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475" r:id="rId2"/>
    <p:sldId id="388" r:id="rId3"/>
    <p:sldId id="397" r:id="rId4"/>
    <p:sldId id="300" r:id="rId5"/>
    <p:sldId id="318" r:id="rId6"/>
    <p:sldId id="310" r:id="rId7"/>
    <p:sldId id="436" r:id="rId8"/>
    <p:sldId id="393" r:id="rId9"/>
    <p:sldId id="438" r:id="rId10"/>
    <p:sldId id="439" r:id="rId11"/>
    <p:sldId id="459" r:id="rId12"/>
    <p:sldId id="440" r:id="rId13"/>
    <p:sldId id="444" r:id="rId14"/>
    <p:sldId id="441" r:id="rId15"/>
    <p:sldId id="471" r:id="rId16"/>
    <p:sldId id="472" r:id="rId17"/>
    <p:sldId id="449" r:id="rId18"/>
    <p:sldId id="445" r:id="rId19"/>
    <p:sldId id="473" r:id="rId20"/>
    <p:sldId id="446" r:id="rId21"/>
    <p:sldId id="452" r:id="rId22"/>
    <p:sldId id="450" r:id="rId23"/>
    <p:sldId id="461" r:id="rId24"/>
    <p:sldId id="453" r:id="rId25"/>
    <p:sldId id="454" r:id="rId26"/>
    <p:sldId id="455" r:id="rId27"/>
    <p:sldId id="456" r:id="rId28"/>
    <p:sldId id="470" r:id="rId29"/>
    <p:sldId id="468" r:id="rId30"/>
    <p:sldId id="464" r:id="rId31"/>
    <p:sldId id="474" r:id="rId32"/>
    <p:sldId id="462" r:id="rId33"/>
    <p:sldId id="466" r:id="rId34"/>
    <p:sldId id="467" r:id="rId35"/>
  </p:sldIdLst>
  <p:sldSz cx="9144000" cy="6858000" type="letter"/>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CC"/>
    <a:srgbClr val="B2B2B2"/>
    <a:srgbClr val="0000FF"/>
    <a:srgbClr val="00CC00"/>
    <a:srgbClr val="00FF00"/>
    <a:srgbClr val="990033"/>
    <a:srgbClr val="F9FF01"/>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033" autoAdjust="0"/>
    <p:restoredTop sz="85333" autoAdjust="0"/>
  </p:normalViewPr>
  <p:slideViewPr>
    <p:cSldViewPr snapToGrid="0">
      <p:cViewPr>
        <p:scale>
          <a:sx n="80" d="100"/>
          <a:sy n="80" d="100"/>
        </p:scale>
        <p:origin x="-456"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50" d="100"/>
          <a:sy n="150" d="100"/>
        </p:scale>
        <p:origin x="-108" y="-72"/>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35" tIns="47817" rIns="95635" bIns="47817" numCol="1" anchor="t" anchorCtr="0" compatLnSpc="1">
            <a:prstTxWarp prst="textNoShape">
              <a:avLst/>
            </a:prstTxWarp>
          </a:bodyPr>
          <a:lstStyle>
            <a:lvl1pPr defTabSz="957263">
              <a:defRPr sz="1200"/>
            </a:lvl1pPr>
          </a:lstStyle>
          <a:p>
            <a:endParaRPr lang="en-US"/>
          </a:p>
        </p:txBody>
      </p:sp>
      <p:sp>
        <p:nvSpPr>
          <p:cNvPr id="13315" name="Rectangle 3"/>
          <p:cNvSpPr>
            <a:spLocks noGrp="1" noChangeArrowheads="1"/>
          </p:cNvSpPr>
          <p:nvPr>
            <p:ph type="dt" sz="quarter" idx="1"/>
          </p:nvPr>
        </p:nvSpPr>
        <p:spPr bwMode="auto">
          <a:xfrm>
            <a:off x="4143375"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35" tIns="47817" rIns="95635" bIns="47817" numCol="1" anchor="t" anchorCtr="0" compatLnSpc="1">
            <a:prstTxWarp prst="textNoShape">
              <a:avLst/>
            </a:prstTxWarp>
          </a:bodyPr>
          <a:lstStyle>
            <a:lvl1pPr algn="r" defTabSz="957263">
              <a:defRPr sz="1200"/>
            </a:lvl1pPr>
          </a:lstStyle>
          <a:p>
            <a:endParaRPr lang="en-US"/>
          </a:p>
        </p:txBody>
      </p:sp>
      <p:sp>
        <p:nvSpPr>
          <p:cNvPr id="13316" name="Rectangle 4"/>
          <p:cNvSpPr>
            <a:spLocks noGrp="1" noChangeArrowheads="1"/>
          </p:cNvSpPr>
          <p:nvPr>
            <p:ph type="ftr" sz="quarter" idx="2"/>
          </p:nvPr>
        </p:nvSpPr>
        <p:spPr bwMode="auto">
          <a:xfrm>
            <a:off x="0"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35" tIns="47817" rIns="95635" bIns="47817" numCol="1" anchor="b" anchorCtr="0" compatLnSpc="1">
            <a:prstTxWarp prst="textNoShape">
              <a:avLst/>
            </a:prstTxWarp>
          </a:bodyPr>
          <a:lstStyle>
            <a:lvl1pPr defTabSz="957263">
              <a:defRPr sz="1200"/>
            </a:lvl1pPr>
          </a:lstStyle>
          <a:p>
            <a:endParaRPr lang="en-US"/>
          </a:p>
        </p:txBody>
      </p:sp>
      <p:sp>
        <p:nvSpPr>
          <p:cNvPr id="13317" name="Rectangle 5"/>
          <p:cNvSpPr>
            <a:spLocks noGrp="1" noChangeArrowheads="1"/>
          </p:cNvSpPr>
          <p:nvPr>
            <p:ph type="sldNum" sz="quarter" idx="3"/>
          </p:nvPr>
        </p:nvSpPr>
        <p:spPr bwMode="auto">
          <a:xfrm>
            <a:off x="4143375"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35" tIns="47817" rIns="95635" bIns="47817" numCol="1" anchor="b" anchorCtr="0" compatLnSpc="1">
            <a:prstTxWarp prst="textNoShape">
              <a:avLst/>
            </a:prstTxWarp>
          </a:bodyPr>
          <a:lstStyle>
            <a:lvl1pPr algn="r" defTabSz="957263">
              <a:defRPr sz="1200"/>
            </a:lvl1pPr>
          </a:lstStyle>
          <a:p>
            <a:fld id="{46439D4B-F1AE-4599-9B28-42342EBA0006}" type="slidenum">
              <a:rPr lang="en-US"/>
              <a:pPr/>
              <a:t>‹#›</a:t>
            </a:fld>
            <a:endParaRPr lang="en-US"/>
          </a:p>
        </p:txBody>
      </p:sp>
    </p:spTree>
    <p:extLst>
      <p:ext uri="{BB962C8B-B14F-4D97-AF65-F5344CB8AC3E}">
        <p14:creationId xmlns:p14="http://schemas.microsoft.com/office/powerpoint/2010/main" val="1837807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35" tIns="47817" rIns="95635" bIns="47817" numCol="1" anchor="t" anchorCtr="0" compatLnSpc="1">
            <a:prstTxWarp prst="textNoShape">
              <a:avLst/>
            </a:prstTxWarp>
          </a:bodyPr>
          <a:lstStyle>
            <a:lvl1pPr defTabSz="957263">
              <a:defRPr sz="1200"/>
            </a:lvl1pPr>
          </a:lstStyle>
          <a:p>
            <a:endParaRPr lang="en-US"/>
          </a:p>
        </p:txBody>
      </p:sp>
      <p:sp>
        <p:nvSpPr>
          <p:cNvPr id="11267" name="Rectangle 3"/>
          <p:cNvSpPr>
            <a:spLocks noGrp="1" noChangeArrowheads="1"/>
          </p:cNvSpPr>
          <p:nvPr>
            <p:ph type="dt" idx="1"/>
          </p:nvPr>
        </p:nvSpPr>
        <p:spPr bwMode="auto">
          <a:xfrm>
            <a:off x="4143375"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35" tIns="47817" rIns="95635" bIns="47817" numCol="1" anchor="t" anchorCtr="0" compatLnSpc="1">
            <a:prstTxWarp prst="textNoShape">
              <a:avLst/>
            </a:prstTxWarp>
          </a:bodyPr>
          <a:lstStyle>
            <a:lvl1pPr algn="r" defTabSz="957263">
              <a:defRPr sz="1200"/>
            </a:lvl1pPr>
          </a:lstStyle>
          <a:p>
            <a:endParaRPr lang="en-US"/>
          </a:p>
        </p:txBody>
      </p:sp>
      <p:sp>
        <p:nvSpPr>
          <p:cNvPr id="11268" name="Rectangle 4"/>
          <p:cNvSpPr>
            <a:spLocks noGrp="1" noRot="1" noChangeAspect="1" noChangeArrowheads="1" noTextEdit="1"/>
          </p:cNvSpPr>
          <p:nvPr>
            <p:ph type="sldImg" idx="2"/>
          </p:nvPr>
        </p:nvSpPr>
        <p:spPr bwMode="auto">
          <a:xfrm>
            <a:off x="1258888" y="719138"/>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731838" y="4560888"/>
            <a:ext cx="5851525"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35" tIns="47817" rIns="95635" bIns="4781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70" name="Rectangle 6"/>
          <p:cNvSpPr>
            <a:spLocks noGrp="1" noChangeArrowheads="1"/>
          </p:cNvSpPr>
          <p:nvPr>
            <p:ph type="ftr" sz="quarter" idx="4"/>
          </p:nvPr>
        </p:nvSpPr>
        <p:spPr bwMode="auto">
          <a:xfrm>
            <a:off x="0"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35" tIns="47817" rIns="95635" bIns="47817" numCol="1" anchor="b" anchorCtr="0" compatLnSpc="1">
            <a:prstTxWarp prst="textNoShape">
              <a:avLst/>
            </a:prstTxWarp>
          </a:bodyPr>
          <a:lstStyle>
            <a:lvl1pPr defTabSz="957263">
              <a:defRPr sz="1200"/>
            </a:lvl1pPr>
          </a:lstStyle>
          <a:p>
            <a:endParaRPr lang="en-US"/>
          </a:p>
        </p:txBody>
      </p:sp>
      <p:sp>
        <p:nvSpPr>
          <p:cNvPr id="11271" name="Rectangle 7"/>
          <p:cNvSpPr>
            <a:spLocks noGrp="1" noChangeArrowheads="1"/>
          </p:cNvSpPr>
          <p:nvPr>
            <p:ph type="sldNum" sz="quarter" idx="5"/>
          </p:nvPr>
        </p:nvSpPr>
        <p:spPr bwMode="auto">
          <a:xfrm>
            <a:off x="4143375"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35" tIns="47817" rIns="95635" bIns="47817" numCol="1" anchor="b" anchorCtr="0" compatLnSpc="1">
            <a:prstTxWarp prst="textNoShape">
              <a:avLst/>
            </a:prstTxWarp>
          </a:bodyPr>
          <a:lstStyle>
            <a:lvl1pPr algn="r" defTabSz="957263">
              <a:defRPr sz="1200"/>
            </a:lvl1pPr>
          </a:lstStyle>
          <a:p>
            <a:fld id="{3F12B0FB-E2A5-4998-86C3-1F0C90FB0288}" type="slidenum">
              <a:rPr lang="en-US"/>
              <a:pPr/>
              <a:t>‹#›</a:t>
            </a:fld>
            <a:endParaRPr lang="en-US"/>
          </a:p>
        </p:txBody>
      </p:sp>
    </p:spTree>
    <p:extLst>
      <p:ext uri="{BB962C8B-B14F-4D97-AF65-F5344CB8AC3E}">
        <p14:creationId xmlns:p14="http://schemas.microsoft.com/office/powerpoint/2010/main" val="16269706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09AB61-4311-45C3-9CE0-0A9F390F7C45}" type="slidenum">
              <a:rPr lang="en-US"/>
              <a:pPr/>
              <a:t>1</a:t>
            </a:fld>
            <a:endParaRPr lang="en-US"/>
          </a:p>
        </p:txBody>
      </p:sp>
      <p:sp>
        <p:nvSpPr>
          <p:cNvPr id="454658" name="Rectangle 2"/>
          <p:cNvSpPr>
            <a:spLocks noGrp="1" noRot="1" noChangeAspect="1" noChangeArrowheads="1" noTextEdit="1"/>
          </p:cNvSpPr>
          <p:nvPr>
            <p:ph type="sldImg"/>
          </p:nvPr>
        </p:nvSpPr>
        <p:spPr>
          <a:ln/>
        </p:spPr>
      </p:sp>
      <p:sp>
        <p:nvSpPr>
          <p:cNvPr id="454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1A3A33-FA4E-4425-B3EE-BADB0E1AD43A}" type="slidenum">
              <a:rPr lang="en-US"/>
              <a:pPr/>
              <a:t>13</a:t>
            </a:fld>
            <a:endParaRPr lang="en-US"/>
          </a:p>
        </p:txBody>
      </p:sp>
      <p:sp>
        <p:nvSpPr>
          <p:cNvPr id="410626" name="Rectangle 2"/>
          <p:cNvSpPr>
            <a:spLocks noGrp="1" noRot="1" noChangeAspect="1" noChangeArrowheads="1" noTextEdit="1"/>
          </p:cNvSpPr>
          <p:nvPr>
            <p:ph type="sldImg"/>
          </p:nvPr>
        </p:nvSpPr>
        <p:spPr>
          <a:ln/>
        </p:spPr>
      </p:sp>
      <p:sp>
        <p:nvSpPr>
          <p:cNvPr id="410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AADA43-5584-4138-AC83-FE1E1AC0D8BA}" type="slidenum">
              <a:rPr lang="en-US"/>
              <a:pPr/>
              <a:t>14</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6718CF-27AA-4A0F-B43F-58E9EBB44D7A}" type="slidenum">
              <a:rPr lang="en-US"/>
              <a:pPr/>
              <a:t>17</a:t>
            </a:fld>
            <a:endParaRPr lang="en-US"/>
          </a:p>
        </p:txBody>
      </p:sp>
      <p:sp>
        <p:nvSpPr>
          <p:cNvPr id="420866" name="Rectangle 2"/>
          <p:cNvSpPr>
            <a:spLocks noGrp="1" noRot="1" noChangeAspect="1" noChangeArrowheads="1" noTextEdit="1"/>
          </p:cNvSpPr>
          <p:nvPr>
            <p:ph type="sldImg"/>
          </p:nvPr>
        </p:nvSpPr>
        <p:spPr>
          <a:ln/>
        </p:spPr>
      </p:sp>
      <p:sp>
        <p:nvSpPr>
          <p:cNvPr id="420867" name="Rectangle 3"/>
          <p:cNvSpPr>
            <a:spLocks noGrp="1" noChangeArrowheads="1"/>
          </p:cNvSpPr>
          <p:nvPr>
            <p:ph type="body" idx="1"/>
          </p:nvPr>
        </p:nvSpPr>
        <p:spPr/>
        <p:txBody>
          <a:bodyPr/>
          <a:lstStyle/>
          <a:p>
            <a:r>
              <a:rPr lang="en-US">
                <a:solidFill>
                  <a:srgbClr val="580018"/>
                </a:solidFill>
                <a:cs typeface="Arial" charset="0"/>
              </a:rPr>
              <a:t>What key words would you use to compose a question to help you search for the right evidence?</a:t>
            </a:r>
          </a:p>
          <a:p>
            <a:endParaRPr lang="en-US">
              <a:solidFill>
                <a:srgbClr val="580018"/>
              </a:solidFill>
              <a:cs typeface="Arial" charset="0"/>
            </a:endParaRPr>
          </a:p>
          <a:p>
            <a:r>
              <a:rPr lang="en-US">
                <a:solidFill>
                  <a:srgbClr val="580018"/>
                </a:solidFill>
                <a:cs typeface="Arial" charset="0"/>
              </a:rPr>
              <a:t>You can be broad and compose a background question – or narrow and compose a specific foreground question, depending on the type of information you need to answer your question.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F6452C-5D33-44E2-953A-19E0D30D1101}" type="slidenum">
              <a:rPr lang="en-US"/>
              <a:pPr/>
              <a:t>18</a:t>
            </a:fld>
            <a:endParaRPr lang="en-US"/>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CE01CC-9C36-4A6F-85EB-681DFF25A48C}" type="slidenum">
              <a:rPr lang="en-US"/>
              <a:pPr/>
              <a:t>20</a:t>
            </a:fld>
            <a:endParaRPr lang="en-US"/>
          </a:p>
        </p:txBody>
      </p:sp>
      <p:sp>
        <p:nvSpPr>
          <p:cNvPr id="414722" name="Rectangle 2"/>
          <p:cNvSpPr>
            <a:spLocks noGrp="1" noRot="1" noChangeAspect="1" noChangeArrowheads="1" noTextEdit="1"/>
          </p:cNvSpPr>
          <p:nvPr>
            <p:ph type="sldImg"/>
          </p:nvPr>
        </p:nvSpPr>
        <p:spPr>
          <a:ln/>
        </p:spPr>
      </p:sp>
      <p:sp>
        <p:nvSpPr>
          <p:cNvPr id="414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88FE62-7850-4AF5-8951-365291CBEBEB}" type="slidenum">
              <a:rPr lang="en-US"/>
              <a:pPr/>
              <a:t>21</a:t>
            </a:fld>
            <a:endParaRPr lang="en-US"/>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17D8DD-3D96-4005-BB75-3082655E6EFC}" type="slidenum">
              <a:rPr lang="en-US"/>
              <a:pPr/>
              <a:t>28</a:t>
            </a:fld>
            <a:endParaRPr lang="en-US"/>
          </a:p>
        </p:txBody>
      </p:sp>
      <p:sp>
        <p:nvSpPr>
          <p:cNvPr id="447490" name="Rectangle 2"/>
          <p:cNvSpPr>
            <a:spLocks noGrp="1" noRot="1" noChangeAspect="1" noChangeArrowheads="1" noTextEdit="1"/>
          </p:cNvSpPr>
          <p:nvPr>
            <p:ph type="sldImg"/>
          </p:nvPr>
        </p:nvSpPr>
        <p:spPr>
          <a:xfrm>
            <a:off x="1260475" y="719138"/>
            <a:ext cx="4799013" cy="3598862"/>
          </a:xfrm>
          <a:ln/>
        </p:spPr>
      </p:sp>
      <p:sp>
        <p:nvSpPr>
          <p:cNvPr id="447491" name="Rectangle 3"/>
          <p:cNvSpPr>
            <a:spLocks noGrp="1" noChangeArrowheads="1"/>
          </p:cNvSpPr>
          <p:nvPr>
            <p:ph type="body" idx="1"/>
          </p:nvPr>
        </p:nvSpPr>
        <p:spPr/>
        <p:txBody>
          <a:bodyPr/>
          <a:lstStyle/>
          <a:p>
            <a:pPr marL="228600" indent="-228600"/>
            <a:r>
              <a:rPr lang="en-US"/>
              <a:t>“hierarchy” infers one is better than another</a:t>
            </a:r>
          </a:p>
          <a:p>
            <a:pPr marL="228600" indent="-228600"/>
            <a:r>
              <a:rPr lang="en-US"/>
              <a:t>Looking at the classic pyramid – what is best?  SRs, MA, RCTs</a:t>
            </a:r>
          </a:p>
          <a:p>
            <a:pPr marL="228600" indent="-228600"/>
            <a:r>
              <a:rPr lang="en-US"/>
              <a:t>Rcts considered the gold standard</a:t>
            </a:r>
          </a:p>
          <a:p>
            <a:pPr marL="228600" indent="-228600"/>
            <a:r>
              <a:rPr lang="en-US"/>
              <a:t>But EBP uses the pyramid in a different way”</a:t>
            </a:r>
          </a:p>
          <a:p>
            <a:pPr marL="228600" indent="-228600">
              <a:buFontTx/>
              <a:buAutoNum type="arabicPeriod"/>
            </a:pPr>
            <a:r>
              <a:rPr lang="en-US"/>
              <a:t>One of the bases of EBP is expertise</a:t>
            </a:r>
          </a:p>
          <a:p>
            <a:pPr marL="228600" indent="-228600">
              <a:buFontTx/>
              <a:buAutoNum type="arabicPeriod"/>
            </a:pPr>
            <a:r>
              <a:rPr lang="en-US"/>
              <a:t>Volume or # of bottom lit</a:t>
            </a:r>
          </a:p>
          <a:p>
            <a:pPr marL="228600" indent="-228600">
              <a:buFontTx/>
              <a:buAutoNum type="arabicPeriod"/>
            </a:pPr>
            <a:r>
              <a:rPr lang="en-US"/>
              <a:t>And strength – lead to other studies, support other studies</a:t>
            </a:r>
          </a:p>
          <a:p>
            <a:pPr marL="228600" indent="-228600">
              <a:buFontTx/>
              <a:buAutoNum type="arabicPeriod"/>
            </a:pPr>
            <a:endParaRPr lang="en-US"/>
          </a:p>
          <a:p>
            <a:pPr marL="228600" indent="-228600"/>
            <a:r>
              <a:rPr lang="en-US"/>
              <a:t>Add the CEBM “levels” – reliability, generalizability, </a:t>
            </a:r>
          </a:p>
          <a:p>
            <a:pPr marL="228600" indent="-228600"/>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78E162-8066-4D41-A17E-160E87877F82}" type="slidenum">
              <a:rPr lang="en-US"/>
              <a:pPr/>
              <a:t>2</a:t>
            </a:fld>
            <a:endParaRPr lang="en-US"/>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F5496D-0782-4B5C-A73B-71CEAEA2786A}" type="slidenum">
              <a:rPr lang="en-US"/>
              <a:pPr/>
              <a:t>4</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xfrm>
            <a:off x="731838" y="4562475"/>
            <a:ext cx="5851525" cy="4319588"/>
          </a:xfrm>
        </p:spPr>
        <p:txBody>
          <a:bodyPr/>
          <a:lstStyle/>
          <a:p>
            <a:r>
              <a:rPr lang="en-US"/>
              <a:t>The terms "evidence-based practice," "evidence based medicine" and "evidence-based healthcare" all revolve around using the highest quality basic and clinical research information to make a well-formed decision regarding a patient's well being.  However, true evidence based practiced involves more than just using research literature to determine or support a diagnosis or therapy.  </a:t>
            </a:r>
            <a:endParaRPr lang="en-US" b="1"/>
          </a:p>
          <a:p>
            <a:r>
              <a:rPr lang="en-US"/>
              <a:t>Dr. David Sackett, Founding Director of the Centre for Evidence-Based Medicine at Oxford, England emphasizes evidence-based medicine is:</a:t>
            </a:r>
          </a:p>
          <a:p>
            <a:endParaRPr lang="en-US" b="1"/>
          </a:p>
          <a:p>
            <a:r>
              <a:rPr lang="en-US"/>
              <a:t>"the conscientious, explicit and judicious </a:t>
            </a:r>
            <a:r>
              <a:rPr lang="en-US" b="1"/>
              <a:t>USE</a:t>
            </a:r>
            <a:r>
              <a:rPr lang="en-US"/>
              <a:t> of current best evidence </a:t>
            </a:r>
            <a:r>
              <a:rPr lang="en-US" i="1"/>
              <a:t>in making decisions</a:t>
            </a:r>
            <a:r>
              <a:rPr lang="en-US"/>
              <a:t> about the care of the </a:t>
            </a:r>
            <a:r>
              <a:rPr lang="en-US" b="1" i="1"/>
              <a:t>individual</a:t>
            </a:r>
            <a:r>
              <a:rPr lang="en-US"/>
              <a:t> patient. </a:t>
            </a:r>
          </a:p>
          <a:p>
            <a:endParaRPr lang="en-US"/>
          </a:p>
          <a:p>
            <a:r>
              <a:rPr lang="en-US"/>
              <a:t>It means </a:t>
            </a:r>
            <a:r>
              <a:rPr lang="en-US" b="1" i="1"/>
              <a:t>integrating</a:t>
            </a:r>
            <a:r>
              <a:rPr lang="en-US"/>
              <a:t> individual clinical expertise with the best available external clinical evidence from systematic research." </a:t>
            </a:r>
          </a:p>
          <a:p>
            <a:endParaRPr lang="en-US"/>
          </a:p>
          <a:p>
            <a:r>
              <a:rPr lang="en-US"/>
              <a:t>(Sackett D, William M C Rosenberg</a:t>
            </a:r>
            <a:r>
              <a:rPr lang="en-US" b="1"/>
              <a:t>, </a:t>
            </a:r>
            <a:r>
              <a:rPr lang="en-US"/>
              <a:t>J A Muir Gray</a:t>
            </a:r>
            <a:r>
              <a:rPr lang="en-US" b="1"/>
              <a:t>, </a:t>
            </a:r>
            <a:r>
              <a:rPr lang="en-US"/>
              <a:t>R Brian Haynes</a:t>
            </a:r>
            <a:r>
              <a:rPr lang="en-US" b="1"/>
              <a:t>, </a:t>
            </a:r>
            <a:r>
              <a:rPr lang="en-US"/>
              <a:t>W Scott Richardson. Evidence Based Medicine: what it is and what it isn't.  </a:t>
            </a:r>
            <a:r>
              <a:rPr lang="en-US" i="1"/>
              <a:t>BMJ</a:t>
            </a:r>
            <a:r>
              <a:rPr lang="en-US"/>
              <a:t> 1996;312:71-2.)  </a:t>
            </a:r>
            <a:endParaRPr lang="en-US" b="1"/>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849C5E-B780-4A36-A904-98D09D094E88}" type="slidenum">
              <a:rPr lang="en-US"/>
              <a:pPr/>
              <a:t>5</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xfrm>
            <a:off x="731838" y="4562475"/>
            <a:ext cx="5851525" cy="4319588"/>
          </a:xfrm>
        </p:spPr>
        <p:txBody>
          <a:bodyPr/>
          <a:lstStyle/>
          <a:p>
            <a:r>
              <a:rPr lang="en-US"/>
              <a:t>Sackett focuses on the individual patient’s culture, rights, expectations and values in addition to research information.</a:t>
            </a:r>
          </a:p>
          <a:p>
            <a:endParaRPr lang="en-US"/>
          </a:p>
          <a:p>
            <a:r>
              <a:rPr lang="en-US"/>
              <a:t>Complementary and Alternative medicine also focuses on the whole patient.  In fact, a recent paper in _______ a high quality, primary care centered nursing Journal examined the primary reasons why people seek alternative health care:  one of the top reasons was that patients felt that CAM gave them the opportunity to participate in and control to some extent their health care decisions – this is the patient side of EBP leading to a natural union of EBP and CAM.</a:t>
            </a:r>
          </a:p>
          <a:p>
            <a:endParaRPr lang="en-US"/>
          </a:p>
          <a:p>
            <a:r>
              <a:rPr lang="en-US" b="1"/>
              <a:t>Ask if anyone remembers the 3</a:t>
            </a:r>
            <a:r>
              <a:rPr lang="en-US" b="1" baseline="30000"/>
              <a:t>rd</a:t>
            </a:r>
            <a:r>
              <a:rPr lang="en-US" b="1"/>
              <a:t> component from the paper read last week (Sackett, BMJ What is EBP?)?</a:t>
            </a:r>
          </a:p>
          <a:p>
            <a:endParaRPr lang="en-US"/>
          </a:p>
          <a:p>
            <a:endParaRPr lang="en-US"/>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D74C07-A62A-44F9-8194-33956E2791A3}" type="slidenum">
              <a:rPr lang="en-US"/>
              <a:pPr/>
              <a:t>6</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en-US"/>
              <a:t>Sackett emphasized that Evidence Based Practice “ means integrating individual clinical expertise with the best available external clinical evidence from systematic research." (Sackett D, William M C Rosenberg</a:t>
            </a:r>
            <a:r>
              <a:rPr lang="en-US" b="1"/>
              <a:t>, </a:t>
            </a:r>
            <a:r>
              <a:rPr lang="en-US"/>
              <a:t>J A Muir Gray</a:t>
            </a:r>
            <a:r>
              <a:rPr lang="en-US" b="1"/>
              <a:t>, </a:t>
            </a:r>
            <a:r>
              <a:rPr lang="en-US"/>
              <a:t>R Brian Haynes</a:t>
            </a:r>
            <a:r>
              <a:rPr lang="en-US" b="1"/>
              <a:t>, </a:t>
            </a:r>
            <a:r>
              <a:rPr lang="en-US"/>
              <a:t>W Scott Richardson. Evidence Based Medicine: what it is and what it isn't.  </a:t>
            </a:r>
            <a:r>
              <a:rPr lang="en-US" i="1"/>
              <a:t>BMJ</a:t>
            </a:r>
            <a:r>
              <a:rPr lang="en-US"/>
              <a:t> 1996;312:71-2.)  </a:t>
            </a:r>
            <a:endParaRPr lang="en-US" b="1"/>
          </a:p>
          <a:p>
            <a:endParaRPr lang="en-US"/>
          </a:p>
          <a:p>
            <a:r>
              <a:rPr lang="en-US"/>
              <a:t>Note the use of the word “tyrannized, not just ruled, guided or supported by – Sackett and his team emphasize “tyrannized” for even … excellent external evidence may be inappropriate for an individual patient – again, returning to the individual patient and the need to use professional expertise to decide whether high quality evidence can be applied to the individual patient as only their physician can judge.</a:t>
            </a:r>
          </a:p>
          <a:p>
            <a:endParaRPr lang="en-US"/>
          </a:p>
          <a:p>
            <a:r>
              <a:rPr lang="en-US"/>
              <a:t>Sackett D, William M C Rosenberg</a:t>
            </a:r>
            <a:r>
              <a:rPr lang="en-US" b="1"/>
              <a:t>, </a:t>
            </a:r>
            <a:r>
              <a:rPr lang="en-US"/>
              <a:t>J A Muir Gray</a:t>
            </a:r>
            <a:r>
              <a:rPr lang="en-US" b="1"/>
              <a:t>, </a:t>
            </a:r>
            <a:r>
              <a:rPr lang="en-US"/>
              <a:t>R Brian Haynes</a:t>
            </a:r>
            <a:r>
              <a:rPr lang="en-US" b="1"/>
              <a:t>, </a:t>
            </a:r>
            <a:r>
              <a:rPr lang="en-US"/>
              <a:t>W Scott Richardson. Evidence Based Medicine: what it is and what it isn't.  </a:t>
            </a:r>
            <a:r>
              <a:rPr lang="en-US" i="1"/>
              <a:t>BMJ</a:t>
            </a:r>
            <a:r>
              <a:rPr lang="en-US"/>
              <a:t> 1996;312:71-2.</a:t>
            </a:r>
            <a:endParaRPr lang="en-US" b="1"/>
          </a:p>
          <a:p>
            <a:endParaRPr lang="en-US"/>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CC33B5-15EA-4749-9D53-2F2B56C91D42}" type="slidenum">
              <a:rPr lang="en-US"/>
              <a:pPr/>
              <a:t>8</a:t>
            </a:fld>
            <a:endParaRPr lang="en-US"/>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p:txBody>
          <a:bodyPr/>
          <a:lstStyle/>
          <a:p>
            <a:r>
              <a:rPr lang="en-US"/>
              <a:t>The philosophy of EBP is important, but what are the important skills a professional needs?  There are 5 essential skills :  the 5 As of EBP.</a:t>
            </a:r>
          </a:p>
          <a:p>
            <a:endParaRPr lang="en-US"/>
          </a:p>
          <a:p>
            <a:r>
              <a:rPr lang="en-US"/>
              <a:t>Asking the right clinical question</a:t>
            </a:r>
          </a:p>
          <a:p>
            <a:r>
              <a:rPr lang="en-US"/>
              <a:t>Accessing, searching and finding the best evidence</a:t>
            </a:r>
          </a:p>
          <a:p>
            <a:r>
              <a:rPr lang="en-US"/>
              <a:t>Critically Appraising the evidence and</a:t>
            </a:r>
          </a:p>
          <a:p>
            <a:r>
              <a:rPr lang="en-US"/>
              <a:t>Determining whether to Applying it to a particular patient </a:t>
            </a:r>
          </a:p>
          <a:p>
            <a:r>
              <a:rPr lang="en-US"/>
              <a:t>And then to assess the impact for the overall, long term picture, asking does the evidence support your decision or will it cause you to change your practice? </a:t>
            </a: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091299-4065-48CA-B6BF-D870A560344E}" type="slidenum">
              <a:rPr lang="en-US"/>
              <a:pPr/>
              <a:t>10</a:t>
            </a:fld>
            <a:endParaRPr lang="en-US"/>
          </a:p>
        </p:txBody>
      </p:sp>
      <p:sp>
        <p:nvSpPr>
          <p:cNvPr id="400386" name="Rectangle 2"/>
          <p:cNvSpPr>
            <a:spLocks noGrp="1" noRot="1" noChangeAspect="1" noChangeArrowheads="1" noTextEdit="1"/>
          </p:cNvSpPr>
          <p:nvPr>
            <p:ph type="sldImg"/>
          </p:nvPr>
        </p:nvSpPr>
        <p:spPr>
          <a:ln/>
        </p:spPr>
      </p:sp>
      <p:sp>
        <p:nvSpPr>
          <p:cNvPr id="400387" name="Rectangle 3"/>
          <p:cNvSpPr>
            <a:spLocks noGrp="1" noChangeArrowheads="1"/>
          </p:cNvSpPr>
          <p:nvPr>
            <p:ph type="body" idx="1"/>
          </p:nvPr>
        </p:nvSpPr>
        <p:spPr/>
        <p:txBody>
          <a:bodyPr/>
          <a:lstStyle/>
          <a:p>
            <a:r>
              <a:rPr lang="en-US">
                <a:solidFill>
                  <a:srgbClr val="580018"/>
                </a:solidFill>
                <a:cs typeface="Arial" charset="0"/>
              </a:rPr>
              <a:t>Patient</a:t>
            </a:r>
          </a:p>
          <a:p>
            <a:r>
              <a:rPr lang="en-US">
                <a:solidFill>
                  <a:srgbClr val="580018"/>
                </a:solidFill>
                <a:cs typeface="Arial" charset="0"/>
              </a:rPr>
              <a:t>Intervention</a:t>
            </a:r>
          </a:p>
          <a:p>
            <a:r>
              <a:rPr lang="en-US">
                <a:solidFill>
                  <a:srgbClr val="580018"/>
                </a:solidFill>
                <a:cs typeface="Arial" charset="0"/>
              </a:rPr>
              <a:t>Therapy</a:t>
            </a:r>
          </a:p>
          <a:p>
            <a:r>
              <a:rPr lang="en-US">
                <a:solidFill>
                  <a:srgbClr val="580018"/>
                </a:solidFill>
                <a:cs typeface="Arial" charset="0"/>
              </a:rPr>
              <a:t>Outcome</a:t>
            </a:r>
          </a:p>
          <a:p>
            <a:endParaRPr lang="en-US">
              <a:solidFill>
                <a:srgbClr val="580018"/>
              </a:solidFill>
              <a:cs typeface="Arial" charset="0"/>
            </a:endParaRPr>
          </a:p>
          <a:p>
            <a:r>
              <a:rPr lang="en-US">
                <a:solidFill>
                  <a:srgbClr val="580018"/>
                </a:solidFill>
                <a:cs typeface="Arial" charset="0"/>
              </a:rPr>
              <a:t>Background from the Center for Evidence Based Medicine </a:t>
            </a:r>
            <a:r>
              <a:rPr lang="en-US" u="sng"/>
              <a:t>http://www.cebm.net/</a:t>
            </a:r>
            <a:r>
              <a:rPr lang="en-US">
                <a:solidFill>
                  <a:srgbClr val="580018"/>
                </a:solidFill>
                <a:cs typeface="Arial" charset="0"/>
              </a:rPr>
              <a:t>:  One of the fundamental skills required for practicing EBM is asking a well-built clinical question that is directly relevant to patients' problems.  It must be phrased to direct the search to relevant and precise answers. In practice, well-built clinical questions usually contain four elements, summarized below. </a:t>
            </a:r>
          </a:p>
          <a:p>
            <a:pPr algn="ctr"/>
            <a:r>
              <a:rPr lang="en-US">
                <a:solidFill>
                  <a:srgbClr val="580018"/>
                </a:solidFill>
                <a:cs typeface="Arial" charset="0"/>
              </a:rPr>
              <a:t> </a:t>
            </a:r>
          </a:p>
          <a:p>
            <a:r>
              <a:rPr lang="en-US">
                <a:solidFill>
                  <a:srgbClr val="580018"/>
                </a:solidFill>
                <a:cs typeface="Arial" charset="0"/>
              </a:rPr>
              <a:t>One of the benefits of careful and thoughtful question-forming is that the search for evidence is easier. The well-formed question makes it relatively straightforward to elicit and combine the appropriate terms needed to represent your need for information in the query language of whichever searching service is available to you. </a:t>
            </a:r>
          </a:p>
          <a:p>
            <a:r>
              <a:rPr lang="en-US">
                <a:solidFill>
                  <a:srgbClr val="580018"/>
                </a:solidFill>
                <a:cs typeface="Arial" charset="0"/>
              </a:rPr>
              <a:t>Once you have formed the question using the PICO structure, you can think about what type of question it is you are asking, and therefore what type of research would provide the best answer.</a:t>
            </a:r>
            <a:br>
              <a:rPr lang="en-US">
                <a:solidFill>
                  <a:srgbClr val="580018"/>
                </a:solidFill>
                <a:cs typeface="Arial" charset="0"/>
              </a:rPr>
            </a:br>
            <a:endParaRPr lang="en-US">
              <a:solidFill>
                <a:srgbClr val="580018"/>
              </a:solidFill>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4A9EE9-B7DA-48F4-AAE3-760E4C1BF1ED}" type="slidenum">
              <a:rPr lang="en-US"/>
              <a:pPr/>
              <a:t>11</a:t>
            </a:fld>
            <a:endParaRPr lang="en-US"/>
          </a:p>
        </p:txBody>
      </p:sp>
      <p:sp>
        <p:nvSpPr>
          <p:cNvPr id="435202" name="Rectangle 2"/>
          <p:cNvSpPr>
            <a:spLocks noGrp="1" noRot="1" noChangeAspect="1" noChangeArrowheads="1" noTextEdit="1"/>
          </p:cNvSpPr>
          <p:nvPr>
            <p:ph type="sldImg"/>
          </p:nvPr>
        </p:nvSpPr>
        <p:spPr>
          <a:ln/>
        </p:spPr>
      </p:sp>
      <p:sp>
        <p:nvSpPr>
          <p:cNvPr id="435203" name="Rectangle 3"/>
          <p:cNvSpPr>
            <a:spLocks noGrp="1" noChangeArrowheads="1"/>
          </p:cNvSpPr>
          <p:nvPr>
            <p:ph type="body" idx="1"/>
          </p:nvPr>
        </p:nvSpPr>
        <p:spPr/>
        <p:txBody>
          <a:bodyPr/>
          <a:lstStyle/>
          <a:p>
            <a:r>
              <a:rPr lang="en-US">
                <a:solidFill>
                  <a:srgbClr val="580018"/>
                </a:solidFill>
                <a:cs typeface="Arial" charset="0"/>
              </a:rPr>
              <a:t>Patient</a:t>
            </a:r>
          </a:p>
          <a:p>
            <a:r>
              <a:rPr lang="en-US">
                <a:solidFill>
                  <a:srgbClr val="580018"/>
                </a:solidFill>
                <a:cs typeface="Arial" charset="0"/>
              </a:rPr>
              <a:t>Intervention</a:t>
            </a:r>
          </a:p>
          <a:p>
            <a:r>
              <a:rPr lang="en-US">
                <a:solidFill>
                  <a:srgbClr val="580018"/>
                </a:solidFill>
                <a:cs typeface="Arial" charset="0"/>
              </a:rPr>
              <a:t>Therapy</a:t>
            </a:r>
          </a:p>
          <a:p>
            <a:r>
              <a:rPr lang="en-US">
                <a:solidFill>
                  <a:srgbClr val="580018"/>
                </a:solidFill>
                <a:cs typeface="Arial" charset="0"/>
              </a:rPr>
              <a:t>Outcome</a:t>
            </a:r>
          </a:p>
          <a:p>
            <a:endParaRPr lang="en-US">
              <a:solidFill>
                <a:srgbClr val="580018"/>
              </a:solidFill>
              <a:cs typeface="Arial" charset="0"/>
            </a:endParaRPr>
          </a:p>
          <a:p>
            <a:r>
              <a:rPr lang="en-US">
                <a:solidFill>
                  <a:srgbClr val="580018"/>
                </a:solidFill>
                <a:cs typeface="Arial" charset="0"/>
              </a:rPr>
              <a:t>Background from the Center for Evidence Based Medicine </a:t>
            </a:r>
            <a:r>
              <a:rPr lang="en-US" u="sng"/>
              <a:t>http://www.cebm.net/</a:t>
            </a:r>
            <a:r>
              <a:rPr lang="en-US">
                <a:solidFill>
                  <a:srgbClr val="580018"/>
                </a:solidFill>
                <a:cs typeface="Arial" charset="0"/>
              </a:rPr>
              <a:t>:  One of the fundamental skills required for practicing EBM is asking a well-built clinical question that is directly relevant to patients' problems.  It must be phrased to direct the search to relevant and precise answers. In practice, well-built clinical questions usually contain four elements, summarized below. </a:t>
            </a:r>
          </a:p>
          <a:p>
            <a:pPr algn="ctr"/>
            <a:r>
              <a:rPr lang="en-US">
                <a:solidFill>
                  <a:srgbClr val="580018"/>
                </a:solidFill>
                <a:cs typeface="Arial" charset="0"/>
              </a:rPr>
              <a:t> </a:t>
            </a:r>
          </a:p>
          <a:p>
            <a:r>
              <a:rPr lang="en-US">
                <a:solidFill>
                  <a:srgbClr val="580018"/>
                </a:solidFill>
                <a:cs typeface="Arial" charset="0"/>
              </a:rPr>
              <a:t>One of the benefits of careful and thoughtful question-forming is that the search for evidence is easier. The well-formed question makes it relatively straightforward to elicit and combine the appropriate terms needed to represent your need for information in the query language of whichever searching service is available to you. </a:t>
            </a:r>
          </a:p>
          <a:p>
            <a:r>
              <a:rPr lang="en-US">
                <a:solidFill>
                  <a:srgbClr val="580018"/>
                </a:solidFill>
                <a:cs typeface="Arial" charset="0"/>
              </a:rPr>
              <a:t>Once you have formed the question using the PICO structure, you can think about what type of question it is you are asking, and therefore what type of research would provide the best answer.</a:t>
            </a:r>
            <a:br>
              <a:rPr lang="en-US">
                <a:solidFill>
                  <a:srgbClr val="580018"/>
                </a:solidFill>
                <a:cs typeface="Arial" charset="0"/>
              </a:rPr>
            </a:br>
            <a:endParaRPr lang="en-US">
              <a:solidFill>
                <a:srgbClr val="580018"/>
              </a:solidFill>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217F77-45D3-4D4A-96E5-1FE4E14E3A61}" type="slidenum">
              <a:rPr lang="en-US"/>
              <a:pPr/>
              <a:t>12</a:t>
            </a:fld>
            <a:endParaRPr lang="en-US"/>
          </a:p>
        </p:txBody>
      </p:sp>
      <p:sp>
        <p:nvSpPr>
          <p:cNvPr id="402434" name="Rectangle 2"/>
          <p:cNvSpPr>
            <a:spLocks noGrp="1" noRot="1" noChangeAspect="1" noChangeArrowheads="1" noTextEdit="1"/>
          </p:cNvSpPr>
          <p:nvPr>
            <p:ph type="sldImg"/>
          </p:nvPr>
        </p:nvSpPr>
        <p:spPr>
          <a:ln/>
        </p:spPr>
      </p:sp>
      <p:sp>
        <p:nvSpPr>
          <p:cNvPr id="402435" name="Rectangle 3"/>
          <p:cNvSpPr>
            <a:spLocks noGrp="1" noChangeArrowheads="1"/>
          </p:cNvSpPr>
          <p:nvPr>
            <p:ph type="body" idx="1"/>
          </p:nvPr>
        </p:nvSpPr>
        <p:spPr/>
        <p:txBody>
          <a:bodyPr/>
          <a:lstStyle/>
          <a:p>
            <a:endParaRPr lang="en-US">
              <a:solidFill>
                <a:srgbClr val="580018"/>
              </a:solidFill>
              <a:cs typeface="Arial" charset="0"/>
            </a:endParaRPr>
          </a:p>
          <a:p>
            <a:r>
              <a:rPr lang="en-US">
                <a:solidFill>
                  <a:srgbClr val="580018"/>
                </a:solidFill>
                <a:cs typeface="Arial" charset="0"/>
              </a:rPr>
              <a:t>Once you have formed the question using the PICO structure, you can think about what type of question it is you are asking, and therefore what type of research would provide the best answer.</a:t>
            </a:r>
            <a:br>
              <a:rPr lang="en-US">
                <a:solidFill>
                  <a:srgbClr val="580018"/>
                </a:solidFill>
                <a:cs typeface="Arial" charset="0"/>
              </a:rPr>
            </a:br>
            <a:endParaRPr lang="en-US">
              <a:solidFill>
                <a:srgbClr val="580018"/>
              </a:solidFill>
              <a:cs typeface="Arial" charset="0"/>
            </a:endParaRPr>
          </a:p>
          <a:p>
            <a:r>
              <a:rPr lang="en-US">
                <a:solidFill>
                  <a:srgbClr val="580018"/>
                </a:solidFill>
                <a:cs typeface="Arial" charset="0"/>
              </a:rPr>
              <a:t>One of the benefits of careful and thoughtful question-forming is that the search for evidence is easier. The well-formed question makes it relatively straightforward to elicit and combine the appropriate terms needed to represent your need for information in the query language of whichever searching service is available to you.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575244833"/>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770063572"/>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52425"/>
            <a:ext cx="2057400" cy="57737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52425"/>
            <a:ext cx="6019800" cy="57737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2732085057"/>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52425"/>
            <a:ext cx="8229600" cy="7905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2154238" y="6545263"/>
            <a:ext cx="6945312" cy="276225"/>
          </a:xfrm>
        </p:spPr>
        <p:txBody>
          <a:bodyPr/>
          <a:lstStyle>
            <a:lvl1pPr>
              <a:defRPr/>
            </a:lvl1pPr>
          </a:lstStyle>
          <a:p>
            <a:endParaRPr lang="en-US"/>
          </a:p>
        </p:txBody>
      </p:sp>
    </p:spTree>
    <p:extLst>
      <p:ext uri="{BB962C8B-B14F-4D97-AF65-F5344CB8AC3E}">
        <p14:creationId xmlns:p14="http://schemas.microsoft.com/office/powerpoint/2010/main" val="1845877608"/>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52425"/>
            <a:ext cx="8229600" cy="7905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2154238" y="6545263"/>
            <a:ext cx="6945312" cy="276225"/>
          </a:xfrm>
        </p:spPr>
        <p:txBody>
          <a:bodyPr/>
          <a:lstStyle>
            <a:lvl1pPr>
              <a:defRPr/>
            </a:lvl1pPr>
          </a:lstStyle>
          <a:p>
            <a:endParaRPr lang="en-US"/>
          </a:p>
        </p:txBody>
      </p:sp>
    </p:spTree>
    <p:extLst>
      <p:ext uri="{BB962C8B-B14F-4D97-AF65-F5344CB8AC3E}">
        <p14:creationId xmlns:p14="http://schemas.microsoft.com/office/powerpoint/2010/main" val="609426074"/>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1942381109"/>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2526791549"/>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3157911573"/>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2454411582"/>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3100224415"/>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1950429799"/>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4185010355"/>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691248544"/>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52425"/>
            <a:ext cx="82296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2154238" y="6545263"/>
            <a:ext cx="694531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a:lvl1pPr>
          </a:lstStyle>
          <a:p>
            <a:endParaRPr lang="en-US"/>
          </a:p>
        </p:txBody>
      </p:sp>
      <p:sp>
        <p:nvSpPr>
          <p:cNvPr id="1086" name="Line 62"/>
          <p:cNvSpPr>
            <a:spLocks noChangeShapeType="1"/>
          </p:cNvSpPr>
          <p:nvPr/>
        </p:nvSpPr>
        <p:spPr bwMode="auto">
          <a:xfrm>
            <a:off x="384175" y="304800"/>
            <a:ext cx="6096000" cy="1588"/>
          </a:xfrm>
          <a:prstGeom prst="line">
            <a:avLst/>
          </a:prstGeom>
          <a:noFill/>
          <a:ln w="50800">
            <a:solidFill>
              <a:srgbClr val="CC2253"/>
            </a:solidFill>
            <a:round/>
            <a:headEnd/>
            <a:tailEnd/>
          </a:ln>
          <a:effectLst>
            <a:prstShdw prst="shdw13" dist="53882" dir="13500000">
              <a:srgbClr val="808080">
                <a:alpha val="50000"/>
              </a:srgbClr>
            </a:prstShdw>
          </a:effectLst>
          <a:extLst>
            <a:ext uri="{909E8E84-426E-40DD-AFC4-6F175D3DCCD1}">
              <a14:hiddenFill xmlns:a14="http://schemas.microsoft.com/office/drawing/2010/main">
                <a:noFill/>
              </a14:hiddenFill>
            </a:ext>
          </a:extLst>
        </p:spPr>
        <p:txBody>
          <a:bodyPr/>
          <a:lstStyle/>
          <a:p>
            <a:endParaRPr lang="en-US"/>
          </a:p>
        </p:txBody>
      </p:sp>
      <p:sp>
        <p:nvSpPr>
          <p:cNvPr id="1087" name="Line 63"/>
          <p:cNvSpPr>
            <a:spLocks noChangeShapeType="1"/>
          </p:cNvSpPr>
          <p:nvPr/>
        </p:nvSpPr>
        <p:spPr bwMode="auto">
          <a:xfrm>
            <a:off x="396875" y="285750"/>
            <a:ext cx="0" cy="804863"/>
          </a:xfrm>
          <a:prstGeom prst="line">
            <a:avLst/>
          </a:prstGeom>
          <a:noFill/>
          <a:ln w="28575">
            <a:solidFill>
              <a:srgbClr val="CC2253"/>
            </a:solidFill>
            <a:round/>
            <a:headEnd/>
            <a:tailEnd/>
          </a:ln>
          <a:effectLst>
            <a:prstShdw prst="shdw13" dist="53882" dir="13500000">
              <a:srgbClr val="808080">
                <a:alpha val="50000"/>
              </a:srgbClr>
            </a:prstShdw>
          </a:effectLst>
          <a:extLst>
            <a:ext uri="{909E8E84-426E-40DD-AFC4-6F175D3DCCD1}">
              <a14:hiddenFill xmlns:a14="http://schemas.microsoft.com/office/drawing/2010/main">
                <a:noFill/>
              </a14:hiddenFill>
            </a:ext>
          </a:extLst>
        </p:spPr>
        <p:txBody>
          <a:bodyPr/>
          <a:lstStyle/>
          <a:p>
            <a:endParaRPr lang="en-US"/>
          </a:p>
        </p:txBody>
      </p:sp>
      <p:grpSp>
        <p:nvGrpSpPr>
          <p:cNvPr id="1092" name="Group 68"/>
          <p:cNvGrpSpPr>
            <a:grpSpLocks/>
          </p:cNvGrpSpPr>
          <p:nvPr userDrawn="1"/>
        </p:nvGrpSpPr>
        <p:grpSpPr bwMode="auto">
          <a:xfrm>
            <a:off x="506413" y="6276975"/>
            <a:ext cx="1792287" cy="488950"/>
            <a:chOff x="319" y="3954"/>
            <a:chExt cx="1129" cy="308"/>
          </a:xfrm>
        </p:grpSpPr>
        <p:sp>
          <p:nvSpPr>
            <p:cNvPr id="1089" name="Text Box 65"/>
            <p:cNvSpPr txBox="1">
              <a:spLocks noChangeArrowheads="1"/>
            </p:cNvSpPr>
            <p:nvPr/>
          </p:nvSpPr>
          <p:spPr bwMode="auto">
            <a:xfrm>
              <a:off x="528" y="3954"/>
              <a:ext cx="920"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000">
                  <a:latin typeface="Century Gothic" pitchFamily="34" charset="0"/>
                </a:rPr>
                <a:t>National</a:t>
              </a:r>
            </a:p>
            <a:p>
              <a:pPr eaLnBrk="0" hangingPunct="0"/>
              <a:r>
                <a:rPr lang="en-US" sz="600">
                  <a:latin typeface="Arial Black" pitchFamily="34" charset="0"/>
                </a:rPr>
                <a:t>University of Health Sciences</a:t>
              </a:r>
            </a:p>
          </p:txBody>
        </p:sp>
        <p:pic>
          <p:nvPicPr>
            <p:cNvPr id="1091" name="Picture 6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19" y="3997"/>
              <a:ext cx="23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zoom/>
  </p:transition>
  <p:hf sldNum="0" hdr="0" dt="0"/>
  <p:txStyles>
    <p:titleStyle>
      <a:lvl1pPr algn="l" rtl="0" fontAlgn="base">
        <a:spcBef>
          <a:spcPct val="0"/>
        </a:spcBef>
        <a:spcAft>
          <a:spcPct val="0"/>
        </a:spcAft>
        <a:defRPr sz="2800">
          <a:solidFill>
            <a:schemeClr val="tx2"/>
          </a:solidFill>
          <a:latin typeface="+mj-lt"/>
          <a:ea typeface="+mj-ea"/>
          <a:cs typeface="+mj-cs"/>
        </a:defRPr>
      </a:lvl1pPr>
      <a:lvl2pPr algn="l" rtl="0" fontAlgn="base">
        <a:spcBef>
          <a:spcPct val="0"/>
        </a:spcBef>
        <a:spcAft>
          <a:spcPct val="0"/>
        </a:spcAft>
        <a:defRPr sz="2800">
          <a:solidFill>
            <a:schemeClr val="tx2"/>
          </a:solidFill>
          <a:latin typeface="Arial" charset="0"/>
        </a:defRPr>
      </a:lvl2pPr>
      <a:lvl3pPr algn="l" rtl="0" fontAlgn="base">
        <a:spcBef>
          <a:spcPct val="0"/>
        </a:spcBef>
        <a:spcAft>
          <a:spcPct val="0"/>
        </a:spcAft>
        <a:defRPr sz="2800">
          <a:solidFill>
            <a:schemeClr val="tx2"/>
          </a:solidFill>
          <a:latin typeface="Arial" charset="0"/>
        </a:defRPr>
      </a:lvl3pPr>
      <a:lvl4pPr algn="l" rtl="0" fontAlgn="base">
        <a:spcBef>
          <a:spcPct val="0"/>
        </a:spcBef>
        <a:spcAft>
          <a:spcPct val="0"/>
        </a:spcAft>
        <a:defRPr sz="2800">
          <a:solidFill>
            <a:schemeClr val="tx2"/>
          </a:solidFill>
          <a:latin typeface="Arial" charset="0"/>
        </a:defRPr>
      </a:lvl4pPr>
      <a:lvl5pPr algn="l" rtl="0" fontAlgn="base">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fontAlgn="base">
        <a:lnSpc>
          <a:spcPct val="80000"/>
        </a:lnSpc>
        <a:spcBef>
          <a:spcPct val="20000"/>
        </a:spcBef>
        <a:spcAft>
          <a:spcPct val="0"/>
        </a:spcAft>
        <a:buChar char="•"/>
        <a:defRPr sz="2400">
          <a:solidFill>
            <a:schemeClr val="tx1"/>
          </a:solidFill>
          <a:latin typeface="+mn-lt"/>
          <a:ea typeface="+mn-ea"/>
          <a:cs typeface="+mn-cs"/>
        </a:defRPr>
      </a:lvl1pPr>
      <a:lvl2pPr marL="742950" indent="-285750" algn="l" rtl="0" fontAlgn="base">
        <a:lnSpc>
          <a:spcPct val="80000"/>
        </a:lnSpc>
        <a:spcBef>
          <a:spcPct val="20000"/>
        </a:spcBef>
        <a:spcAft>
          <a:spcPct val="0"/>
        </a:spcAft>
        <a:buChar char="–"/>
        <a:defRPr sz="2000">
          <a:solidFill>
            <a:schemeClr val="tx1"/>
          </a:solidFill>
          <a:latin typeface="+mn-lt"/>
        </a:defRPr>
      </a:lvl2pPr>
      <a:lvl3pPr marL="1143000" indent="-228600" algn="l" rtl="0" fontAlgn="base">
        <a:lnSpc>
          <a:spcPct val="80000"/>
        </a:lnSpc>
        <a:spcBef>
          <a:spcPct val="20000"/>
        </a:spcBef>
        <a:spcAft>
          <a:spcPct val="0"/>
        </a:spcAft>
        <a:buChar char="•"/>
        <a:defRPr sz="2000">
          <a:solidFill>
            <a:schemeClr val="tx1"/>
          </a:solidFill>
          <a:latin typeface="+mn-lt"/>
        </a:defRPr>
      </a:lvl3pPr>
      <a:lvl4pPr marL="1600200" indent="-228600" algn="l" rtl="0" fontAlgn="base">
        <a:lnSpc>
          <a:spcPct val="80000"/>
        </a:lnSpc>
        <a:spcBef>
          <a:spcPct val="20000"/>
        </a:spcBef>
        <a:spcAft>
          <a:spcPct val="0"/>
        </a:spcAft>
        <a:buChar char="–"/>
        <a:defRPr sz="2000">
          <a:solidFill>
            <a:schemeClr val="tx1"/>
          </a:solidFill>
          <a:latin typeface="+mn-lt"/>
        </a:defRPr>
      </a:lvl4pPr>
      <a:lvl5pPr marL="2057400" indent="-228600" algn="l" rtl="0" fontAlgn="base">
        <a:lnSpc>
          <a:spcPct val="80000"/>
        </a:lnSpc>
        <a:spcBef>
          <a:spcPct val="20000"/>
        </a:spcBef>
        <a:spcAft>
          <a:spcPct val="0"/>
        </a:spcAft>
        <a:buChar char="»"/>
        <a:defRPr sz="2000">
          <a:solidFill>
            <a:schemeClr val="tx1"/>
          </a:solidFill>
          <a:latin typeface="+mn-lt"/>
        </a:defRPr>
      </a:lvl5pPr>
      <a:lvl6pPr marL="2514600" indent="-228600" algn="l" rtl="0" fontAlgn="base">
        <a:lnSpc>
          <a:spcPct val="80000"/>
        </a:lnSpc>
        <a:spcBef>
          <a:spcPct val="20000"/>
        </a:spcBef>
        <a:spcAft>
          <a:spcPct val="0"/>
        </a:spcAft>
        <a:buChar char="»"/>
        <a:defRPr sz="2000">
          <a:solidFill>
            <a:schemeClr val="tx1"/>
          </a:solidFill>
          <a:latin typeface="+mn-lt"/>
        </a:defRPr>
      </a:lvl6pPr>
      <a:lvl7pPr marL="2971800" indent="-228600" algn="l" rtl="0" fontAlgn="base">
        <a:lnSpc>
          <a:spcPct val="80000"/>
        </a:lnSpc>
        <a:spcBef>
          <a:spcPct val="20000"/>
        </a:spcBef>
        <a:spcAft>
          <a:spcPct val="0"/>
        </a:spcAft>
        <a:buChar char="»"/>
        <a:defRPr sz="2000">
          <a:solidFill>
            <a:schemeClr val="tx1"/>
          </a:solidFill>
          <a:latin typeface="+mn-lt"/>
        </a:defRPr>
      </a:lvl7pPr>
      <a:lvl8pPr marL="3429000" indent="-228600" algn="l" rtl="0" fontAlgn="base">
        <a:lnSpc>
          <a:spcPct val="80000"/>
        </a:lnSpc>
        <a:spcBef>
          <a:spcPct val="20000"/>
        </a:spcBef>
        <a:spcAft>
          <a:spcPct val="0"/>
        </a:spcAft>
        <a:buChar char="»"/>
        <a:defRPr sz="2000">
          <a:solidFill>
            <a:schemeClr val="tx1"/>
          </a:solidFill>
          <a:latin typeface="+mn-lt"/>
        </a:defRPr>
      </a:lvl8pPr>
      <a:lvl9pPr marL="3886200" indent="-228600" algn="l" rtl="0" fontAlgn="base">
        <a:lnSpc>
          <a:spcPct val="80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www.cebm.net/focus_quest.asp"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www.cebm.net/focus_quest.asp"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nuhs.edu/show.asp?durki=216"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hyperlink" Target="http://www.nuhs.edu/show.asp?durki=216"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hyperlink" Target="http://www.naturalmedicines.com/member_home.asp"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www.ahrq.gov/" TargetMode="External"/><Relationship Id="rId4" Type="http://schemas.openxmlformats.org/officeDocument/2006/relationships/hyperlink" Target="http://www.naturalstandard.com/" TargetMode="External"/><Relationship Id="rId9" Type="http://schemas.openxmlformats.org/officeDocument/2006/relationships/hyperlink" Target="http://www.nlm.nih.gov/medlineplu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naturalstandard.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naturaldatabase.com/(S(3zgua4yfqtm0rf45qcg10brr))/home.aspx?cs=&amp;s=ND"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ahrq.gov/"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nlm.nih.gov/medlineplu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nuhs.edu/show.asp?durki=11" TargetMode="External"/><Relationship Id="rId2" Type="http://schemas.openxmlformats.org/officeDocument/2006/relationships/hyperlink" Target="http://www.nuhs.edu/" TargetMode="Externa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hyperlink" Target="http://cygnet.nuhs.edu/"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3"/>
          <p:cNvSpPr>
            <a:spLocks noGrp="1"/>
          </p:cNvSpPr>
          <p:nvPr>
            <p:ph type="ftr" sz="quarter" idx="10"/>
          </p:nvPr>
        </p:nvSpPr>
        <p:spPr>
          <a:xfrm>
            <a:off x="6219824" y="6567055"/>
            <a:ext cx="2879725" cy="254433"/>
          </a:xfrm>
        </p:spPr>
        <p:txBody>
          <a:bodyPr/>
          <a:lstStyle/>
          <a:p>
            <a:pPr algn="r"/>
            <a:r>
              <a:rPr lang="en-US" dirty="0"/>
              <a:t>Funded by NIH/NCCAM Grant #R25 AT0002872</a:t>
            </a:r>
          </a:p>
          <a:p>
            <a:pPr algn="r"/>
            <a:endParaRPr lang="en-US" dirty="0"/>
          </a:p>
        </p:txBody>
      </p:sp>
      <p:sp>
        <p:nvSpPr>
          <p:cNvPr id="453634" name="Rectangle 2"/>
          <p:cNvSpPr>
            <a:spLocks noGrp="1" noChangeArrowheads="1"/>
          </p:cNvSpPr>
          <p:nvPr>
            <p:ph type="ctrTitle"/>
          </p:nvPr>
        </p:nvSpPr>
        <p:spPr>
          <a:xfrm>
            <a:off x="600075" y="474663"/>
            <a:ext cx="8543925" cy="793750"/>
          </a:xfrm>
        </p:spPr>
        <p:txBody>
          <a:bodyPr/>
          <a:lstStyle/>
          <a:p>
            <a:r>
              <a:rPr lang="en-US" sz="5400" b="1">
                <a:solidFill>
                  <a:srgbClr val="990033"/>
                </a:solidFill>
                <a:effectLst>
                  <a:outerShdw blurRad="38100" dist="38100" dir="2700000" algn="tl">
                    <a:srgbClr val="C0C0C0"/>
                  </a:outerShdw>
                </a:effectLst>
                <a:latin typeface="Monotype Corsiva" pitchFamily="66" charset="0"/>
              </a:rPr>
              <a:t>A</a:t>
            </a:r>
            <a:r>
              <a:rPr lang="en-US" sz="3600" b="1">
                <a:solidFill>
                  <a:srgbClr val="990033"/>
                </a:solidFill>
                <a:effectLst>
                  <a:outerShdw blurRad="38100" dist="38100" dir="2700000" algn="tl">
                    <a:srgbClr val="C0C0C0"/>
                  </a:outerShdw>
                </a:effectLst>
              </a:rPr>
              <a:t>SKING</a:t>
            </a:r>
          </a:p>
        </p:txBody>
      </p:sp>
      <p:sp>
        <p:nvSpPr>
          <p:cNvPr id="453635" name="Text Box 3"/>
          <p:cNvSpPr txBox="1">
            <a:spLocks noChangeArrowheads="1"/>
          </p:cNvSpPr>
          <p:nvPr/>
        </p:nvSpPr>
        <p:spPr bwMode="auto">
          <a:xfrm>
            <a:off x="533400" y="2819400"/>
            <a:ext cx="320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grpSp>
        <p:nvGrpSpPr>
          <p:cNvPr id="453636" name="Group 4"/>
          <p:cNvGrpSpPr>
            <a:grpSpLocks/>
          </p:cNvGrpSpPr>
          <p:nvPr/>
        </p:nvGrpSpPr>
        <p:grpSpPr bwMode="auto">
          <a:xfrm>
            <a:off x="4084638" y="1992313"/>
            <a:ext cx="3308350" cy="3006725"/>
            <a:chOff x="3324" y="1821"/>
            <a:chExt cx="1861" cy="1708"/>
          </a:xfrm>
        </p:grpSpPr>
        <p:sp>
          <p:nvSpPr>
            <p:cNvPr id="453637" name="Oval 5"/>
            <p:cNvSpPr>
              <a:spLocks noChangeArrowheads="1"/>
            </p:cNvSpPr>
            <p:nvPr/>
          </p:nvSpPr>
          <p:spPr bwMode="auto">
            <a:xfrm>
              <a:off x="3550" y="2233"/>
              <a:ext cx="1404" cy="1296"/>
            </a:xfrm>
            <a:prstGeom prst="ellipse">
              <a:avLst/>
            </a:prstGeom>
            <a:solidFill>
              <a:srgbClr val="FF0000">
                <a:alpha val="14999"/>
              </a:srgbClr>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3638" name="Oval 6"/>
            <p:cNvSpPr>
              <a:spLocks noChangeArrowheads="1"/>
            </p:cNvSpPr>
            <p:nvPr/>
          </p:nvSpPr>
          <p:spPr bwMode="auto">
            <a:xfrm>
              <a:off x="3324" y="1822"/>
              <a:ext cx="1405" cy="1295"/>
            </a:xfrm>
            <a:prstGeom prst="ellipse">
              <a:avLst/>
            </a:prstGeom>
            <a:solidFill>
              <a:srgbClr val="0000FF">
                <a:alpha val="14000"/>
              </a:srgbClr>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3639" name="Oval 7"/>
            <p:cNvSpPr>
              <a:spLocks noChangeArrowheads="1"/>
            </p:cNvSpPr>
            <p:nvPr/>
          </p:nvSpPr>
          <p:spPr bwMode="auto">
            <a:xfrm>
              <a:off x="3780" y="1821"/>
              <a:ext cx="1405" cy="1296"/>
            </a:xfrm>
            <a:prstGeom prst="ellipse">
              <a:avLst/>
            </a:prstGeom>
            <a:solidFill>
              <a:srgbClr val="FFFF00">
                <a:alpha val="31000"/>
              </a:srgbClr>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3640" name="Text Box 8"/>
            <p:cNvSpPr txBox="1">
              <a:spLocks noChangeArrowheads="1"/>
            </p:cNvSpPr>
            <p:nvPr/>
          </p:nvSpPr>
          <p:spPr bwMode="auto">
            <a:xfrm>
              <a:off x="3872" y="2485"/>
              <a:ext cx="865" cy="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en-US" b="1">
                  <a:latin typeface="Verdana" pitchFamily="34" charset="0"/>
                </a:rPr>
                <a:t>EBP</a:t>
              </a:r>
            </a:p>
          </p:txBody>
        </p:sp>
      </p:grpSp>
      <p:pic>
        <p:nvPicPr>
          <p:cNvPr id="453641" name="Picture 9" descr="000_02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5125" y="1609725"/>
            <a:ext cx="1473200" cy="1106488"/>
          </a:xfrm>
          <a:prstGeom prst="rect">
            <a:avLst/>
          </a:prstGeom>
          <a:noFill/>
          <a:extLst>
            <a:ext uri="{909E8E84-426E-40DD-AFC4-6F175D3DCCD1}">
              <a14:hiddenFill xmlns:a14="http://schemas.microsoft.com/office/drawing/2010/main">
                <a:solidFill>
                  <a:srgbClr val="FFFFFF"/>
                </a:solidFill>
              </a14:hiddenFill>
            </a:ext>
          </a:extLst>
        </p:spPr>
      </p:pic>
      <p:pic>
        <p:nvPicPr>
          <p:cNvPr id="453644" name="Picture 12" descr="hands laptop search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4063" y="1609725"/>
            <a:ext cx="1504950" cy="1128713"/>
          </a:xfrm>
          <a:prstGeom prst="rect">
            <a:avLst/>
          </a:prstGeom>
          <a:noFill/>
          <a:extLst>
            <a:ext uri="{909E8E84-426E-40DD-AFC4-6F175D3DCCD1}">
              <a14:hiddenFill xmlns:a14="http://schemas.microsoft.com/office/drawing/2010/main">
                <a:solidFill>
                  <a:srgbClr val="FFFFFF"/>
                </a:solidFill>
              </a14:hiddenFill>
            </a:ext>
          </a:extLst>
        </p:spPr>
      </p:pic>
      <p:sp>
        <p:nvSpPr>
          <p:cNvPr id="453647" name="Text Box 15"/>
          <p:cNvSpPr txBox="1">
            <a:spLocks noChangeArrowheads="1"/>
          </p:cNvSpPr>
          <p:nvPr/>
        </p:nvSpPr>
        <p:spPr bwMode="auto">
          <a:xfrm>
            <a:off x="850900" y="4276725"/>
            <a:ext cx="294005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5000"/>
              </a:lnSpc>
            </a:pPr>
            <a:r>
              <a:rPr lang="en-US"/>
              <a:t>Barbara M. Sullivan, Ph.D. </a:t>
            </a:r>
          </a:p>
          <a:p>
            <a:pPr>
              <a:lnSpc>
                <a:spcPct val="125000"/>
              </a:lnSpc>
            </a:pPr>
            <a:r>
              <a:rPr lang="en-US"/>
              <a:t>Assistant Professor</a:t>
            </a:r>
          </a:p>
          <a:p>
            <a:pPr>
              <a:lnSpc>
                <a:spcPct val="125000"/>
              </a:lnSpc>
            </a:pPr>
            <a:r>
              <a:rPr lang="en-US"/>
              <a:t>Dept. of Research</a:t>
            </a:r>
          </a:p>
          <a:p>
            <a:pPr>
              <a:lnSpc>
                <a:spcPct val="125000"/>
              </a:lnSpc>
            </a:pPr>
            <a:r>
              <a:rPr lang="en-US"/>
              <a:t>Program Manager, EBP</a:t>
            </a:r>
          </a:p>
        </p:txBody>
      </p:sp>
      <p:pic>
        <p:nvPicPr>
          <p:cNvPr id="453648" name="Picture 16" descr="MPj0401469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9388" y="4538663"/>
            <a:ext cx="960437"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ooter Placeholder 4"/>
          <p:cNvSpPr>
            <a:spLocks noGrp="1"/>
          </p:cNvSpPr>
          <p:nvPr>
            <p:ph type="ftr" sz="quarter" idx="10"/>
          </p:nvPr>
        </p:nvSpPr>
        <p:spPr/>
        <p:txBody>
          <a:bodyPr/>
          <a:lstStyle/>
          <a:p>
            <a:pPr algn="r"/>
            <a:endParaRPr lang="en-US" dirty="0"/>
          </a:p>
        </p:txBody>
      </p:sp>
      <p:sp>
        <p:nvSpPr>
          <p:cNvPr id="399362" name="Rectangle 2"/>
          <p:cNvSpPr>
            <a:spLocks noGrp="1" noChangeArrowheads="1"/>
          </p:cNvSpPr>
          <p:nvPr>
            <p:ph type="title"/>
          </p:nvPr>
        </p:nvSpPr>
        <p:spPr>
          <a:xfrm>
            <a:off x="457200" y="442913"/>
            <a:ext cx="8686800" cy="790575"/>
          </a:xfrm>
        </p:spPr>
        <p:txBody>
          <a:bodyPr/>
          <a:lstStyle/>
          <a:p>
            <a:pPr>
              <a:tabLst>
                <a:tab pos="5203825" algn="l"/>
              </a:tabLst>
            </a:pPr>
            <a:r>
              <a:rPr lang="en-US" b="1">
                <a:solidFill>
                  <a:srgbClr val="990033"/>
                </a:solidFill>
                <a:effectLst>
                  <a:outerShdw blurRad="38100" dist="38100" dir="2700000" algn="tl">
                    <a:srgbClr val="C0C0C0"/>
                  </a:outerShdw>
                </a:effectLst>
                <a:latin typeface="Verdana" pitchFamily="34" charset="0"/>
              </a:rPr>
              <a:t>PICO</a:t>
            </a:r>
            <a:r>
              <a:rPr lang="en-US"/>
              <a:t> Format Facilitates Finding Answers	</a:t>
            </a:r>
          </a:p>
        </p:txBody>
      </p:sp>
      <p:sp>
        <p:nvSpPr>
          <p:cNvPr id="399363" name="Rectangle 3"/>
          <p:cNvSpPr>
            <a:spLocks noGrp="1" noChangeArrowheads="1"/>
          </p:cNvSpPr>
          <p:nvPr>
            <p:ph type="body" sz="half" idx="1"/>
          </p:nvPr>
        </p:nvSpPr>
        <p:spPr>
          <a:xfrm>
            <a:off x="815975" y="2095500"/>
            <a:ext cx="1117600" cy="3589338"/>
          </a:xfrm>
        </p:spPr>
        <p:txBody>
          <a:bodyPr/>
          <a:lstStyle/>
          <a:p>
            <a:pPr>
              <a:lnSpc>
                <a:spcPct val="100000"/>
              </a:lnSpc>
              <a:buFontTx/>
              <a:buNone/>
              <a:tabLst>
                <a:tab pos="800100" algn="l"/>
              </a:tabLst>
            </a:pPr>
            <a:r>
              <a:rPr lang="en-US" sz="4400">
                <a:solidFill>
                  <a:srgbClr val="990033"/>
                </a:solidFill>
                <a:effectLst>
                  <a:outerShdw blurRad="38100" dist="38100" dir="2700000" algn="tl">
                    <a:srgbClr val="C0C0C0"/>
                  </a:outerShdw>
                </a:effectLst>
                <a:latin typeface="Franklin Gothic Medium" pitchFamily="34" charset="0"/>
              </a:rPr>
              <a:t>P</a:t>
            </a:r>
            <a:r>
              <a:rPr lang="en-US" sz="3200"/>
              <a:t>:	</a:t>
            </a:r>
          </a:p>
          <a:p>
            <a:pPr>
              <a:lnSpc>
                <a:spcPct val="100000"/>
              </a:lnSpc>
              <a:buFontTx/>
              <a:buNone/>
              <a:tabLst>
                <a:tab pos="800100" algn="l"/>
              </a:tabLst>
            </a:pPr>
            <a:r>
              <a:rPr lang="en-US" sz="4400">
                <a:solidFill>
                  <a:srgbClr val="990033"/>
                </a:solidFill>
                <a:effectLst>
                  <a:outerShdw blurRad="38100" dist="38100" dir="2700000" algn="tl">
                    <a:srgbClr val="C0C0C0"/>
                  </a:outerShdw>
                </a:effectLst>
                <a:latin typeface="Franklin Gothic Medium" pitchFamily="34" charset="0"/>
              </a:rPr>
              <a:t>I</a:t>
            </a:r>
            <a:r>
              <a:rPr lang="en-US" sz="3200"/>
              <a:t>:		</a:t>
            </a:r>
          </a:p>
          <a:p>
            <a:pPr>
              <a:lnSpc>
                <a:spcPct val="100000"/>
              </a:lnSpc>
              <a:buFontTx/>
              <a:buNone/>
              <a:tabLst>
                <a:tab pos="800100" algn="l"/>
              </a:tabLst>
            </a:pPr>
            <a:r>
              <a:rPr lang="en-US" sz="4400">
                <a:solidFill>
                  <a:srgbClr val="990033"/>
                </a:solidFill>
                <a:effectLst>
                  <a:outerShdw blurRad="38100" dist="38100" dir="2700000" algn="tl">
                    <a:srgbClr val="C0C0C0"/>
                  </a:outerShdw>
                </a:effectLst>
                <a:latin typeface="Franklin Gothic Medium" pitchFamily="34" charset="0"/>
              </a:rPr>
              <a:t>C</a:t>
            </a:r>
            <a:r>
              <a:rPr lang="en-US" sz="3200"/>
              <a:t>:	</a:t>
            </a:r>
          </a:p>
          <a:p>
            <a:pPr>
              <a:lnSpc>
                <a:spcPct val="100000"/>
              </a:lnSpc>
              <a:buFontTx/>
              <a:buNone/>
              <a:tabLst>
                <a:tab pos="800100" algn="l"/>
              </a:tabLst>
            </a:pPr>
            <a:r>
              <a:rPr lang="en-US" sz="4400">
                <a:solidFill>
                  <a:srgbClr val="990033"/>
                </a:solidFill>
                <a:effectLst>
                  <a:outerShdw blurRad="38100" dist="38100" dir="2700000" algn="tl">
                    <a:srgbClr val="C0C0C0"/>
                  </a:outerShdw>
                </a:effectLst>
                <a:latin typeface="Franklin Gothic Medium" pitchFamily="34" charset="0"/>
              </a:rPr>
              <a:t>O</a:t>
            </a:r>
            <a:r>
              <a:rPr lang="en-US" sz="3200"/>
              <a:t>:	</a:t>
            </a:r>
          </a:p>
        </p:txBody>
      </p:sp>
      <p:grpSp>
        <p:nvGrpSpPr>
          <p:cNvPr id="399364" name="Group 4"/>
          <p:cNvGrpSpPr>
            <a:grpSpLocks/>
          </p:cNvGrpSpPr>
          <p:nvPr/>
        </p:nvGrpSpPr>
        <p:grpSpPr bwMode="auto">
          <a:xfrm>
            <a:off x="6699250" y="3873500"/>
            <a:ext cx="1381125" cy="2265363"/>
            <a:chOff x="3844" y="2448"/>
            <a:chExt cx="870" cy="1427"/>
          </a:xfrm>
        </p:grpSpPr>
        <p:sp>
          <p:nvSpPr>
            <p:cNvPr id="399365" name="AutoShape 5"/>
            <p:cNvSpPr>
              <a:spLocks noChangeAspect="1" noChangeArrowheads="1" noTextEdit="1"/>
            </p:cNvSpPr>
            <p:nvPr/>
          </p:nvSpPr>
          <p:spPr bwMode="auto">
            <a:xfrm>
              <a:off x="3847" y="2448"/>
              <a:ext cx="867" cy="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9366" name="Freeform 6"/>
            <p:cNvSpPr>
              <a:spLocks/>
            </p:cNvSpPr>
            <p:nvPr/>
          </p:nvSpPr>
          <p:spPr bwMode="auto">
            <a:xfrm>
              <a:off x="4269" y="2468"/>
              <a:ext cx="428" cy="315"/>
            </a:xfrm>
            <a:custGeom>
              <a:avLst/>
              <a:gdLst>
                <a:gd name="T0" fmla="*/ 1298 w 1714"/>
                <a:gd name="T1" fmla="*/ 132 h 1577"/>
                <a:gd name="T2" fmla="*/ 1521 w 1714"/>
                <a:gd name="T3" fmla="*/ 299 h 1577"/>
                <a:gd name="T4" fmla="*/ 1657 w 1714"/>
                <a:gd name="T5" fmla="*/ 527 h 1577"/>
                <a:gd name="T6" fmla="*/ 1713 w 1714"/>
                <a:gd name="T7" fmla="*/ 775 h 1577"/>
                <a:gd name="T8" fmla="*/ 1681 w 1714"/>
                <a:gd name="T9" fmla="*/ 954 h 1577"/>
                <a:gd name="T10" fmla="*/ 1598 w 1714"/>
                <a:gd name="T11" fmla="*/ 1096 h 1577"/>
                <a:gd name="T12" fmla="*/ 1525 w 1714"/>
                <a:gd name="T13" fmla="*/ 1170 h 1577"/>
                <a:gd name="T14" fmla="*/ 1463 w 1714"/>
                <a:gd name="T15" fmla="*/ 1220 h 1577"/>
                <a:gd name="T16" fmla="*/ 1434 w 1714"/>
                <a:gd name="T17" fmla="*/ 1240 h 1577"/>
                <a:gd name="T18" fmla="*/ 1341 w 1714"/>
                <a:gd name="T19" fmla="*/ 1293 h 1577"/>
                <a:gd name="T20" fmla="*/ 1213 w 1714"/>
                <a:gd name="T21" fmla="*/ 1339 h 1577"/>
                <a:gd name="T22" fmla="*/ 1042 w 1714"/>
                <a:gd name="T23" fmla="*/ 1349 h 1577"/>
                <a:gd name="T24" fmla="*/ 864 w 1714"/>
                <a:gd name="T25" fmla="*/ 1334 h 1577"/>
                <a:gd name="T26" fmla="*/ 822 w 1714"/>
                <a:gd name="T27" fmla="*/ 1386 h 1577"/>
                <a:gd name="T28" fmla="*/ 826 w 1714"/>
                <a:gd name="T29" fmla="*/ 1488 h 1577"/>
                <a:gd name="T30" fmla="*/ 729 w 1714"/>
                <a:gd name="T31" fmla="*/ 1540 h 1577"/>
                <a:gd name="T32" fmla="*/ 536 w 1714"/>
                <a:gd name="T33" fmla="*/ 1552 h 1577"/>
                <a:gd name="T34" fmla="*/ 408 w 1714"/>
                <a:gd name="T35" fmla="*/ 1552 h 1577"/>
                <a:gd name="T36" fmla="*/ 343 w 1714"/>
                <a:gd name="T37" fmla="*/ 1563 h 1577"/>
                <a:gd name="T38" fmla="*/ 290 w 1714"/>
                <a:gd name="T39" fmla="*/ 1561 h 1577"/>
                <a:gd name="T40" fmla="*/ 261 w 1714"/>
                <a:gd name="T41" fmla="*/ 1569 h 1577"/>
                <a:gd name="T42" fmla="*/ 243 w 1714"/>
                <a:gd name="T43" fmla="*/ 1527 h 1577"/>
                <a:gd name="T44" fmla="*/ 256 w 1714"/>
                <a:gd name="T45" fmla="*/ 1424 h 1577"/>
                <a:gd name="T46" fmla="*/ 261 w 1714"/>
                <a:gd name="T47" fmla="*/ 1266 h 1577"/>
                <a:gd name="T48" fmla="*/ 243 w 1714"/>
                <a:gd name="T49" fmla="*/ 1057 h 1577"/>
                <a:gd name="T50" fmla="*/ 231 w 1714"/>
                <a:gd name="T51" fmla="*/ 944 h 1577"/>
                <a:gd name="T52" fmla="*/ 225 w 1714"/>
                <a:gd name="T53" fmla="*/ 920 h 1577"/>
                <a:gd name="T54" fmla="*/ 259 w 1714"/>
                <a:gd name="T55" fmla="*/ 920 h 1577"/>
                <a:gd name="T56" fmla="*/ 312 w 1714"/>
                <a:gd name="T57" fmla="*/ 953 h 1577"/>
                <a:gd name="T58" fmla="*/ 466 w 1714"/>
                <a:gd name="T59" fmla="*/ 1029 h 1577"/>
                <a:gd name="T60" fmla="*/ 752 w 1714"/>
                <a:gd name="T61" fmla="*/ 1063 h 1577"/>
                <a:gd name="T62" fmla="*/ 974 w 1714"/>
                <a:gd name="T63" fmla="*/ 1022 h 1577"/>
                <a:gd name="T64" fmla="*/ 1101 w 1714"/>
                <a:gd name="T65" fmla="*/ 895 h 1577"/>
                <a:gd name="T66" fmla="*/ 1154 w 1714"/>
                <a:gd name="T67" fmla="*/ 732 h 1577"/>
                <a:gd name="T68" fmla="*/ 1138 w 1714"/>
                <a:gd name="T69" fmla="*/ 569 h 1577"/>
                <a:gd name="T70" fmla="*/ 1033 w 1714"/>
                <a:gd name="T71" fmla="*/ 439 h 1577"/>
                <a:gd name="T72" fmla="*/ 874 w 1714"/>
                <a:gd name="T73" fmla="*/ 379 h 1577"/>
                <a:gd name="T74" fmla="*/ 779 w 1714"/>
                <a:gd name="T75" fmla="*/ 392 h 1577"/>
                <a:gd name="T76" fmla="*/ 753 w 1714"/>
                <a:gd name="T77" fmla="*/ 395 h 1577"/>
                <a:gd name="T78" fmla="*/ 668 w 1714"/>
                <a:gd name="T79" fmla="*/ 421 h 1577"/>
                <a:gd name="T80" fmla="*/ 534 w 1714"/>
                <a:gd name="T81" fmla="*/ 493 h 1577"/>
                <a:gd name="T82" fmla="*/ 426 w 1714"/>
                <a:gd name="T83" fmla="*/ 565 h 1577"/>
                <a:gd name="T84" fmla="*/ 346 w 1714"/>
                <a:gd name="T85" fmla="*/ 635 h 1577"/>
                <a:gd name="T86" fmla="*/ 223 w 1714"/>
                <a:gd name="T87" fmla="*/ 553 h 1577"/>
                <a:gd name="T88" fmla="*/ 75 w 1714"/>
                <a:gd name="T89" fmla="*/ 327 h 1577"/>
                <a:gd name="T90" fmla="*/ 3 w 1714"/>
                <a:gd name="T91" fmla="*/ 199 h 1577"/>
                <a:gd name="T92" fmla="*/ 96 w 1714"/>
                <a:gd name="T93" fmla="*/ 147 h 1577"/>
                <a:gd name="T94" fmla="*/ 266 w 1714"/>
                <a:gd name="T95" fmla="*/ 85 h 1577"/>
                <a:gd name="T96" fmla="*/ 485 w 1714"/>
                <a:gd name="T97" fmla="*/ 28 h 1577"/>
                <a:gd name="T98" fmla="*/ 774 w 1714"/>
                <a:gd name="T99" fmla="*/ 0 h 1577"/>
                <a:gd name="T100" fmla="*/ 964 w 1714"/>
                <a:gd name="T101" fmla="*/ 16 h 1577"/>
                <a:gd name="T102" fmla="*/ 1058 w 1714"/>
                <a:gd name="T103" fmla="*/ 3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14" h="1577">
                  <a:moveTo>
                    <a:pt x="1107" y="50"/>
                  </a:moveTo>
                  <a:lnTo>
                    <a:pt x="1171" y="75"/>
                  </a:lnTo>
                  <a:lnTo>
                    <a:pt x="1236" y="102"/>
                  </a:lnTo>
                  <a:lnTo>
                    <a:pt x="1298" y="132"/>
                  </a:lnTo>
                  <a:lnTo>
                    <a:pt x="1359" y="166"/>
                  </a:lnTo>
                  <a:lnTo>
                    <a:pt x="1417" y="204"/>
                  </a:lnTo>
                  <a:lnTo>
                    <a:pt x="1470" y="248"/>
                  </a:lnTo>
                  <a:lnTo>
                    <a:pt x="1521" y="299"/>
                  </a:lnTo>
                  <a:lnTo>
                    <a:pt x="1569" y="360"/>
                  </a:lnTo>
                  <a:lnTo>
                    <a:pt x="1602" y="413"/>
                  </a:lnTo>
                  <a:lnTo>
                    <a:pt x="1631" y="470"/>
                  </a:lnTo>
                  <a:lnTo>
                    <a:pt x="1657" y="527"/>
                  </a:lnTo>
                  <a:lnTo>
                    <a:pt x="1678" y="589"/>
                  </a:lnTo>
                  <a:lnTo>
                    <a:pt x="1694" y="649"/>
                  </a:lnTo>
                  <a:lnTo>
                    <a:pt x="1707" y="712"/>
                  </a:lnTo>
                  <a:lnTo>
                    <a:pt x="1713" y="775"/>
                  </a:lnTo>
                  <a:lnTo>
                    <a:pt x="1714" y="837"/>
                  </a:lnTo>
                  <a:lnTo>
                    <a:pt x="1705" y="876"/>
                  </a:lnTo>
                  <a:lnTo>
                    <a:pt x="1694" y="916"/>
                  </a:lnTo>
                  <a:lnTo>
                    <a:pt x="1681" y="954"/>
                  </a:lnTo>
                  <a:lnTo>
                    <a:pt x="1665" y="993"/>
                  </a:lnTo>
                  <a:lnTo>
                    <a:pt x="1644" y="1028"/>
                  </a:lnTo>
                  <a:lnTo>
                    <a:pt x="1622" y="1063"/>
                  </a:lnTo>
                  <a:lnTo>
                    <a:pt x="1598" y="1096"/>
                  </a:lnTo>
                  <a:lnTo>
                    <a:pt x="1571" y="1128"/>
                  </a:lnTo>
                  <a:lnTo>
                    <a:pt x="1555" y="1142"/>
                  </a:lnTo>
                  <a:lnTo>
                    <a:pt x="1540" y="1156"/>
                  </a:lnTo>
                  <a:lnTo>
                    <a:pt x="1525" y="1170"/>
                  </a:lnTo>
                  <a:lnTo>
                    <a:pt x="1510" y="1185"/>
                  </a:lnTo>
                  <a:lnTo>
                    <a:pt x="1494" y="1196"/>
                  </a:lnTo>
                  <a:lnTo>
                    <a:pt x="1479" y="1209"/>
                  </a:lnTo>
                  <a:lnTo>
                    <a:pt x="1463" y="1220"/>
                  </a:lnTo>
                  <a:lnTo>
                    <a:pt x="1447" y="1231"/>
                  </a:lnTo>
                  <a:lnTo>
                    <a:pt x="1445" y="1234"/>
                  </a:lnTo>
                  <a:lnTo>
                    <a:pt x="1439" y="1238"/>
                  </a:lnTo>
                  <a:lnTo>
                    <a:pt x="1434" y="1240"/>
                  </a:lnTo>
                  <a:lnTo>
                    <a:pt x="1431" y="1241"/>
                  </a:lnTo>
                  <a:lnTo>
                    <a:pt x="1401" y="1258"/>
                  </a:lnTo>
                  <a:lnTo>
                    <a:pt x="1371" y="1275"/>
                  </a:lnTo>
                  <a:lnTo>
                    <a:pt x="1341" y="1293"/>
                  </a:lnTo>
                  <a:lnTo>
                    <a:pt x="1312" y="1311"/>
                  </a:lnTo>
                  <a:lnTo>
                    <a:pt x="1280" y="1324"/>
                  </a:lnTo>
                  <a:lnTo>
                    <a:pt x="1249" y="1334"/>
                  </a:lnTo>
                  <a:lnTo>
                    <a:pt x="1213" y="1339"/>
                  </a:lnTo>
                  <a:lnTo>
                    <a:pt x="1179" y="1339"/>
                  </a:lnTo>
                  <a:lnTo>
                    <a:pt x="1133" y="1346"/>
                  </a:lnTo>
                  <a:lnTo>
                    <a:pt x="1088" y="1349"/>
                  </a:lnTo>
                  <a:lnTo>
                    <a:pt x="1042" y="1349"/>
                  </a:lnTo>
                  <a:lnTo>
                    <a:pt x="997" y="1348"/>
                  </a:lnTo>
                  <a:lnTo>
                    <a:pt x="953" y="1344"/>
                  </a:lnTo>
                  <a:lnTo>
                    <a:pt x="908" y="1339"/>
                  </a:lnTo>
                  <a:lnTo>
                    <a:pt x="864" y="1334"/>
                  </a:lnTo>
                  <a:lnTo>
                    <a:pt x="821" y="1331"/>
                  </a:lnTo>
                  <a:lnTo>
                    <a:pt x="817" y="1335"/>
                  </a:lnTo>
                  <a:lnTo>
                    <a:pt x="819" y="1360"/>
                  </a:lnTo>
                  <a:lnTo>
                    <a:pt x="822" y="1386"/>
                  </a:lnTo>
                  <a:lnTo>
                    <a:pt x="824" y="1411"/>
                  </a:lnTo>
                  <a:lnTo>
                    <a:pt x="826" y="1438"/>
                  </a:lnTo>
                  <a:lnTo>
                    <a:pt x="826" y="1463"/>
                  </a:lnTo>
                  <a:lnTo>
                    <a:pt x="826" y="1488"/>
                  </a:lnTo>
                  <a:lnTo>
                    <a:pt x="825" y="1513"/>
                  </a:lnTo>
                  <a:lnTo>
                    <a:pt x="825" y="1538"/>
                  </a:lnTo>
                  <a:lnTo>
                    <a:pt x="777" y="1538"/>
                  </a:lnTo>
                  <a:lnTo>
                    <a:pt x="729" y="1540"/>
                  </a:lnTo>
                  <a:lnTo>
                    <a:pt x="681" y="1544"/>
                  </a:lnTo>
                  <a:lnTo>
                    <a:pt x="633" y="1547"/>
                  </a:lnTo>
                  <a:lnTo>
                    <a:pt x="584" y="1550"/>
                  </a:lnTo>
                  <a:lnTo>
                    <a:pt x="536" y="1552"/>
                  </a:lnTo>
                  <a:lnTo>
                    <a:pt x="488" y="1554"/>
                  </a:lnTo>
                  <a:lnTo>
                    <a:pt x="440" y="1557"/>
                  </a:lnTo>
                  <a:lnTo>
                    <a:pt x="423" y="1552"/>
                  </a:lnTo>
                  <a:lnTo>
                    <a:pt x="408" y="1552"/>
                  </a:lnTo>
                  <a:lnTo>
                    <a:pt x="391" y="1554"/>
                  </a:lnTo>
                  <a:lnTo>
                    <a:pt x="376" y="1558"/>
                  </a:lnTo>
                  <a:lnTo>
                    <a:pt x="359" y="1560"/>
                  </a:lnTo>
                  <a:lnTo>
                    <a:pt x="343" y="1563"/>
                  </a:lnTo>
                  <a:lnTo>
                    <a:pt x="325" y="1563"/>
                  </a:lnTo>
                  <a:lnTo>
                    <a:pt x="308" y="1563"/>
                  </a:lnTo>
                  <a:lnTo>
                    <a:pt x="298" y="1561"/>
                  </a:lnTo>
                  <a:lnTo>
                    <a:pt x="290" y="1561"/>
                  </a:lnTo>
                  <a:lnTo>
                    <a:pt x="282" y="1561"/>
                  </a:lnTo>
                  <a:lnTo>
                    <a:pt x="275" y="1564"/>
                  </a:lnTo>
                  <a:lnTo>
                    <a:pt x="268" y="1565"/>
                  </a:lnTo>
                  <a:lnTo>
                    <a:pt x="261" y="1569"/>
                  </a:lnTo>
                  <a:lnTo>
                    <a:pt x="255" y="1572"/>
                  </a:lnTo>
                  <a:lnTo>
                    <a:pt x="249" y="1577"/>
                  </a:lnTo>
                  <a:lnTo>
                    <a:pt x="243" y="1552"/>
                  </a:lnTo>
                  <a:lnTo>
                    <a:pt x="243" y="1527"/>
                  </a:lnTo>
                  <a:lnTo>
                    <a:pt x="244" y="1501"/>
                  </a:lnTo>
                  <a:lnTo>
                    <a:pt x="248" y="1477"/>
                  </a:lnTo>
                  <a:lnTo>
                    <a:pt x="251" y="1450"/>
                  </a:lnTo>
                  <a:lnTo>
                    <a:pt x="256" y="1424"/>
                  </a:lnTo>
                  <a:lnTo>
                    <a:pt x="259" y="1398"/>
                  </a:lnTo>
                  <a:lnTo>
                    <a:pt x="260" y="1372"/>
                  </a:lnTo>
                  <a:lnTo>
                    <a:pt x="261" y="1319"/>
                  </a:lnTo>
                  <a:lnTo>
                    <a:pt x="261" y="1266"/>
                  </a:lnTo>
                  <a:lnTo>
                    <a:pt x="259" y="1213"/>
                  </a:lnTo>
                  <a:lnTo>
                    <a:pt x="256" y="1161"/>
                  </a:lnTo>
                  <a:lnTo>
                    <a:pt x="249" y="1108"/>
                  </a:lnTo>
                  <a:lnTo>
                    <a:pt x="243" y="1057"/>
                  </a:lnTo>
                  <a:lnTo>
                    <a:pt x="234" y="1007"/>
                  </a:lnTo>
                  <a:lnTo>
                    <a:pt x="225" y="958"/>
                  </a:lnTo>
                  <a:lnTo>
                    <a:pt x="229" y="951"/>
                  </a:lnTo>
                  <a:lnTo>
                    <a:pt x="231" y="944"/>
                  </a:lnTo>
                  <a:lnTo>
                    <a:pt x="229" y="937"/>
                  </a:lnTo>
                  <a:lnTo>
                    <a:pt x="228" y="931"/>
                  </a:lnTo>
                  <a:lnTo>
                    <a:pt x="225" y="924"/>
                  </a:lnTo>
                  <a:lnTo>
                    <a:pt x="225" y="920"/>
                  </a:lnTo>
                  <a:lnTo>
                    <a:pt x="226" y="915"/>
                  </a:lnTo>
                  <a:lnTo>
                    <a:pt x="233" y="911"/>
                  </a:lnTo>
                  <a:lnTo>
                    <a:pt x="245" y="914"/>
                  </a:lnTo>
                  <a:lnTo>
                    <a:pt x="259" y="920"/>
                  </a:lnTo>
                  <a:lnTo>
                    <a:pt x="273" y="927"/>
                  </a:lnTo>
                  <a:lnTo>
                    <a:pt x="287" y="936"/>
                  </a:lnTo>
                  <a:lnTo>
                    <a:pt x="299" y="944"/>
                  </a:lnTo>
                  <a:lnTo>
                    <a:pt x="312" y="953"/>
                  </a:lnTo>
                  <a:lnTo>
                    <a:pt x="325" y="960"/>
                  </a:lnTo>
                  <a:lnTo>
                    <a:pt x="340" y="967"/>
                  </a:lnTo>
                  <a:lnTo>
                    <a:pt x="401" y="1002"/>
                  </a:lnTo>
                  <a:lnTo>
                    <a:pt x="466" y="1029"/>
                  </a:lnTo>
                  <a:lnTo>
                    <a:pt x="534" y="1048"/>
                  </a:lnTo>
                  <a:lnTo>
                    <a:pt x="606" y="1060"/>
                  </a:lnTo>
                  <a:lnTo>
                    <a:pt x="678" y="1063"/>
                  </a:lnTo>
                  <a:lnTo>
                    <a:pt x="752" y="1063"/>
                  </a:lnTo>
                  <a:lnTo>
                    <a:pt x="824" y="1059"/>
                  </a:lnTo>
                  <a:lnTo>
                    <a:pt x="894" y="1053"/>
                  </a:lnTo>
                  <a:lnTo>
                    <a:pt x="934" y="1040"/>
                  </a:lnTo>
                  <a:lnTo>
                    <a:pt x="974" y="1022"/>
                  </a:lnTo>
                  <a:lnTo>
                    <a:pt x="1011" y="996"/>
                  </a:lnTo>
                  <a:lnTo>
                    <a:pt x="1045" y="967"/>
                  </a:lnTo>
                  <a:lnTo>
                    <a:pt x="1075" y="933"/>
                  </a:lnTo>
                  <a:lnTo>
                    <a:pt x="1101" y="895"/>
                  </a:lnTo>
                  <a:lnTo>
                    <a:pt x="1123" y="855"/>
                  </a:lnTo>
                  <a:lnTo>
                    <a:pt x="1141" y="815"/>
                  </a:lnTo>
                  <a:lnTo>
                    <a:pt x="1148" y="774"/>
                  </a:lnTo>
                  <a:lnTo>
                    <a:pt x="1154" y="732"/>
                  </a:lnTo>
                  <a:lnTo>
                    <a:pt x="1156" y="690"/>
                  </a:lnTo>
                  <a:lnTo>
                    <a:pt x="1156" y="649"/>
                  </a:lnTo>
                  <a:lnTo>
                    <a:pt x="1149" y="606"/>
                  </a:lnTo>
                  <a:lnTo>
                    <a:pt x="1138" y="569"/>
                  </a:lnTo>
                  <a:lnTo>
                    <a:pt x="1120" y="533"/>
                  </a:lnTo>
                  <a:lnTo>
                    <a:pt x="1096" y="501"/>
                  </a:lnTo>
                  <a:lnTo>
                    <a:pt x="1066" y="467"/>
                  </a:lnTo>
                  <a:lnTo>
                    <a:pt x="1033" y="439"/>
                  </a:lnTo>
                  <a:lnTo>
                    <a:pt x="995" y="414"/>
                  </a:lnTo>
                  <a:lnTo>
                    <a:pt x="957" y="398"/>
                  </a:lnTo>
                  <a:lnTo>
                    <a:pt x="915" y="385"/>
                  </a:lnTo>
                  <a:lnTo>
                    <a:pt x="874" y="379"/>
                  </a:lnTo>
                  <a:lnTo>
                    <a:pt x="830" y="380"/>
                  </a:lnTo>
                  <a:lnTo>
                    <a:pt x="789" y="388"/>
                  </a:lnTo>
                  <a:lnTo>
                    <a:pt x="784" y="390"/>
                  </a:lnTo>
                  <a:lnTo>
                    <a:pt x="779" y="392"/>
                  </a:lnTo>
                  <a:lnTo>
                    <a:pt x="772" y="392"/>
                  </a:lnTo>
                  <a:lnTo>
                    <a:pt x="766" y="393"/>
                  </a:lnTo>
                  <a:lnTo>
                    <a:pt x="760" y="393"/>
                  </a:lnTo>
                  <a:lnTo>
                    <a:pt x="753" y="395"/>
                  </a:lnTo>
                  <a:lnTo>
                    <a:pt x="746" y="398"/>
                  </a:lnTo>
                  <a:lnTo>
                    <a:pt x="741" y="403"/>
                  </a:lnTo>
                  <a:lnTo>
                    <a:pt x="704" y="410"/>
                  </a:lnTo>
                  <a:lnTo>
                    <a:pt x="668" y="421"/>
                  </a:lnTo>
                  <a:lnTo>
                    <a:pt x="633" y="436"/>
                  </a:lnTo>
                  <a:lnTo>
                    <a:pt x="600" y="454"/>
                  </a:lnTo>
                  <a:lnTo>
                    <a:pt x="565" y="473"/>
                  </a:lnTo>
                  <a:lnTo>
                    <a:pt x="534" y="493"/>
                  </a:lnTo>
                  <a:lnTo>
                    <a:pt x="502" y="514"/>
                  </a:lnTo>
                  <a:lnTo>
                    <a:pt x="473" y="536"/>
                  </a:lnTo>
                  <a:lnTo>
                    <a:pt x="448" y="549"/>
                  </a:lnTo>
                  <a:lnTo>
                    <a:pt x="426" y="565"/>
                  </a:lnTo>
                  <a:lnTo>
                    <a:pt x="405" y="582"/>
                  </a:lnTo>
                  <a:lnTo>
                    <a:pt x="386" y="600"/>
                  </a:lnTo>
                  <a:lnTo>
                    <a:pt x="365" y="617"/>
                  </a:lnTo>
                  <a:lnTo>
                    <a:pt x="346" y="635"/>
                  </a:lnTo>
                  <a:lnTo>
                    <a:pt x="325" y="650"/>
                  </a:lnTo>
                  <a:lnTo>
                    <a:pt x="306" y="663"/>
                  </a:lnTo>
                  <a:lnTo>
                    <a:pt x="263" y="609"/>
                  </a:lnTo>
                  <a:lnTo>
                    <a:pt x="223" y="553"/>
                  </a:lnTo>
                  <a:lnTo>
                    <a:pt x="184" y="497"/>
                  </a:lnTo>
                  <a:lnTo>
                    <a:pt x="148" y="441"/>
                  </a:lnTo>
                  <a:lnTo>
                    <a:pt x="112" y="384"/>
                  </a:lnTo>
                  <a:lnTo>
                    <a:pt x="75" y="327"/>
                  </a:lnTo>
                  <a:lnTo>
                    <a:pt x="37" y="271"/>
                  </a:lnTo>
                  <a:lnTo>
                    <a:pt x="0" y="216"/>
                  </a:lnTo>
                  <a:lnTo>
                    <a:pt x="1" y="207"/>
                  </a:lnTo>
                  <a:lnTo>
                    <a:pt x="3" y="199"/>
                  </a:lnTo>
                  <a:lnTo>
                    <a:pt x="7" y="192"/>
                  </a:lnTo>
                  <a:lnTo>
                    <a:pt x="13" y="189"/>
                  </a:lnTo>
                  <a:lnTo>
                    <a:pt x="55" y="166"/>
                  </a:lnTo>
                  <a:lnTo>
                    <a:pt x="96" y="147"/>
                  </a:lnTo>
                  <a:lnTo>
                    <a:pt x="138" y="128"/>
                  </a:lnTo>
                  <a:lnTo>
                    <a:pt x="180" y="114"/>
                  </a:lnTo>
                  <a:lnTo>
                    <a:pt x="223" y="99"/>
                  </a:lnTo>
                  <a:lnTo>
                    <a:pt x="266" y="85"/>
                  </a:lnTo>
                  <a:lnTo>
                    <a:pt x="308" y="70"/>
                  </a:lnTo>
                  <a:lnTo>
                    <a:pt x="352" y="56"/>
                  </a:lnTo>
                  <a:lnTo>
                    <a:pt x="417" y="41"/>
                  </a:lnTo>
                  <a:lnTo>
                    <a:pt x="485" y="28"/>
                  </a:lnTo>
                  <a:lnTo>
                    <a:pt x="556" y="15"/>
                  </a:lnTo>
                  <a:lnTo>
                    <a:pt x="629" y="7"/>
                  </a:lnTo>
                  <a:lnTo>
                    <a:pt x="701" y="1"/>
                  </a:lnTo>
                  <a:lnTo>
                    <a:pt x="774" y="0"/>
                  </a:lnTo>
                  <a:lnTo>
                    <a:pt x="846" y="2"/>
                  </a:lnTo>
                  <a:lnTo>
                    <a:pt x="916" y="12"/>
                  </a:lnTo>
                  <a:lnTo>
                    <a:pt x="940" y="13"/>
                  </a:lnTo>
                  <a:lnTo>
                    <a:pt x="964" y="16"/>
                  </a:lnTo>
                  <a:lnTo>
                    <a:pt x="987" y="20"/>
                  </a:lnTo>
                  <a:lnTo>
                    <a:pt x="1011" y="24"/>
                  </a:lnTo>
                  <a:lnTo>
                    <a:pt x="1034" y="28"/>
                  </a:lnTo>
                  <a:lnTo>
                    <a:pt x="1058" y="35"/>
                  </a:lnTo>
                  <a:lnTo>
                    <a:pt x="1082" y="41"/>
                  </a:lnTo>
                  <a:lnTo>
                    <a:pt x="1107"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367" name="Freeform 7"/>
            <p:cNvSpPr>
              <a:spLocks/>
            </p:cNvSpPr>
            <p:nvPr/>
          </p:nvSpPr>
          <p:spPr bwMode="auto">
            <a:xfrm>
              <a:off x="4290" y="2478"/>
              <a:ext cx="392" cy="292"/>
            </a:xfrm>
            <a:custGeom>
              <a:avLst/>
              <a:gdLst>
                <a:gd name="T0" fmla="*/ 1058 w 1569"/>
                <a:gd name="T1" fmla="*/ 66 h 1456"/>
                <a:gd name="T2" fmla="*/ 1248 w 1569"/>
                <a:gd name="T3" fmla="*/ 164 h 1456"/>
                <a:gd name="T4" fmla="*/ 1408 w 1569"/>
                <a:gd name="T5" fmla="*/ 306 h 1456"/>
                <a:gd name="T6" fmla="*/ 1511 w 1569"/>
                <a:gd name="T7" fmla="*/ 459 h 1456"/>
                <a:gd name="T8" fmla="*/ 1559 w 1569"/>
                <a:gd name="T9" fmla="*/ 639 h 1456"/>
                <a:gd name="T10" fmla="*/ 1558 w 1569"/>
                <a:gd name="T11" fmla="*/ 833 h 1456"/>
                <a:gd name="T12" fmla="*/ 1474 w 1569"/>
                <a:gd name="T13" fmla="*/ 993 h 1456"/>
                <a:gd name="T14" fmla="*/ 1337 w 1569"/>
                <a:gd name="T15" fmla="*/ 1118 h 1456"/>
                <a:gd name="T16" fmla="*/ 1183 w 1569"/>
                <a:gd name="T17" fmla="*/ 1204 h 1456"/>
                <a:gd name="T18" fmla="*/ 1010 w 1569"/>
                <a:gd name="T19" fmla="*/ 1220 h 1456"/>
                <a:gd name="T20" fmla="*/ 833 w 1569"/>
                <a:gd name="T21" fmla="*/ 1226 h 1456"/>
                <a:gd name="T22" fmla="*/ 790 w 1569"/>
                <a:gd name="T23" fmla="*/ 1218 h 1456"/>
                <a:gd name="T24" fmla="*/ 744 w 1569"/>
                <a:gd name="T25" fmla="*/ 1213 h 1456"/>
                <a:gd name="T26" fmla="*/ 702 w 1569"/>
                <a:gd name="T27" fmla="*/ 1208 h 1456"/>
                <a:gd name="T28" fmla="*/ 672 w 1569"/>
                <a:gd name="T29" fmla="*/ 1201 h 1456"/>
                <a:gd name="T30" fmla="*/ 656 w 1569"/>
                <a:gd name="T31" fmla="*/ 1221 h 1456"/>
                <a:gd name="T32" fmla="*/ 658 w 1569"/>
                <a:gd name="T33" fmla="*/ 1246 h 1456"/>
                <a:gd name="T34" fmla="*/ 662 w 1569"/>
                <a:gd name="T35" fmla="*/ 1284 h 1456"/>
                <a:gd name="T36" fmla="*/ 666 w 1569"/>
                <a:gd name="T37" fmla="*/ 1344 h 1456"/>
                <a:gd name="T38" fmla="*/ 664 w 1569"/>
                <a:gd name="T39" fmla="*/ 1401 h 1456"/>
                <a:gd name="T40" fmla="*/ 553 w 1569"/>
                <a:gd name="T41" fmla="*/ 1430 h 1456"/>
                <a:gd name="T42" fmla="*/ 384 w 1569"/>
                <a:gd name="T43" fmla="*/ 1439 h 1456"/>
                <a:gd name="T44" fmla="*/ 217 w 1569"/>
                <a:gd name="T45" fmla="*/ 1456 h 1456"/>
                <a:gd name="T46" fmla="*/ 241 w 1569"/>
                <a:gd name="T47" fmla="*/ 1267 h 1456"/>
                <a:gd name="T48" fmla="*/ 230 w 1569"/>
                <a:gd name="T49" fmla="*/ 1079 h 1456"/>
                <a:gd name="T50" fmla="*/ 213 w 1569"/>
                <a:gd name="T51" fmla="*/ 954 h 1456"/>
                <a:gd name="T52" fmla="*/ 230 w 1569"/>
                <a:gd name="T53" fmla="*/ 962 h 1456"/>
                <a:gd name="T54" fmla="*/ 290 w 1569"/>
                <a:gd name="T55" fmla="*/ 992 h 1456"/>
                <a:gd name="T56" fmla="*/ 409 w 1569"/>
                <a:gd name="T57" fmla="*/ 1029 h 1456"/>
                <a:gd name="T58" fmla="*/ 529 w 1569"/>
                <a:gd name="T59" fmla="*/ 1049 h 1456"/>
                <a:gd name="T60" fmla="*/ 624 w 1569"/>
                <a:gd name="T61" fmla="*/ 1053 h 1456"/>
                <a:gd name="T62" fmla="*/ 702 w 1569"/>
                <a:gd name="T63" fmla="*/ 1055 h 1456"/>
                <a:gd name="T64" fmla="*/ 784 w 1569"/>
                <a:gd name="T65" fmla="*/ 1052 h 1456"/>
                <a:gd name="T66" fmla="*/ 839 w 1569"/>
                <a:gd name="T67" fmla="*/ 1035 h 1456"/>
                <a:gd name="T68" fmla="*/ 895 w 1569"/>
                <a:gd name="T69" fmla="*/ 1018 h 1456"/>
                <a:gd name="T70" fmla="*/ 977 w 1569"/>
                <a:gd name="T71" fmla="*/ 960 h 1456"/>
                <a:gd name="T72" fmla="*/ 1086 w 1569"/>
                <a:gd name="T73" fmla="*/ 821 h 1456"/>
                <a:gd name="T74" fmla="*/ 1131 w 1569"/>
                <a:gd name="T75" fmla="*/ 651 h 1456"/>
                <a:gd name="T76" fmla="*/ 1125 w 1569"/>
                <a:gd name="T77" fmla="*/ 548 h 1456"/>
                <a:gd name="T78" fmla="*/ 1102 w 1569"/>
                <a:gd name="T79" fmla="*/ 488 h 1456"/>
                <a:gd name="T80" fmla="*/ 1074 w 1569"/>
                <a:gd name="T81" fmla="*/ 435 h 1456"/>
                <a:gd name="T82" fmla="*/ 937 w 1569"/>
                <a:gd name="T83" fmla="*/ 318 h 1456"/>
                <a:gd name="T84" fmla="*/ 769 w 1569"/>
                <a:gd name="T85" fmla="*/ 281 h 1456"/>
                <a:gd name="T86" fmla="*/ 595 w 1569"/>
                <a:gd name="T87" fmla="*/ 314 h 1456"/>
                <a:gd name="T88" fmla="*/ 435 w 1569"/>
                <a:gd name="T89" fmla="*/ 396 h 1456"/>
                <a:gd name="T90" fmla="*/ 286 w 1569"/>
                <a:gd name="T91" fmla="*/ 500 h 1456"/>
                <a:gd name="T92" fmla="*/ 172 w 1569"/>
                <a:gd name="T93" fmla="*/ 452 h 1456"/>
                <a:gd name="T94" fmla="*/ 86 w 1569"/>
                <a:gd name="T95" fmla="*/ 312 h 1456"/>
                <a:gd name="T96" fmla="*/ 0 w 1569"/>
                <a:gd name="T97" fmla="*/ 168 h 1456"/>
                <a:gd name="T98" fmla="*/ 222 w 1569"/>
                <a:gd name="T99" fmla="*/ 78 h 1456"/>
                <a:gd name="T100" fmla="*/ 463 w 1569"/>
                <a:gd name="T101" fmla="*/ 26 h 1456"/>
                <a:gd name="T102" fmla="*/ 664 w 1569"/>
                <a:gd name="T103" fmla="*/ 1 h 1456"/>
                <a:gd name="T104" fmla="*/ 770 w 1569"/>
                <a:gd name="T105" fmla="*/ 1 h 1456"/>
                <a:gd name="T106" fmla="*/ 871 w 1569"/>
                <a:gd name="T107" fmla="*/ 11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9" h="1456">
                  <a:moveTo>
                    <a:pt x="927" y="21"/>
                  </a:moveTo>
                  <a:lnTo>
                    <a:pt x="992" y="41"/>
                  </a:lnTo>
                  <a:lnTo>
                    <a:pt x="1058" y="66"/>
                  </a:lnTo>
                  <a:lnTo>
                    <a:pt x="1123" y="94"/>
                  </a:lnTo>
                  <a:lnTo>
                    <a:pt x="1187" y="127"/>
                  </a:lnTo>
                  <a:lnTo>
                    <a:pt x="1248" y="164"/>
                  </a:lnTo>
                  <a:lnTo>
                    <a:pt x="1306" y="206"/>
                  </a:lnTo>
                  <a:lnTo>
                    <a:pt x="1359" y="253"/>
                  </a:lnTo>
                  <a:lnTo>
                    <a:pt x="1408" y="306"/>
                  </a:lnTo>
                  <a:lnTo>
                    <a:pt x="1449" y="353"/>
                  </a:lnTo>
                  <a:lnTo>
                    <a:pt x="1483" y="405"/>
                  </a:lnTo>
                  <a:lnTo>
                    <a:pt x="1511" y="459"/>
                  </a:lnTo>
                  <a:lnTo>
                    <a:pt x="1532" y="518"/>
                  </a:lnTo>
                  <a:lnTo>
                    <a:pt x="1547" y="577"/>
                  </a:lnTo>
                  <a:lnTo>
                    <a:pt x="1559" y="639"/>
                  </a:lnTo>
                  <a:lnTo>
                    <a:pt x="1566" y="702"/>
                  </a:lnTo>
                  <a:lnTo>
                    <a:pt x="1569" y="769"/>
                  </a:lnTo>
                  <a:lnTo>
                    <a:pt x="1558" y="833"/>
                  </a:lnTo>
                  <a:lnTo>
                    <a:pt x="1538" y="890"/>
                  </a:lnTo>
                  <a:lnTo>
                    <a:pt x="1508" y="943"/>
                  </a:lnTo>
                  <a:lnTo>
                    <a:pt x="1474" y="993"/>
                  </a:lnTo>
                  <a:lnTo>
                    <a:pt x="1432" y="1036"/>
                  </a:lnTo>
                  <a:lnTo>
                    <a:pt x="1386" y="1079"/>
                  </a:lnTo>
                  <a:lnTo>
                    <a:pt x="1337" y="1118"/>
                  </a:lnTo>
                  <a:lnTo>
                    <a:pt x="1287" y="1157"/>
                  </a:lnTo>
                  <a:lnTo>
                    <a:pt x="1235" y="1185"/>
                  </a:lnTo>
                  <a:lnTo>
                    <a:pt x="1183" y="1204"/>
                  </a:lnTo>
                  <a:lnTo>
                    <a:pt x="1127" y="1214"/>
                  </a:lnTo>
                  <a:lnTo>
                    <a:pt x="1070" y="1220"/>
                  </a:lnTo>
                  <a:lnTo>
                    <a:pt x="1010" y="1220"/>
                  </a:lnTo>
                  <a:lnTo>
                    <a:pt x="951" y="1221"/>
                  </a:lnTo>
                  <a:lnTo>
                    <a:pt x="891" y="1221"/>
                  </a:lnTo>
                  <a:lnTo>
                    <a:pt x="833" y="1226"/>
                  </a:lnTo>
                  <a:lnTo>
                    <a:pt x="818" y="1224"/>
                  </a:lnTo>
                  <a:lnTo>
                    <a:pt x="805" y="1221"/>
                  </a:lnTo>
                  <a:lnTo>
                    <a:pt x="790" y="1218"/>
                  </a:lnTo>
                  <a:lnTo>
                    <a:pt x="776" y="1217"/>
                  </a:lnTo>
                  <a:lnTo>
                    <a:pt x="760" y="1213"/>
                  </a:lnTo>
                  <a:lnTo>
                    <a:pt x="744" y="1213"/>
                  </a:lnTo>
                  <a:lnTo>
                    <a:pt x="728" y="1213"/>
                  </a:lnTo>
                  <a:lnTo>
                    <a:pt x="712" y="1215"/>
                  </a:lnTo>
                  <a:lnTo>
                    <a:pt x="702" y="1208"/>
                  </a:lnTo>
                  <a:lnTo>
                    <a:pt x="691" y="1205"/>
                  </a:lnTo>
                  <a:lnTo>
                    <a:pt x="680" y="1201"/>
                  </a:lnTo>
                  <a:lnTo>
                    <a:pt x="672" y="1201"/>
                  </a:lnTo>
                  <a:lnTo>
                    <a:pt x="663" y="1207"/>
                  </a:lnTo>
                  <a:lnTo>
                    <a:pt x="658" y="1214"/>
                  </a:lnTo>
                  <a:lnTo>
                    <a:pt x="656" y="1221"/>
                  </a:lnTo>
                  <a:lnTo>
                    <a:pt x="656" y="1230"/>
                  </a:lnTo>
                  <a:lnTo>
                    <a:pt x="656" y="1237"/>
                  </a:lnTo>
                  <a:lnTo>
                    <a:pt x="658" y="1246"/>
                  </a:lnTo>
                  <a:lnTo>
                    <a:pt x="659" y="1254"/>
                  </a:lnTo>
                  <a:lnTo>
                    <a:pt x="661" y="1265"/>
                  </a:lnTo>
                  <a:lnTo>
                    <a:pt x="662" y="1284"/>
                  </a:lnTo>
                  <a:lnTo>
                    <a:pt x="664" y="1304"/>
                  </a:lnTo>
                  <a:lnTo>
                    <a:pt x="665" y="1324"/>
                  </a:lnTo>
                  <a:lnTo>
                    <a:pt x="666" y="1344"/>
                  </a:lnTo>
                  <a:lnTo>
                    <a:pt x="665" y="1363"/>
                  </a:lnTo>
                  <a:lnTo>
                    <a:pt x="665" y="1383"/>
                  </a:lnTo>
                  <a:lnTo>
                    <a:pt x="664" y="1401"/>
                  </a:lnTo>
                  <a:lnTo>
                    <a:pt x="663" y="1420"/>
                  </a:lnTo>
                  <a:lnTo>
                    <a:pt x="608" y="1425"/>
                  </a:lnTo>
                  <a:lnTo>
                    <a:pt x="553" y="1430"/>
                  </a:lnTo>
                  <a:lnTo>
                    <a:pt x="497" y="1433"/>
                  </a:lnTo>
                  <a:lnTo>
                    <a:pt x="441" y="1437"/>
                  </a:lnTo>
                  <a:lnTo>
                    <a:pt x="384" y="1439"/>
                  </a:lnTo>
                  <a:lnTo>
                    <a:pt x="327" y="1443"/>
                  </a:lnTo>
                  <a:lnTo>
                    <a:pt x="271" y="1447"/>
                  </a:lnTo>
                  <a:lnTo>
                    <a:pt x="217" y="1456"/>
                  </a:lnTo>
                  <a:lnTo>
                    <a:pt x="229" y="1392"/>
                  </a:lnTo>
                  <a:lnTo>
                    <a:pt x="238" y="1330"/>
                  </a:lnTo>
                  <a:lnTo>
                    <a:pt x="241" y="1267"/>
                  </a:lnTo>
                  <a:lnTo>
                    <a:pt x="241" y="1205"/>
                  </a:lnTo>
                  <a:lnTo>
                    <a:pt x="237" y="1141"/>
                  </a:lnTo>
                  <a:lnTo>
                    <a:pt x="230" y="1079"/>
                  </a:lnTo>
                  <a:lnTo>
                    <a:pt x="220" y="1018"/>
                  </a:lnTo>
                  <a:lnTo>
                    <a:pt x="207" y="957"/>
                  </a:lnTo>
                  <a:lnTo>
                    <a:pt x="213" y="954"/>
                  </a:lnTo>
                  <a:lnTo>
                    <a:pt x="218" y="955"/>
                  </a:lnTo>
                  <a:lnTo>
                    <a:pt x="224" y="957"/>
                  </a:lnTo>
                  <a:lnTo>
                    <a:pt x="230" y="962"/>
                  </a:lnTo>
                  <a:lnTo>
                    <a:pt x="241" y="970"/>
                  </a:lnTo>
                  <a:lnTo>
                    <a:pt x="253" y="977"/>
                  </a:lnTo>
                  <a:lnTo>
                    <a:pt x="290" y="992"/>
                  </a:lnTo>
                  <a:lnTo>
                    <a:pt x="329" y="1006"/>
                  </a:lnTo>
                  <a:lnTo>
                    <a:pt x="368" y="1018"/>
                  </a:lnTo>
                  <a:lnTo>
                    <a:pt x="409" y="1029"/>
                  </a:lnTo>
                  <a:lnTo>
                    <a:pt x="449" y="1038"/>
                  </a:lnTo>
                  <a:lnTo>
                    <a:pt x="489" y="1046"/>
                  </a:lnTo>
                  <a:lnTo>
                    <a:pt x="529" y="1049"/>
                  </a:lnTo>
                  <a:lnTo>
                    <a:pt x="569" y="1052"/>
                  </a:lnTo>
                  <a:lnTo>
                    <a:pt x="597" y="1052"/>
                  </a:lnTo>
                  <a:lnTo>
                    <a:pt x="624" y="1053"/>
                  </a:lnTo>
                  <a:lnTo>
                    <a:pt x="650" y="1054"/>
                  </a:lnTo>
                  <a:lnTo>
                    <a:pt x="677" y="1055"/>
                  </a:lnTo>
                  <a:lnTo>
                    <a:pt x="702" y="1055"/>
                  </a:lnTo>
                  <a:lnTo>
                    <a:pt x="728" y="1055"/>
                  </a:lnTo>
                  <a:lnTo>
                    <a:pt x="755" y="1053"/>
                  </a:lnTo>
                  <a:lnTo>
                    <a:pt x="784" y="1052"/>
                  </a:lnTo>
                  <a:lnTo>
                    <a:pt x="801" y="1046"/>
                  </a:lnTo>
                  <a:lnTo>
                    <a:pt x="821" y="1041"/>
                  </a:lnTo>
                  <a:lnTo>
                    <a:pt x="839" y="1035"/>
                  </a:lnTo>
                  <a:lnTo>
                    <a:pt x="858" y="1030"/>
                  </a:lnTo>
                  <a:lnTo>
                    <a:pt x="875" y="1023"/>
                  </a:lnTo>
                  <a:lnTo>
                    <a:pt x="895" y="1018"/>
                  </a:lnTo>
                  <a:lnTo>
                    <a:pt x="913" y="1008"/>
                  </a:lnTo>
                  <a:lnTo>
                    <a:pt x="933" y="999"/>
                  </a:lnTo>
                  <a:lnTo>
                    <a:pt x="977" y="960"/>
                  </a:lnTo>
                  <a:lnTo>
                    <a:pt x="1019" y="917"/>
                  </a:lnTo>
                  <a:lnTo>
                    <a:pt x="1055" y="870"/>
                  </a:lnTo>
                  <a:lnTo>
                    <a:pt x="1086" y="821"/>
                  </a:lnTo>
                  <a:lnTo>
                    <a:pt x="1109" y="767"/>
                  </a:lnTo>
                  <a:lnTo>
                    <a:pt x="1125" y="710"/>
                  </a:lnTo>
                  <a:lnTo>
                    <a:pt x="1131" y="651"/>
                  </a:lnTo>
                  <a:lnTo>
                    <a:pt x="1131" y="592"/>
                  </a:lnTo>
                  <a:lnTo>
                    <a:pt x="1128" y="569"/>
                  </a:lnTo>
                  <a:lnTo>
                    <a:pt x="1125" y="548"/>
                  </a:lnTo>
                  <a:lnTo>
                    <a:pt x="1118" y="526"/>
                  </a:lnTo>
                  <a:lnTo>
                    <a:pt x="1111" y="508"/>
                  </a:lnTo>
                  <a:lnTo>
                    <a:pt x="1102" y="488"/>
                  </a:lnTo>
                  <a:lnTo>
                    <a:pt x="1094" y="470"/>
                  </a:lnTo>
                  <a:lnTo>
                    <a:pt x="1083" y="452"/>
                  </a:lnTo>
                  <a:lnTo>
                    <a:pt x="1074" y="435"/>
                  </a:lnTo>
                  <a:lnTo>
                    <a:pt x="1033" y="385"/>
                  </a:lnTo>
                  <a:lnTo>
                    <a:pt x="987" y="347"/>
                  </a:lnTo>
                  <a:lnTo>
                    <a:pt x="937" y="318"/>
                  </a:lnTo>
                  <a:lnTo>
                    <a:pt x="883" y="298"/>
                  </a:lnTo>
                  <a:lnTo>
                    <a:pt x="826" y="285"/>
                  </a:lnTo>
                  <a:lnTo>
                    <a:pt x="769" y="281"/>
                  </a:lnTo>
                  <a:lnTo>
                    <a:pt x="711" y="284"/>
                  </a:lnTo>
                  <a:lnTo>
                    <a:pt x="653" y="293"/>
                  </a:lnTo>
                  <a:lnTo>
                    <a:pt x="595" y="314"/>
                  </a:lnTo>
                  <a:lnTo>
                    <a:pt x="542" y="339"/>
                  </a:lnTo>
                  <a:lnTo>
                    <a:pt x="487" y="365"/>
                  </a:lnTo>
                  <a:lnTo>
                    <a:pt x="435" y="396"/>
                  </a:lnTo>
                  <a:lnTo>
                    <a:pt x="384" y="427"/>
                  </a:lnTo>
                  <a:lnTo>
                    <a:pt x="335" y="463"/>
                  </a:lnTo>
                  <a:lnTo>
                    <a:pt x="286" y="500"/>
                  </a:lnTo>
                  <a:lnTo>
                    <a:pt x="239" y="542"/>
                  </a:lnTo>
                  <a:lnTo>
                    <a:pt x="204" y="497"/>
                  </a:lnTo>
                  <a:lnTo>
                    <a:pt x="172" y="452"/>
                  </a:lnTo>
                  <a:lnTo>
                    <a:pt x="142" y="406"/>
                  </a:lnTo>
                  <a:lnTo>
                    <a:pt x="114" y="360"/>
                  </a:lnTo>
                  <a:lnTo>
                    <a:pt x="86" y="312"/>
                  </a:lnTo>
                  <a:lnTo>
                    <a:pt x="58" y="264"/>
                  </a:lnTo>
                  <a:lnTo>
                    <a:pt x="29" y="215"/>
                  </a:lnTo>
                  <a:lnTo>
                    <a:pt x="0" y="168"/>
                  </a:lnTo>
                  <a:lnTo>
                    <a:pt x="71" y="132"/>
                  </a:lnTo>
                  <a:lnTo>
                    <a:pt x="145" y="102"/>
                  </a:lnTo>
                  <a:lnTo>
                    <a:pt x="222" y="78"/>
                  </a:lnTo>
                  <a:lnTo>
                    <a:pt x="302" y="58"/>
                  </a:lnTo>
                  <a:lnTo>
                    <a:pt x="381" y="40"/>
                  </a:lnTo>
                  <a:lnTo>
                    <a:pt x="463" y="26"/>
                  </a:lnTo>
                  <a:lnTo>
                    <a:pt x="545" y="13"/>
                  </a:lnTo>
                  <a:lnTo>
                    <a:pt x="629" y="2"/>
                  </a:lnTo>
                  <a:lnTo>
                    <a:pt x="664" y="1"/>
                  </a:lnTo>
                  <a:lnTo>
                    <a:pt x="699" y="1"/>
                  </a:lnTo>
                  <a:lnTo>
                    <a:pt x="735" y="0"/>
                  </a:lnTo>
                  <a:lnTo>
                    <a:pt x="770" y="1"/>
                  </a:lnTo>
                  <a:lnTo>
                    <a:pt x="803" y="1"/>
                  </a:lnTo>
                  <a:lnTo>
                    <a:pt x="838" y="5"/>
                  </a:lnTo>
                  <a:lnTo>
                    <a:pt x="871" y="11"/>
                  </a:lnTo>
                  <a:lnTo>
                    <a:pt x="905" y="21"/>
                  </a:lnTo>
                  <a:lnTo>
                    <a:pt x="927" y="21"/>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368" name="Freeform 8"/>
            <p:cNvSpPr>
              <a:spLocks/>
            </p:cNvSpPr>
            <p:nvPr/>
          </p:nvSpPr>
          <p:spPr bwMode="auto">
            <a:xfrm>
              <a:off x="4318" y="2794"/>
              <a:ext cx="161" cy="119"/>
            </a:xfrm>
            <a:custGeom>
              <a:avLst/>
              <a:gdLst>
                <a:gd name="T0" fmla="*/ 629 w 644"/>
                <a:gd name="T1" fmla="*/ 176 h 597"/>
                <a:gd name="T2" fmla="*/ 637 w 644"/>
                <a:gd name="T3" fmla="*/ 205 h 597"/>
                <a:gd name="T4" fmla="*/ 642 w 644"/>
                <a:gd name="T5" fmla="*/ 235 h 597"/>
                <a:gd name="T6" fmla="*/ 644 w 644"/>
                <a:gd name="T7" fmla="*/ 266 h 597"/>
                <a:gd name="T8" fmla="*/ 642 w 644"/>
                <a:gd name="T9" fmla="*/ 297 h 597"/>
                <a:gd name="T10" fmla="*/ 638 w 644"/>
                <a:gd name="T11" fmla="*/ 326 h 597"/>
                <a:gd name="T12" fmla="*/ 631 w 644"/>
                <a:gd name="T13" fmla="*/ 355 h 597"/>
                <a:gd name="T14" fmla="*/ 621 w 644"/>
                <a:gd name="T15" fmla="*/ 384 h 597"/>
                <a:gd name="T16" fmla="*/ 609 w 644"/>
                <a:gd name="T17" fmla="*/ 412 h 597"/>
                <a:gd name="T18" fmla="*/ 584 w 644"/>
                <a:gd name="T19" fmla="*/ 453 h 597"/>
                <a:gd name="T20" fmla="*/ 556 w 644"/>
                <a:gd name="T21" fmla="*/ 491 h 597"/>
                <a:gd name="T22" fmla="*/ 521 w 644"/>
                <a:gd name="T23" fmla="*/ 522 h 597"/>
                <a:gd name="T24" fmla="*/ 485 w 644"/>
                <a:gd name="T25" fmla="*/ 549 h 597"/>
                <a:gd name="T26" fmla="*/ 444 w 644"/>
                <a:gd name="T27" fmla="*/ 569 h 597"/>
                <a:gd name="T28" fmla="*/ 401 w 644"/>
                <a:gd name="T29" fmla="*/ 583 h 597"/>
                <a:gd name="T30" fmla="*/ 356 w 644"/>
                <a:gd name="T31" fmla="*/ 592 h 597"/>
                <a:gd name="T32" fmla="*/ 311 w 644"/>
                <a:gd name="T33" fmla="*/ 597 h 597"/>
                <a:gd name="T34" fmla="*/ 269 w 644"/>
                <a:gd name="T35" fmla="*/ 591 h 597"/>
                <a:gd name="T36" fmla="*/ 229 w 644"/>
                <a:gd name="T37" fmla="*/ 582 h 597"/>
                <a:gd name="T38" fmla="*/ 188 w 644"/>
                <a:gd name="T39" fmla="*/ 566 h 597"/>
                <a:gd name="T40" fmla="*/ 151 w 644"/>
                <a:gd name="T41" fmla="*/ 547 h 597"/>
                <a:gd name="T42" fmla="*/ 115 w 644"/>
                <a:gd name="T43" fmla="*/ 522 h 597"/>
                <a:gd name="T44" fmla="*/ 81 w 644"/>
                <a:gd name="T45" fmla="*/ 493 h 597"/>
                <a:gd name="T46" fmla="*/ 53 w 644"/>
                <a:gd name="T47" fmla="*/ 459 h 597"/>
                <a:gd name="T48" fmla="*/ 29 w 644"/>
                <a:gd name="T49" fmla="*/ 423 h 597"/>
                <a:gd name="T50" fmla="*/ 17 w 644"/>
                <a:gd name="T51" fmla="*/ 398 h 597"/>
                <a:gd name="T52" fmla="*/ 9 w 644"/>
                <a:gd name="T53" fmla="*/ 372 h 597"/>
                <a:gd name="T54" fmla="*/ 4 w 644"/>
                <a:gd name="T55" fmla="*/ 344 h 597"/>
                <a:gd name="T56" fmla="*/ 1 w 644"/>
                <a:gd name="T57" fmla="*/ 317 h 597"/>
                <a:gd name="T58" fmla="*/ 0 w 644"/>
                <a:gd name="T59" fmla="*/ 287 h 597"/>
                <a:gd name="T60" fmla="*/ 4 w 644"/>
                <a:gd name="T61" fmla="*/ 260 h 597"/>
                <a:gd name="T62" fmla="*/ 8 w 644"/>
                <a:gd name="T63" fmla="*/ 232 h 597"/>
                <a:gd name="T64" fmla="*/ 16 w 644"/>
                <a:gd name="T65" fmla="*/ 207 h 597"/>
                <a:gd name="T66" fmla="*/ 38 w 644"/>
                <a:gd name="T67" fmla="*/ 164 h 597"/>
                <a:gd name="T68" fmla="*/ 67 w 644"/>
                <a:gd name="T69" fmla="*/ 126 h 597"/>
                <a:gd name="T70" fmla="*/ 101 w 644"/>
                <a:gd name="T71" fmla="*/ 92 h 597"/>
                <a:gd name="T72" fmla="*/ 139 w 644"/>
                <a:gd name="T73" fmla="*/ 63 h 597"/>
                <a:gd name="T74" fmla="*/ 179 w 644"/>
                <a:gd name="T75" fmla="*/ 39 h 597"/>
                <a:gd name="T76" fmla="*/ 223 w 644"/>
                <a:gd name="T77" fmla="*/ 20 h 597"/>
                <a:gd name="T78" fmla="*/ 269 w 644"/>
                <a:gd name="T79" fmla="*/ 6 h 597"/>
                <a:gd name="T80" fmla="*/ 317 w 644"/>
                <a:gd name="T81" fmla="*/ 0 h 597"/>
                <a:gd name="T82" fmla="*/ 362 w 644"/>
                <a:gd name="T83" fmla="*/ 1 h 597"/>
                <a:gd name="T84" fmla="*/ 408 w 644"/>
                <a:gd name="T85" fmla="*/ 9 h 597"/>
                <a:gd name="T86" fmla="*/ 453 w 644"/>
                <a:gd name="T87" fmla="*/ 22 h 597"/>
                <a:gd name="T88" fmla="*/ 497 w 644"/>
                <a:gd name="T89" fmla="*/ 42 h 597"/>
                <a:gd name="T90" fmla="*/ 536 w 644"/>
                <a:gd name="T91" fmla="*/ 66 h 597"/>
                <a:gd name="T92" fmla="*/ 573 w 644"/>
                <a:gd name="T93" fmla="*/ 96 h 597"/>
                <a:gd name="T94" fmla="*/ 602 w 644"/>
                <a:gd name="T95" fmla="*/ 133 h 597"/>
                <a:gd name="T96" fmla="*/ 629 w 644"/>
                <a:gd name="T97" fmla="*/ 176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4" h="597">
                  <a:moveTo>
                    <a:pt x="629" y="176"/>
                  </a:moveTo>
                  <a:lnTo>
                    <a:pt x="637" y="205"/>
                  </a:lnTo>
                  <a:lnTo>
                    <a:pt x="642" y="235"/>
                  </a:lnTo>
                  <a:lnTo>
                    <a:pt x="644" y="266"/>
                  </a:lnTo>
                  <a:lnTo>
                    <a:pt x="642" y="297"/>
                  </a:lnTo>
                  <a:lnTo>
                    <a:pt x="638" y="326"/>
                  </a:lnTo>
                  <a:lnTo>
                    <a:pt x="631" y="355"/>
                  </a:lnTo>
                  <a:lnTo>
                    <a:pt x="621" y="384"/>
                  </a:lnTo>
                  <a:lnTo>
                    <a:pt x="609" y="412"/>
                  </a:lnTo>
                  <a:lnTo>
                    <a:pt x="584" y="453"/>
                  </a:lnTo>
                  <a:lnTo>
                    <a:pt x="556" y="491"/>
                  </a:lnTo>
                  <a:lnTo>
                    <a:pt x="521" y="522"/>
                  </a:lnTo>
                  <a:lnTo>
                    <a:pt x="485" y="549"/>
                  </a:lnTo>
                  <a:lnTo>
                    <a:pt x="444" y="569"/>
                  </a:lnTo>
                  <a:lnTo>
                    <a:pt x="401" y="583"/>
                  </a:lnTo>
                  <a:lnTo>
                    <a:pt x="356" y="592"/>
                  </a:lnTo>
                  <a:lnTo>
                    <a:pt x="311" y="597"/>
                  </a:lnTo>
                  <a:lnTo>
                    <a:pt x="269" y="591"/>
                  </a:lnTo>
                  <a:lnTo>
                    <a:pt x="229" y="582"/>
                  </a:lnTo>
                  <a:lnTo>
                    <a:pt x="188" y="566"/>
                  </a:lnTo>
                  <a:lnTo>
                    <a:pt x="151" y="547"/>
                  </a:lnTo>
                  <a:lnTo>
                    <a:pt x="115" y="522"/>
                  </a:lnTo>
                  <a:lnTo>
                    <a:pt x="81" y="493"/>
                  </a:lnTo>
                  <a:lnTo>
                    <a:pt x="53" y="459"/>
                  </a:lnTo>
                  <a:lnTo>
                    <a:pt x="29" y="423"/>
                  </a:lnTo>
                  <a:lnTo>
                    <a:pt x="17" y="398"/>
                  </a:lnTo>
                  <a:lnTo>
                    <a:pt x="9" y="372"/>
                  </a:lnTo>
                  <a:lnTo>
                    <a:pt x="4" y="344"/>
                  </a:lnTo>
                  <a:lnTo>
                    <a:pt x="1" y="317"/>
                  </a:lnTo>
                  <a:lnTo>
                    <a:pt x="0" y="287"/>
                  </a:lnTo>
                  <a:lnTo>
                    <a:pt x="4" y="260"/>
                  </a:lnTo>
                  <a:lnTo>
                    <a:pt x="8" y="232"/>
                  </a:lnTo>
                  <a:lnTo>
                    <a:pt x="16" y="207"/>
                  </a:lnTo>
                  <a:lnTo>
                    <a:pt x="38" y="164"/>
                  </a:lnTo>
                  <a:lnTo>
                    <a:pt x="67" y="126"/>
                  </a:lnTo>
                  <a:lnTo>
                    <a:pt x="101" y="92"/>
                  </a:lnTo>
                  <a:lnTo>
                    <a:pt x="139" y="63"/>
                  </a:lnTo>
                  <a:lnTo>
                    <a:pt x="179" y="39"/>
                  </a:lnTo>
                  <a:lnTo>
                    <a:pt x="223" y="20"/>
                  </a:lnTo>
                  <a:lnTo>
                    <a:pt x="269" y="6"/>
                  </a:lnTo>
                  <a:lnTo>
                    <a:pt x="317" y="0"/>
                  </a:lnTo>
                  <a:lnTo>
                    <a:pt x="362" y="1"/>
                  </a:lnTo>
                  <a:lnTo>
                    <a:pt x="408" y="9"/>
                  </a:lnTo>
                  <a:lnTo>
                    <a:pt x="453" y="22"/>
                  </a:lnTo>
                  <a:lnTo>
                    <a:pt x="497" y="42"/>
                  </a:lnTo>
                  <a:lnTo>
                    <a:pt x="536" y="66"/>
                  </a:lnTo>
                  <a:lnTo>
                    <a:pt x="573" y="96"/>
                  </a:lnTo>
                  <a:lnTo>
                    <a:pt x="602" y="133"/>
                  </a:lnTo>
                  <a:lnTo>
                    <a:pt x="629" y="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369" name="Freeform 9"/>
            <p:cNvSpPr>
              <a:spLocks/>
            </p:cNvSpPr>
            <p:nvPr/>
          </p:nvSpPr>
          <p:spPr bwMode="auto">
            <a:xfrm>
              <a:off x="4333" y="2806"/>
              <a:ext cx="134" cy="92"/>
            </a:xfrm>
            <a:custGeom>
              <a:avLst/>
              <a:gdLst>
                <a:gd name="T0" fmla="*/ 489 w 535"/>
                <a:gd name="T1" fmla="*/ 100 h 460"/>
                <a:gd name="T2" fmla="*/ 498 w 535"/>
                <a:gd name="T3" fmla="*/ 113 h 460"/>
                <a:gd name="T4" fmla="*/ 506 w 535"/>
                <a:gd name="T5" fmla="*/ 126 h 460"/>
                <a:gd name="T6" fmla="*/ 513 w 535"/>
                <a:gd name="T7" fmla="*/ 140 h 460"/>
                <a:gd name="T8" fmla="*/ 521 w 535"/>
                <a:gd name="T9" fmla="*/ 155 h 460"/>
                <a:gd name="T10" fmla="*/ 525 w 535"/>
                <a:gd name="T11" fmla="*/ 169 h 460"/>
                <a:gd name="T12" fmla="*/ 530 w 535"/>
                <a:gd name="T13" fmla="*/ 183 h 460"/>
                <a:gd name="T14" fmla="*/ 532 w 535"/>
                <a:gd name="T15" fmla="*/ 198 h 460"/>
                <a:gd name="T16" fmla="*/ 535 w 535"/>
                <a:gd name="T17" fmla="*/ 215 h 460"/>
                <a:gd name="T18" fmla="*/ 525 w 535"/>
                <a:gd name="T19" fmla="*/ 257 h 460"/>
                <a:gd name="T20" fmla="*/ 511 w 535"/>
                <a:gd name="T21" fmla="*/ 298 h 460"/>
                <a:gd name="T22" fmla="*/ 489 w 535"/>
                <a:gd name="T23" fmla="*/ 335 h 460"/>
                <a:gd name="T24" fmla="*/ 463 w 535"/>
                <a:gd name="T25" fmla="*/ 369 h 460"/>
                <a:gd name="T26" fmla="*/ 429 w 535"/>
                <a:gd name="T27" fmla="*/ 397 h 460"/>
                <a:gd name="T28" fmla="*/ 395 w 535"/>
                <a:gd name="T29" fmla="*/ 422 h 460"/>
                <a:gd name="T30" fmla="*/ 357 w 535"/>
                <a:gd name="T31" fmla="*/ 442 h 460"/>
                <a:gd name="T32" fmla="*/ 320 w 535"/>
                <a:gd name="T33" fmla="*/ 458 h 460"/>
                <a:gd name="T34" fmla="*/ 282 w 535"/>
                <a:gd name="T35" fmla="*/ 460 h 460"/>
                <a:gd name="T36" fmla="*/ 247 w 535"/>
                <a:gd name="T37" fmla="*/ 460 h 460"/>
                <a:gd name="T38" fmla="*/ 211 w 535"/>
                <a:gd name="T39" fmla="*/ 457 h 460"/>
                <a:gd name="T40" fmla="*/ 178 w 535"/>
                <a:gd name="T41" fmla="*/ 451 h 460"/>
                <a:gd name="T42" fmla="*/ 145 w 535"/>
                <a:gd name="T43" fmla="*/ 442 h 460"/>
                <a:gd name="T44" fmla="*/ 114 w 535"/>
                <a:gd name="T45" fmla="*/ 429 h 460"/>
                <a:gd name="T46" fmla="*/ 83 w 535"/>
                <a:gd name="T47" fmla="*/ 410 h 460"/>
                <a:gd name="T48" fmla="*/ 55 w 535"/>
                <a:gd name="T49" fmla="*/ 389 h 460"/>
                <a:gd name="T50" fmla="*/ 34 w 535"/>
                <a:gd name="T51" fmla="*/ 361 h 460"/>
                <a:gd name="T52" fmla="*/ 19 w 535"/>
                <a:gd name="T53" fmla="*/ 331 h 460"/>
                <a:gd name="T54" fmla="*/ 8 w 535"/>
                <a:gd name="T55" fmla="*/ 299 h 460"/>
                <a:gd name="T56" fmla="*/ 2 w 535"/>
                <a:gd name="T57" fmla="*/ 268 h 460"/>
                <a:gd name="T58" fmla="*/ 0 w 535"/>
                <a:gd name="T59" fmla="*/ 233 h 460"/>
                <a:gd name="T60" fmla="*/ 3 w 535"/>
                <a:gd name="T61" fmla="*/ 200 h 460"/>
                <a:gd name="T62" fmla="*/ 11 w 535"/>
                <a:gd name="T63" fmla="*/ 167 h 460"/>
                <a:gd name="T64" fmla="*/ 25 w 535"/>
                <a:gd name="T65" fmla="*/ 137 h 460"/>
                <a:gd name="T66" fmla="*/ 31 w 535"/>
                <a:gd name="T67" fmla="*/ 126 h 460"/>
                <a:gd name="T68" fmla="*/ 38 w 535"/>
                <a:gd name="T69" fmla="*/ 117 h 460"/>
                <a:gd name="T70" fmla="*/ 44 w 535"/>
                <a:gd name="T71" fmla="*/ 107 h 460"/>
                <a:gd name="T72" fmla="*/ 52 w 535"/>
                <a:gd name="T73" fmla="*/ 99 h 460"/>
                <a:gd name="T74" fmla="*/ 59 w 535"/>
                <a:gd name="T75" fmla="*/ 90 h 460"/>
                <a:gd name="T76" fmla="*/ 68 w 535"/>
                <a:gd name="T77" fmla="*/ 83 h 460"/>
                <a:gd name="T78" fmla="*/ 78 w 535"/>
                <a:gd name="T79" fmla="*/ 74 h 460"/>
                <a:gd name="T80" fmla="*/ 89 w 535"/>
                <a:gd name="T81" fmla="*/ 70 h 460"/>
                <a:gd name="T82" fmla="*/ 94 w 535"/>
                <a:gd name="T83" fmla="*/ 61 h 460"/>
                <a:gd name="T84" fmla="*/ 102 w 535"/>
                <a:gd name="T85" fmla="*/ 54 h 460"/>
                <a:gd name="T86" fmla="*/ 108 w 535"/>
                <a:gd name="T87" fmla="*/ 49 h 460"/>
                <a:gd name="T88" fmla="*/ 119 w 535"/>
                <a:gd name="T89" fmla="*/ 44 h 460"/>
                <a:gd name="T90" fmla="*/ 127 w 535"/>
                <a:gd name="T91" fmla="*/ 38 h 460"/>
                <a:gd name="T92" fmla="*/ 137 w 535"/>
                <a:gd name="T93" fmla="*/ 34 h 460"/>
                <a:gd name="T94" fmla="*/ 146 w 535"/>
                <a:gd name="T95" fmla="*/ 31 h 460"/>
                <a:gd name="T96" fmla="*/ 156 w 535"/>
                <a:gd name="T97" fmla="*/ 28 h 460"/>
                <a:gd name="T98" fmla="*/ 200 w 535"/>
                <a:gd name="T99" fmla="*/ 12 h 460"/>
                <a:gd name="T100" fmla="*/ 245 w 535"/>
                <a:gd name="T101" fmla="*/ 4 h 460"/>
                <a:gd name="T102" fmla="*/ 291 w 535"/>
                <a:gd name="T103" fmla="*/ 0 h 460"/>
                <a:gd name="T104" fmla="*/ 338 w 535"/>
                <a:gd name="T105" fmla="*/ 5 h 460"/>
                <a:gd name="T106" fmla="*/ 380 w 535"/>
                <a:gd name="T107" fmla="*/ 16 h 460"/>
                <a:gd name="T108" fmla="*/ 421 w 535"/>
                <a:gd name="T109" fmla="*/ 34 h 460"/>
                <a:gd name="T110" fmla="*/ 457 w 535"/>
                <a:gd name="T111" fmla="*/ 63 h 460"/>
                <a:gd name="T112" fmla="*/ 489 w 535"/>
                <a:gd name="T113" fmla="*/ 10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5" h="460">
                  <a:moveTo>
                    <a:pt x="489" y="100"/>
                  </a:moveTo>
                  <a:lnTo>
                    <a:pt x="498" y="113"/>
                  </a:lnTo>
                  <a:lnTo>
                    <a:pt x="506" y="126"/>
                  </a:lnTo>
                  <a:lnTo>
                    <a:pt x="513" y="140"/>
                  </a:lnTo>
                  <a:lnTo>
                    <a:pt x="521" y="155"/>
                  </a:lnTo>
                  <a:lnTo>
                    <a:pt x="525" y="169"/>
                  </a:lnTo>
                  <a:lnTo>
                    <a:pt x="530" y="183"/>
                  </a:lnTo>
                  <a:lnTo>
                    <a:pt x="532" y="198"/>
                  </a:lnTo>
                  <a:lnTo>
                    <a:pt x="535" y="215"/>
                  </a:lnTo>
                  <a:lnTo>
                    <a:pt x="525" y="257"/>
                  </a:lnTo>
                  <a:lnTo>
                    <a:pt x="511" y="298"/>
                  </a:lnTo>
                  <a:lnTo>
                    <a:pt x="489" y="335"/>
                  </a:lnTo>
                  <a:lnTo>
                    <a:pt x="463" y="369"/>
                  </a:lnTo>
                  <a:lnTo>
                    <a:pt x="429" y="397"/>
                  </a:lnTo>
                  <a:lnTo>
                    <a:pt x="395" y="422"/>
                  </a:lnTo>
                  <a:lnTo>
                    <a:pt x="357" y="442"/>
                  </a:lnTo>
                  <a:lnTo>
                    <a:pt x="320" y="458"/>
                  </a:lnTo>
                  <a:lnTo>
                    <a:pt x="282" y="460"/>
                  </a:lnTo>
                  <a:lnTo>
                    <a:pt x="247" y="460"/>
                  </a:lnTo>
                  <a:lnTo>
                    <a:pt x="211" y="457"/>
                  </a:lnTo>
                  <a:lnTo>
                    <a:pt x="178" y="451"/>
                  </a:lnTo>
                  <a:lnTo>
                    <a:pt x="145" y="442"/>
                  </a:lnTo>
                  <a:lnTo>
                    <a:pt x="114" y="429"/>
                  </a:lnTo>
                  <a:lnTo>
                    <a:pt x="83" y="410"/>
                  </a:lnTo>
                  <a:lnTo>
                    <a:pt x="55" y="389"/>
                  </a:lnTo>
                  <a:lnTo>
                    <a:pt x="34" y="361"/>
                  </a:lnTo>
                  <a:lnTo>
                    <a:pt x="19" y="331"/>
                  </a:lnTo>
                  <a:lnTo>
                    <a:pt x="8" y="299"/>
                  </a:lnTo>
                  <a:lnTo>
                    <a:pt x="2" y="268"/>
                  </a:lnTo>
                  <a:lnTo>
                    <a:pt x="0" y="233"/>
                  </a:lnTo>
                  <a:lnTo>
                    <a:pt x="3" y="200"/>
                  </a:lnTo>
                  <a:lnTo>
                    <a:pt x="11" y="167"/>
                  </a:lnTo>
                  <a:lnTo>
                    <a:pt x="25" y="137"/>
                  </a:lnTo>
                  <a:lnTo>
                    <a:pt x="31" y="126"/>
                  </a:lnTo>
                  <a:lnTo>
                    <a:pt x="38" y="117"/>
                  </a:lnTo>
                  <a:lnTo>
                    <a:pt x="44" y="107"/>
                  </a:lnTo>
                  <a:lnTo>
                    <a:pt x="52" y="99"/>
                  </a:lnTo>
                  <a:lnTo>
                    <a:pt x="59" y="90"/>
                  </a:lnTo>
                  <a:lnTo>
                    <a:pt x="68" y="83"/>
                  </a:lnTo>
                  <a:lnTo>
                    <a:pt x="78" y="74"/>
                  </a:lnTo>
                  <a:lnTo>
                    <a:pt x="89" y="70"/>
                  </a:lnTo>
                  <a:lnTo>
                    <a:pt x="94" y="61"/>
                  </a:lnTo>
                  <a:lnTo>
                    <a:pt x="102" y="54"/>
                  </a:lnTo>
                  <a:lnTo>
                    <a:pt x="108" y="49"/>
                  </a:lnTo>
                  <a:lnTo>
                    <a:pt x="119" y="44"/>
                  </a:lnTo>
                  <a:lnTo>
                    <a:pt x="127" y="38"/>
                  </a:lnTo>
                  <a:lnTo>
                    <a:pt x="137" y="34"/>
                  </a:lnTo>
                  <a:lnTo>
                    <a:pt x="146" y="31"/>
                  </a:lnTo>
                  <a:lnTo>
                    <a:pt x="156" y="28"/>
                  </a:lnTo>
                  <a:lnTo>
                    <a:pt x="200" y="12"/>
                  </a:lnTo>
                  <a:lnTo>
                    <a:pt x="245" y="4"/>
                  </a:lnTo>
                  <a:lnTo>
                    <a:pt x="291" y="0"/>
                  </a:lnTo>
                  <a:lnTo>
                    <a:pt x="338" y="5"/>
                  </a:lnTo>
                  <a:lnTo>
                    <a:pt x="380" y="16"/>
                  </a:lnTo>
                  <a:lnTo>
                    <a:pt x="421" y="34"/>
                  </a:lnTo>
                  <a:lnTo>
                    <a:pt x="457" y="63"/>
                  </a:lnTo>
                  <a:lnTo>
                    <a:pt x="489" y="100"/>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370" name="Freeform 10"/>
            <p:cNvSpPr>
              <a:spLocks/>
            </p:cNvSpPr>
            <p:nvPr/>
          </p:nvSpPr>
          <p:spPr bwMode="auto">
            <a:xfrm>
              <a:off x="3844" y="2939"/>
              <a:ext cx="817" cy="936"/>
            </a:xfrm>
            <a:custGeom>
              <a:avLst/>
              <a:gdLst>
                <a:gd name="T0" fmla="*/ 2112 w 3268"/>
                <a:gd name="T1" fmla="*/ 292 h 4677"/>
                <a:gd name="T2" fmla="*/ 2300 w 3268"/>
                <a:gd name="T3" fmla="*/ 368 h 4677"/>
                <a:gd name="T4" fmla="*/ 2356 w 3268"/>
                <a:gd name="T5" fmla="*/ 447 h 4677"/>
                <a:gd name="T6" fmla="*/ 2457 w 3268"/>
                <a:gd name="T7" fmla="*/ 413 h 4677"/>
                <a:gd name="T8" fmla="*/ 3085 w 3268"/>
                <a:gd name="T9" fmla="*/ 935 h 4677"/>
                <a:gd name="T10" fmla="*/ 3234 w 3268"/>
                <a:gd name="T11" fmla="*/ 1133 h 4677"/>
                <a:gd name="T12" fmla="*/ 3266 w 3268"/>
                <a:gd name="T13" fmla="*/ 1332 h 4677"/>
                <a:gd name="T14" fmla="*/ 3177 w 3268"/>
                <a:gd name="T15" fmla="*/ 1670 h 4677"/>
                <a:gd name="T16" fmla="*/ 3111 w 3268"/>
                <a:gd name="T17" fmla="*/ 1857 h 4677"/>
                <a:gd name="T18" fmla="*/ 3016 w 3268"/>
                <a:gd name="T19" fmla="*/ 2116 h 4677"/>
                <a:gd name="T20" fmla="*/ 3096 w 3268"/>
                <a:gd name="T21" fmla="*/ 2213 h 4677"/>
                <a:gd name="T22" fmla="*/ 3138 w 3268"/>
                <a:gd name="T23" fmla="*/ 2425 h 4677"/>
                <a:gd name="T24" fmla="*/ 3103 w 3268"/>
                <a:gd name="T25" fmla="*/ 2627 h 4677"/>
                <a:gd name="T26" fmla="*/ 3120 w 3268"/>
                <a:gd name="T27" fmla="*/ 3262 h 4677"/>
                <a:gd name="T28" fmla="*/ 3201 w 3268"/>
                <a:gd name="T29" fmla="*/ 3705 h 4677"/>
                <a:gd name="T30" fmla="*/ 3208 w 3268"/>
                <a:gd name="T31" fmla="*/ 3896 h 4677"/>
                <a:gd name="T32" fmla="*/ 3018 w 3268"/>
                <a:gd name="T33" fmla="*/ 4114 h 4677"/>
                <a:gd name="T34" fmla="*/ 2772 w 3268"/>
                <a:gd name="T35" fmla="*/ 4178 h 4677"/>
                <a:gd name="T36" fmla="*/ 2603 w 3268"/>
                <a:gd name="T37" fmla="*/ 4187 h 4677"/>
                <a:gd name="T38" fmla="*/ 2564 w 3268"/>
                <a:gd name="T39" fmla="*/ 4266 h 4677"/>
                <a:gd name="T40" fmla="*/ 2519 w 3268"/>
                <a:gd name="T41" fmla="*/ 4292 h 4677"/>
                <a:gd name="T42" fmla="*/ 2526 w 3268"/>
                <a:gd name="T43" fmla="*/ 4253 h 4677"/>
                <a:gd name="T44" fmla="*/ 2583 w 3268"/>
                <a:gd name="T45" fmla="*/ 4149 h 4677"/>
                <a:gd name="T46" fmla="*/ 2603 w 3268"/>
                <a:gd name="T47" fmla="*/ 4021 h 4677"/>
                <a:gd name="T48" fmla="*/ 2579 w 3268"/>
                <a:gd name="T49" fmla="*/ 3893 h 4677"/>
                <a:gd name="T50" fmla="*/ 2473 w 3268"/>
                <a:gd name="T51" fmla="*/ 3850 h 4677"/>
                <a:gd name="T52" fmla="*/ 2414 w 3268"/>
                <a:gd name="T53" fmla="*/ 3830 h 4677"/>
                <a:gd name="T54" fmla="*/ 2251 w 3268"/>
                <a:gd name="T55" fmla="*/ 4077 h 4677"/>
                <a:gd name="T56" fmla="*/ 2051 w 3268"/>
                <a:gd name="T57" fmla="*/ 4369 h 4677"/>
                <a:gd name="T58" fmla="*/ 1970 w 3268"/>
                <a:gd name="T59" fmla="*/ 4392 h 4677"/>
                <a:gd name="T60" fmla="*/ 1864 w 3268"/>
                <a:gd name="T61" fmla="*/ 4067 h 4677"/>
                <a:gd name="T62" fmla="*/ 1707 w 3268"/>
                <a:gd name="T63" fmla="*/ 3885 h 4677"/>
                <a:gd name="T64" fmla="*/ 1518 w 3268"/>
                <a:gd name="T65" fmla="*/ 4004 h 4677"/>
                <a:gd name="T66" fmla="*/ 1362 w 3268"/>
                <a:gd name="T67" fmla="*/ 4303 h 4677"/>
                <a:gd name="T68" fmla="*/ 1294 w 3268"/>
                <a:gd name="T69" fmla="*/ 4335 h 4677"/>
                <a:gd name="T70" fmla="*/ 1208 w 3268"/>
                <a:gd name="T71" fmla="*/ 4286 h 4677"/>
                <a:gd name="T72" fmla="*/ 1121 w 3268"/>
                <a:gd name="T73" fmla="*/ 4386 h 4677"/>
                <a:gd name="T74" fmla="*/ 846 w 3268"/>
                <a:gd name="T75" fmla="*/ 4612 h 4677"/>
                <a:gd name="T76" fmla="*/ 617 w 3268"/>
                <a:gd name="T77" fmla="*/ 4675 h 4677"/>
                <a:gd name="T78" fmla="*/ 489 w 3268"/>
                <a:gd name="T79" fmla="*/ 4572 h 4677"/>
                <a:gd name="T80" fmla="*/ 277 w 3268"/>
                <a:gd name="T81" fmla="*/ 4454 h 4677"/>
                <a:gd name="T82" fmla="*/ 69 w 3268"/>
                <a:gd name="T83" fmla="*/ 4418 h 4677"/>
                <a:gd name="T84" fmla="*/ 22 w 3268"/>
                <a:gd name="T85" fmla="*/ 4373 h 4677"/>
                <a:gd name="T86" fmla="*/ 68 w 3268"/>
                <a:gd name="T87" fmla="*/ 4263 h 4677"/>
                <a:gd name="T88" fmla="*/ 139 w 3268"/>
                <a:gd name="T89" fmla="*/ 3896 h 4677"/>
                <a:gd name="T90" fmla="*/ 229 w 3268"/>
                <a:gd name="T91" fmla="*/ 3527 h 4677"/>
                <a:gd name="T92" fmla="*/ 304 w 3268"/>
                <a:gd name="T93" fmla="*/ 3405 h 4677"/>
                <a:gd name="T94" fmla="*/ 383 w 3268"/>
                <a:gd name="T95" fmla="*/ 3295 h 4677"/>
                <a:gd name="T96" fmla="*/ 393 w 3268"/>
                <a:gd name="T97" fmla="*/ 3080 h 4677"/>
                <a:gd name="T98" fmla="*/ 79 w 3268"/>
                <a:gd name="T99" fmla="*/ 2727 h 4677"/>
                <a:gd name="T100" fmla="*/ 84 w 3268"/>
                <a:gd name="T101" fmla="*/ 2074 h 4677"/>
                <a:gd name="T102" fmla="*/ 309 w 3268"/>
                <a:gd name="T103" fmla="*/ 1749 h 4677"/>
                <a:gd name="T104" fmla="*/ 249 w 3268"/>
                <a:gd name="T105" fmla="*/ 1757 h 4677"/>
                <a:gd name="T106" fmla="*/ 137 w 3268"/>
                <a:gd name="T107" fmla="*/ 1805 h 4677"/>
                <a:gd name="T108" fmla="*/ 167 w 3268"/>
                <a:gd name="T109" fmla="*/ 1753 h 4677"/>
                <a:gd name="T110" fmla="*/ 111 w 3268"/>
                <a:gd name="T111" fmla="*/ 1299 h 4677"/>
                <a:gd name="T112" fmla="*/ 175 w 3268"/>
                <a:gd name="T113" fmla="*/ 756 h 4677"/>
                <a:gd name="T114" fmla="*/ 791 w 3268"/>
                <a:gd name="T115" fmla="*/ 221 h 4677"/>
                <a:gd name="T116" fmla="*/ 1081 w 3268"/>
                <a:gd name="T117" fmla="*/ 36 h 4677"/>
                <a:gd name="T118" fmla="*/ 1583 w 3268"/>
                <a:gd name="T119" fmla="*/ 72 h 4677"/>
                <a:gd name="T120" fmla="*/ 2034 w 3268"/>
                <a:gd name="T121" fmla="*/ 315 h 4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68" h="4677">
                  <a:moveTo>
                    <a:pt x="2034" y="315"/>
                  </a:moveTo>
                  <a:lnTo>
                    <a:pt x="2045" y="311"/>
                  </a:lnTo>
                  <a:lnTo>
                    <a:pt x="2055" y="307"/>
                  </a:lnTo>
                  <a:lnTo>
                    <a:pt x="2066" y="305"/>
                  </a:lnTo>
                  <a:lnTo>
                    <a:pt x="2079" y="302"/>
                  </a:lnTo>
                  <a:lnTo>
                    <a:pt x="2089" y="299"/>
                  </a:lnTo>
                  <a:lnTo>
                    <a:pt x="2101" y="295"/>
                  </a:lnTo>
                  <a:lnTo>
                    <a:pt x="2112" y="292"/>
                  </a:lnTo>
                  <a:lnTo>
                    <a:pt x="2123" y="288"/>
                  </a:lnTo>
                  <a:lnTo>
                    <a:pt x="2150" y="293"/>
                  </a:lnTo>
                  <a:lnTo>
                    <a:pt x="2177" y="300"/>
                  </a:lnTo>
                  <a:lnTo>
                    <a:pt x="2204" y="307"/>
                  </a:lnTo>
                  <a:lnTo>
                    <a:pt x="2232" y="319"/>
                  </a:lnTo>
                  <a:lnTo>
                    <a:pt x="2256" y="331"/>
                  </a:lnTo>
                  <a:lnTo>
                    <a:pt x="2280" y="347"/>
                  </a:lnTo>
                  <a:lnTo>
                    <a:pt x="2300" y="368"/>
                  </a:lnTo>
                  <a:lnTo>
                    <a:pt x="2320" y="395"/>
                  </a:lnTo>
                  <a:lnTo>
                    <a:pt x="2322" y="402"/>
                  </a:lnTo>
                  <a:lnTo>
                    <a:pt x="2327" y="411"/>
                  </a:lnTo>
                  <a:lnTo>
                    <a:pt x="2330" y="419"/>
                  </a:lnTo>
                  <a:lnTo>
                    <a:pt x="2337" y="427"/>
                  </a:lnTo>
                  <a:lnTo>
                    <a:pt x="2343" y="434"/>
                  </a:lnTo>
                  <a:lnTo>
                    <a:pt x="2350" y="441"/>
                  </a:lnTo>
                  <a:lnTo>
                    <a:pt x="2356" y="447"/>
                  </a:lnTo>
                  <a:lnTo>
                    <a:pt x="2366" y="454"/>
                  </a:lnTo>
                  <a:lnTo>
                    <a:pt x="2378" y="450"/>
                  </a:lnTo>
                  <a:lnTo>
                    <a:pt x="2392" y="445"/>
                  </a:lnTo>
                  <a:lnTo>
                    <a:pt x="2406" y="439"/>
                  </a:lnTo>
                  <a:lnTo>
                    <a:pt x="2419" y="434"/>
                  </a:lnTo>
                  <a:lnTo>
                    <a:pt x="2432" y="427"/>
                  </a:lnTo>
                  <a:lnTo>
                    <a:pt x="2444" y="420"/>
                  </a:lnTo>
                  <a:lnTo>
                    <a:pt x="2457" y="413"/>
                  </a:lnTo>
                  <a:lnTo>
                    <a:pt x="2470" y="407"/>
                  </a:lnTo>
                  <a:lnTo>
                    <a:pt x="2586" y="428"/>
                  </a:lnTo>
                  <a:lnTo>
                    <a:pt x="2689" y="479"/>
                  </a:lnTo>
                  <a:lnTo>
                    <a:pt x="2779" y="551"/>
                  </a:lnTo>
                  <a:lnTo>
                    <a:pt x="2863" y="639"/>
                  </a:lnTo>
                  <a:lnTo>
                    <a:pt x="2938" y="736"/>
                  </a:lnTo>
                  <a:lnTo>
                    <a:pt x="3011" y="837"/>
                  </a:lnTo>
                  <a:lnTo>
                    <a:pt x="3085" y="935"/>
                  </a:lnTo>
                  <a:lnTo>
                    <a:pt x="3163" y="1027"/>
                  </a:lnTo>
                  <a:lnTo>
                    <a:pt x="3173" y="1041"/>
                  </a:lnTo>
                  <a:lnTo>
                    <a:pt x="3186" y="1055"/>
                  </a:lnTo>
                  <a:lnTo>
                    <a:pt x="3197" y="1069"/>
                  </a:lnTo>
                  <a:lnTo>
                    <a:pt x="3209" y="1084"/>
                  </a:lnTo>
                  <a:lnTo>
                    <a:pt x="3218" y="1099"/>
                  </a:lnTo>
                  <a:lnTo>
                    <a:pt x="3227" y="1116"/>
                  </a:lnTo>
                  <a:lnTo>
                    <a:pt x="3234" y="1133"/>
                  </a:lnTo>
                  <a:lnTo>
                    <a:pt x="3239" y="1152"/>
                  </a:lnTo>
                  <a:lnTo>
                    <a:pt x="3252" y="1176"/>
                  </a:lnTo>
                  <a:lnTo>
                    <a:pt x="3260" y="1201"/>
                  </a:lnTo>
                  <a:lnTo>
                    <a:pt x="3265" y="1226"/>
                  </a:lnTo>
                  <a:lnTo>
                    <a:pt x="3267" y="1252"/>
                  </a:lnTo>
                  <a:lnTo>
                    <a:pt x="3266" y="1278"/>
                  </a:lnTo>
                  <a:lnTo>
                    <a:pt x="3266" y="1305"/>
                  </a:lnTo>
                  <a:lnTo>
                    <a:pt x="3266" y="1332"/>
                  </a:lnTo>
                  <a:lnTo>
                    <a:pt x="3268" y="1360"/>
                  </a:lnTo>
                  <a:lnTo>
                    <a:pt x="3260" y="1406"/>
                  </a:lnTo>
                  <a:lnTo>
                    <a:pt x="3250" y="1452"/>
                  </a:lnTo>
                  <a:lnTo>
                    <a:pt x="3236" y="1495"/>
                  </a:lnTo>
                  <a:lnTo>
                    <a:pt x="3224" y="1540"/>
                  </a:lnTo>
                  <a:lnTo>
                    <a:pt x="3208" y="1584"/>
                  </a:lnTo>
                  <a:lnTo>
                    <a:pt x="3193" y="1627"/>
                  </a:lnTo>
                  <a:lnTo>
                    <a:pt x="3177" y="1670"/>
                  </a:lnTo>
                  <a:lnTo>
                    <a:pt x="3163" y="1715"/>
                  </a:lnTo>
                  <a:lnTo>
                    <a:pt x="3152" y="1732"/>
                  </a:lnTo>
                  <a:lnTo>
                    <a:pt x="3144" y="1753"/>
                  </a:lnTo>
                  <a:lnTo>
                    <a:pt x="3137" y="1775"/>
                  </a:lnTo>
                  <a:lnTo>
                    <a:pt x="3131" y="1796"/>
                  </a:lnTo>
                  <a:lnTo>
                    <a:pt x="3124" y="1816"/>
                  </a:lnTo>
                  <a:lnTo>
                    <a:pt x="3119" y="1837"/>
                  </a:lnTo>
                  <a:lnTo>
                    <a:pt x="3111" y="1857"/>
                  </a:lnTo>
                  <a:lnTo>
                    <a:pt x="3101" y="1877"/>
                  </a:lnTo>
                  <a:lnTo>
                    <a:pt x="3090" y="1911"/>
                  </a:lnTo>
                  <a:lnTo>
                    <a:pt x="3080" y="1947"/>
                  </a:lnTo>
                  <a:lnTo>
                    <a:pt x="3067" y="1981"/>
                  </a:lnTo>
                  <a:lnTo>
                    <a:pt x="3056" y="2015"/>
                  </a:lnTo>
                  <a:lnTo>
                    <a:pt x="3042" y="2048"/>
                  </a:lnTo>
                  <a:lnTo>
                    <a:pt x="3030" y="2083"/>
                  </a:lnTo>
                  <a:lnTo>
                    <a:pt x="3016" y="2116"/>
                  </a:lnTo>
                  <a:lnTo>
                    <a:pt x="3004" y="2151"/>
                  </a:lnTo>
                  <a:lnTo>
                    <a:pt x="3020" y="2154"/>
                  </a:lnTo>
                  <a:lnTo>
                    <a:pt x="3035" y="2160"/>
                  </a:lnTo>
                  <a:lnTo>
                    <a:pt x="3048" y="2168"/>
                  </a:lnTo>
                  <a:lnTo>
                    <a:pt x="3061" y="2179"/>
                  </a:lnTo>
                  <a:lnTo>
                    <a:pt x="3073" y="2188"/>
                  </a:lnTo>
                  <a:lnTo>
                    <a:pt x="3084" y="2201"/>
                  </a:lnTo>
                  <a:lnTo>
                    <a:pt x="3096" y="2213"/>
                  </a:lnTo>
                  <a:lnTo>
                    <a:pt x="3107" y="2227"/>
                  </a:lnTo>
                  <a:lnTo>
                    <a:pt x="3116" y="2253"/>
                  </a:lnTo>
                  <a:lnTo>
                    <a:pt x="3124" y="2280"/>
                  </a:lnTo>
                  <a:lnTo>
                    <a:pt x="3130" y="2308"/>
                  </a:lnTo>
                  <a:lnTo>
                    <a:pt x="3135" y="2336"/>
                  </a:lnTo>
                  <a:lnTo>
                    <a:pt x="3137" y="2365"/>
                  </a:lnTo>
                  <a:lnTo>
                    <a:pt x="3138" y="2394"/>
                  </a:lnTo>
                  <a:lnTo>
                    <a:pt x="3138" y="2425"/>
                  </a:lnTo>
                  <a:lnTo>
                    <a:pt x="3136" y="2457"/>
                  </a:lnTo>
                  <a:lnTo>
                    <a:pt x="3133" y="2481"/>
                  </a:lnTo>
                  <a:lnTo>
                    <a:pt x="3129" y="2507"/>
                  </a:lnTo>
                  <a:lnTo>
                    <a:pt x="3121" y="2531"/>
                  </a:lnTo>
                  <a:lnTo>
                    <a:pt x="3114" y="2554"/>
                  </a:lnTo>
                  <a:lnTo>
                    <a:pt x="3106" y="2578"/>
                  </a:lnTo>
                  <a:lnTo>
                    <a:pt x="3103" y="2603"/>
                  </a:lnTo>
                  <a:lnTo>
                    <a:pt x="3103" y="2627"/>
                  </a:lnTo>
                  <a:lnTo>
                    <a:pt x="3109" y="2656"/>
                  </a:lnTo>
                  <a:lnTo>
                    <a:pt x="3099" y="2740"/>
                  </a:lnTo>
                  <a:lnTo>
                    <a:pt x="3096" y="2828"/>
                  </a:lnTo>
                  <a:lnTo>
                    <a:pt x="3096" y="2914"/>
                  </a:lnTo>
                  <a:lnTo>
                    <a:pt x="3100" y="3001"/>
                  </a:lnTo>
                  <a:lnTo>
                    <a:pt x="3106" y="3087"/>
                  </a:lnTo>
                  <a:lnTo>
                    <a:pt x="3113" y="3174"/>
                  </a:lnTo>
                  <a:lnTo>
                    <a:pt x="3120" y="3262"/>
                  </a:lnTo>
                  <a:lnTo>
                    <a:pt x="3128" y="3350"/>
                  </a:lnTo>
                  <a:lnTo>
                    <a:pt x="3138" y="3400"/>
                  </a:lnTo>
                  <a:lnTo>
                    <a:pt x="3149" y="3451"/>
                  </a:lnTo>
                  <a:lnTo>
                    <a:pt x="3160" y="3501"/>
                  </a:lnTo>
                  <a:lnTo>
                    <a:pt x="3170" y="3553"/>
                  </a:lnTo>
                  <a:lnTo>
                    <a:pt x="3179" y="3604"/>
                  </a:lnTo>
                  <a:lnTo>
                    <a:pt x="3189" y="3654"/>
                  </a:lnTo>
                  <a:lnTo>
                    <a:pt x="3201" y="3705"/>
                  </a:lnTo>
                  <a:lnTo>
                    <a:pt x="3215" y="3756"/>
                  </a:lnTo>
                  <a:lnTo>
                    <a:pt x="3220" y="3756"/>
                  </a:lnTo>
                  <a:lnTo>
                    <a:pt x="3224" y="3762"/>
                  </a:lnTo>
                  <a:lnTo>
                    <a:pt x="3225" y="3767"/>
                  </a:lnTo>
                  <a:lnTo>
                    <a:pt x="3231" y="3774"/>
                  </a:lnTo>
                  <a:lnTo>
                    <a:pt x="3225" y="3815"/>
                  </a:lnTo>
                  <a:lnTo>
                    <a:pt x="3218" y="3856"/>
                  </a:lnTo>
                  <a:lnTo>
                    <a:pt x="3208" y="3896"/>
                  </a:lnTo>
                  <a:lnTo>
                    <a:pt x="3195" y="3935"/>
                  </a:lnTo>
                  <a:lnTo>
                    <a:pt x="3178" y="3971"/>
                  </a:lnTo>
                  <a:lnTo>
                    <a:pt x="3160" y="4006"/>
                  </a:lnTo>
                  <a:lnTo>
                    <a:pt x="3137" y="4038"/>
                  </a:lnTo>
                  <a:lnTo>
                    <a:pt x="3112" y="4068"/>
                  </a:lnTo>
                  <a:lnTo>
                    <a:pt x="3081" y="4084"/>
                  </a:lnTo>
                  <a:lnTo>
                    <a:pt x="3050" y="4101"/>
                  </a:lnTo>
                  <a:lnTo>
                    <a:pt x="3018" y="4114"/>
                  </a:lnTo>
                  <a:lnTo>
                    <a:pt x="2986" y="4128"/>
                  </a:lnTo>
                  <a:lnTo>
                    <a:pt x="2952" y="4138"/>
                  </a:lnTo>
                  <a:lnTo>
                    <a:pt x="2919" y="4149"/>
                  </a:lnTo>
                  <a:lnTo>
                    <a:pt x="2886" y="4160"/>
                  </a:lnTo>
                  <a:lnTo>
                    <a:pt x="2855" y="4170"/>
                  </a:lnTo>
                  <a:lnTo>
                    <a:pt x="2827" y="4174"/>
                  </a:lnTo>
                  <a:lnTo>
                    <a:pt x="2801" y="4177"/>
                  </a:lnTo>
                  <a:lnTo>
                    <a:pt x="2772" y="4178"/>
                  </a:lnTo>
                  <a:lnTo>
                    <a:pt x="2745" y="4181"/>
                  </a:lnTo>
                  <a:lnTo>
                    <a:pt x="2715" y="4180"/>
                  </a:lnTo>
                  <a:lnTo>
                    <a:pt x="2688" y="4180"/>
                  </a:lnTo>
                  <a:lnTo>
                    <a:pt x="2660" y="4178"/>
                  </a:lnTo>
                  <a:lnTo>
                    <a:pt x="2634" y="4178"/>
                  </a:lnTo>
                  <a:lnTo>
                    <a:pt x="2620" y="4177"/>
                  </a:lnTo>
                  <a:lnTo>
                    <a:pt x="2611" y="4181"/>
                  </a:lnTo>
                  <a:lnTo>
                    <a:pt x="2603" y="4187"/>
                  </a:lnTo>
                  <a:lnTo>
                    <a:pt x="2598" y="4197"/>
                  </a:lnTo>
                  <a:lnTo>
                    <a:pt x="2591" y="4208"/>
                  </a:lnTo>
                  <a:lnTo>
                    <a:pt x="2586" y="4220"/>
                  </a:lnTo>
                  <a:lnTo>
                    <a:pt x="2580" y="4231"/>
                  </a:lnTo>
                  <a:lnTo>
                    <a:pt x="2575" y="4243"/>
                  </a:lnTo>
                  <a:lnTo>
                    <a:pt x="2570" y="4250"/>
                  </a:lnTo>
                  <a:lnTo>
                    <a:pt x="2568" y="4259"/>
                  </a:lnTo>
                  <a:lnTo>
                    <a:pt x="2564" y="4266"/>
                  </a:lnTo>
                  <a:lnTo>
                    <a:pt x="2563" y="4275"/>
                  </a:lnTo>
                  <a:lnTo>
                    <a:pt x="2559" y="4282"/>
                  </a:lnTo>
                  <a:lnTo>
                    <a:pt x="2555" y="4289"/>
                  </a:lnTo>
                  <a:lnTo>
                    <a:pt x="2550" y="4294"/>
                  </a:lnTo>
                  <a:lnTo>
                    <a:pt x="2543" y="4299"/>
                  </a:lnTo>
                  <a:lnTo>
                    <a:pt x="2532" y="4294"/>
                  </a:lnTo>
                  <a:lnTo>
                    <a:pt x="2523" y="4294"/>
                  </a:lnTo>
                  <a:lnTo>
                    <a:pt x="2519" y="4292"/>
                  </a:lnTo>
                  <a:lnTo>
                    <a:pt x="2516" y="4290"/>
                  </a:lnTo>
                  <a:lnTo>
                    <a:pt x="2513" y="4286"/>
                  </a:lnTo>
                  <a:lnTo>
                    <a:pt x="2513" y="4281"/>
                  </a:lnTo>
                  <a:lnTo>
                    <a:pt x="2513" y="4274"/>
                  </a:lnTo>
                  <a:lnTo>
                    <a:pt x="2514" y="4268"/>
                  </a:lnTo>
                  <a:lnTo>
                    <a:pt x="2515" y="4263"/>
                  </a:lnTo>
                  <a:lnTo>
                    <a:pt x="2519" y="4260"/>
                  </a:lnTo>
                  <a:lnTo>
                    <a:pt x="2526" y="4253"/>
                  </a:lnTo>
                  <a:lnTo>
                    <a:pt x="2535" y="4246"/>
                  </a:lnTo>
                  <a:lnTo>
                    <a:pt x="2538" y="4230"/>
                  </a:lnTo>
                  <a:lnTo>
                    <a:pt x="2544" y="4216"/>
                  </a:lnTo>
                  <a:lnTo>
                    <a:pt x="2551" y="4203"/>
                  </a:lnTo>
                  <a:lnTo>
                    <a:pt x="2559" y="4190"/>
                  </a:lnTo>
                  <a:lnTo>
                    <a:pt x="2567" y="4176"/>
                  </a:lnTo>
                  <a:lnTo>
                    <a:pt x="2575" y="4163"/>
                  </a:lnTo>
                  <a:lnTo>
                    <a:pt x="2583" y="4149"/>
                  </a:lnTo>
                  <a:lnTo>
                    <a:pt x="2591" y="4135"/>
                  </a:lnTo>
                  <a:lnTo>
                    <a:pt x="2608" y="4125"/>
                  </a:lnTo>
                  <a:lnTo>
                    <a:pt x="2617" y="4114"/>
                  </a:lnTo>
                  <a:lnTo>
                    <a:pt x="2619" y="4097"/>
                  </a:lnTo>
                  <a:lnTo>
                    <a:pt x="2618" y="4081"/>
                  </a:lnTo>
                  <a:lnTo>
                    <a:pt x="2612" y="4061"/>
                  </a:lnTo>
                  <a:lnTo>
                    <a:pt x="2608" y="4041"/>
                  </a:lnTo>
                  <a:lnTo>
                    <a:pt x="2603" y="4021"/>
                  </a:lnTo>
                  <a:lnTo>
                    <a:pt x="2604" y="4004"/>
                  </a:lnTo>
                  <a:lnTo>
                    <a:pt x="2601" y="3988"/>
                  </a:lnTo>
                  <a:lnTo>
                    <a:pt x="2600" y="3972"/>
                  </a:lnTo>
                  <a:lnTo>
                    <a:pt x="2596" y="3956"/>
                  </a:lnTo>
                  <a:lnTo>
                    <a:pt x="2595" y="3941"/>
                  </a:lnTo>
                  <a:lnTo>
                    <a:pt x="2591" y="3924"/>
                  </a:lnTo>
                  <a:lnTo>
                    <a:pt x="2586" y="3909"/>
                  </a:lnTo>
                  <a:lnTo>
                    <a:pt x="2579" y="3893"/>
                  </a:lnTo>
                  <a:lnTo>
                    <a:pt x="2572" y="3880"/>
                  </a:lnTo>
                  <a:lnTo>
                    <a:pt x="2556" y="3877"/>
                  </a:lnTo>
                  <a:lnTo>
                    <a:pt x="2542" y="3873"/>
                  </a:lnTo>
                  <a:lnTo>
                    <a:pt x="2528" y="3869"/>
                  </a:lnTo>
                  <a:lnTo>
                    <a:pt x="2514" y="3865"/>
                  </a:lnTo>
                  <a:lnTo>
                    <a:pt x="2500" y="3859"/>
                  </a:lnTo>
                  <a:lnTo>
                    <a:pt x="2487" y="3856"/>
                  </a:lnTo>
                  <a:lnTo>
                    <a:pt x="2473" y="3850"/>
                  </a:lnTo>
                  <a:lnTo>
                    <a:pt x="2459" y="3846"/>
                  </a:lnTo>
                  <a:lnTo>
                    <a:pt x="2452" y="3842"/>
                  </a:lnTo>
                  <a:lnTo>
                    <a:pt x="2447" y="3838"/>
                  </a:lnTo>
                  <a:lnTo>
                    <a:pt x="2440" y="3836"/>
                  </a:lnTo>
                  <a:lnTo>
                    <a:pt x="2434" y="3833"/>
                  </a:lnTo>
                  <a:lnTo>
                    <a:pt x="2427" y="3831"/>
                  </a:lnTo>
                  <a:lnTo>
                    <a:pt x="2420" y="3830"/>
                  </a:lnTo>
                  <a:lnTo>
                    <a:pt x="2414" y="3830"/>
                  </a:lnTo>
                  <a:lnTo>
                    <a:pt x="2408" y="3830"/>
                  </a:lnTo>
                  <a:lnTo>
                    <a:pt x="2382" y="3862"/>
                  </a:lnTo>
                  <a:lnTo>
                    <a:pt x="2358" y="3897"/>
                  </a:lnTo>
                  <a:lnTo>
                    <a:pt x="2335" y="3932"/>
                  </a:lnTo>
                  <a:lnTo>
                    <a:pt x="2314" y="3969"/>
                  </a:lnTo>
                  <a:lnTo>
                    <a:pt x="2292" y="4004"/>
                  </a:lnTo>
                  <a:lnTo>
                    <a:pt x="2272" y="4042"/>
                  </a:lnTo>
                  <a:lnTo>
                    <a:pt x="2251" y="4077"/>
                  </a:lnTo>
                  <a:lnTo>
                    <a:pt x="2231" y="4115"/>
                  </a:lnTo>
                  <a:lnTo>
                    <a:pt x="2204" y="4150"/>
                  </a:lnTo>
                  <a:lnTo>
                    <a:pt x="2181" y="4187"/>
                  </a:lnTo>
                  <a:lnTo>
                    <a:pt x="2155" y="4224"/>
                  </a:lnTo>
                  <a:lnTo>
                    <a:pt x="2130" y="4262"/>
                  </a:lnTo>
                  <a:lnTo>
                    <a:pt x="2104" y="4297"/>
                  </a:lnTo>
                  <a:lnTo>
                    <a:pt x="2079" y="4334"/>
                  </a:lnTo>
                  <a:lnTo>
                    <a:pt x="2051" y="4369"/>
                  </a:lnTo>
                  <a:lnTo>
                    <a:pt x="2024" y="4403"/>
                  </a:lnTo>
                  <a:lnTo>
                    <a:pt x="2015" y="4403"/>
                  </a:lnTo>
                  <a:lnTo>
                    <a:pt x="2006" y="4405"/>
                  </a:lnTo>
                  <a:lnTo>
                    <a:pt x="1995" y="4405"/>
                  </a:lnTo>
                  <a:lnTo>
                    <a:pt x="1987" y="4406"/>
                  </a:lnTo>
                  <a:lnTo>
                    <a:pt x="1979" y="4403"/>
                  </a:lnTo>
                  <a:lnTo>
                    <a:pt x="1974" y="4400"/>
                  </a:lnTo>
                  <a:lnTo>
                    <a:pt x="1970" y="4392"/>
                  </a:lnTo>
                  <a:lnTo>
                    <a:pt x="1970" y="4381"/>
                  </a:lnTo>
                  <a:lnTo>
                    <a:pt x="1954" y="4335"/>
                  </a:lnTo>
                  <a:lnTo>
                    <a:pt x="1939" y="4290"/>
                  </a:lnTo>
                  <a:lnTo>
                    <a:pt x="1925" y="4246"/>
                  </a:lnTo>
                  <a:lnTo>
                    <a:pt x="1911" y="4201"/>
                  </a:lnTo>
                  <a:lnTo>
                    <a:pt x="1895" y="4156"/>
                  </a:lnTo>
                  <a:lnTo>
                    <a:pt x="1880" y="4111"/>
                  </a:lnTo>
                  <a:lnTo>
                    <a:pt x="1864" y="4067"/>
                  </a:lnTo>
                  <a:lnTo>
                    <a:pt x="1849" y="4024"/>
                  </a:lnTo>
                  <a:lnTo>
                    <a:pt x="1832" y="3999"/>
                  </a:lnTo>
                  <a:lnTo>
                    <a:pt x="1816" y="3975"/>
                  </a:lnTo>
                  <a:lnTo>
                    <a:pt x="1799" y="3950"/>
                  </a:lnTo>
                  <a:lnTo>
                    <a:pt x="1781" y="3928"/>
                  </a:lnTo>
                  <a:lnTo>
                    <a:pt x="1758" y="3908"/>
                  </a:lnTo>
                  <a:lnTo>
                    <a:pt x="1734" y="3893"/>
                  </a:lnTo>
                  <a:lnTo>
                    <a:pt x="1707" y="3885"/>
                  </a:lnTo>
                  <a:lnTo>
                    <a:pt x="1678" y="3885"/>
                  </a:lnTo>
                  <a:lnTo>
                    <a:pt x="1647" y="3890"/>
                  </a:lnTo>
                  <a:lnTo>
                    <a:pt x="1622" y="3902"/>
                  </a:lnTo>
                  <a:lnTo>
                    <a:pt x="1598" y="3918"/>
                  </a:lnTo>
                  <a:lnTo>
                    <a:pt x="1577" y="3938"/>
                  </a:lnTo>
                  <a:lnTo>
                    <a:pt x="1557" y="3958"/>
                  </a:lnTo>
                  <a:lnTo>
                    <a:pt x="1537" y="3982"/>
                  </a:lnTo>
                  <a:lnTo>
                    <a:pt x="1518" y="4004"/>
                  </a:lnTo>
                  <a:lnTo>
                    <a:pt x="1499" y="4027"/>
                  </a:lnTo>
                  <a:lnTo>
                    <a:pt x="1473" y="4062"/>
                  </a:lnTo>
                  <a:lnTo>
                    <a:pt x="1449" y="4100"/>
                  </a:lnTo>
                  <a:lnTo>
                    <a:pt x="1425" y="4137"/>
                  </a:lnTo>
                  <a:lnTo>
                    <a:pt x="1406" y="4177"/>
                  </a:lnTo>
                  <a:lnTo>
                    <a:pt x="1387" y="4217"/>
                  </a:lnTo>
                  <a:lnTo>
                    <a:pt x="1373" y="4260"/>
                  </a:lnTo>
                  <a:lnTo>
                    <a:pt x="1362" y="4303"/>
                  </a:lnTo>
                  <a:lnTo>
                    <a:pt x="1358" y="4350"/>
                  </a:lnTo>
                  <a:lnTo>
                    <a:pt x="1351" y="4356"/>
                  </a:lnTo>
                  <a:lnTo>
                    <a:pt x="1343" y="4360"/>
                  </a:lnTo>
                  <a:lnTo>
                    <a:pt x="1334" y="4359"/>
                  </a:lnTo>
                  <a:lnTo>
                    <a:pt x="1326" y="4356"/>
                  </a:lnTo>
                  <a:lnTo>
                    <a:pt x="1315" y="4347"/>
                  </a:lnTo>
                  <a:lnTo>
                    <a:pt x="1305" y="4340"/>
                  </a:lnTo>
                  <a:lnTo>
                    <a:pt x="1294" y="4335"/>
                  </a:lnTo>
                  <a:lnTo>
                    <a:pt x="1284" y="4332"/>
                  </a:lnTo>
                  <a:lnTo>
                    <a:pt x="1271" y="4327"/>
                  </a:lnTo>
                  <a:lnTo>
                    <a:pt x="1261" y="4322"/>
                  </a:lnTo>
                  <a:lnTo>
                    <a:pt x="1250" y="4315"/>
                  </a:lnTo>
                  <a:lnTo>
                    <a:pt x="1242" y="4307"/>
                  </a:lnTo>
                  <a:lnTo>
                    <a:pt x="1229" y="4301"/>
                  </a:lnTo>
                  <a:lnTo>
                    <a:pt x="1218" y="4294"/>
                  </a:lnTo>
                  <a:lnTo>
                    <a:pt x="1208" y="4286"/>
                  </a:lnTo>
                  <a:lnTo>
                    <a:pt x="1199" y="4277"/>
                  </a:lnTo>
                  <a:lnTo>
                    <a:pt x="1189" y="4267"/>
                  </a:lnTo>
                  <a:lnTo>
                    <a:pt x="1180" y="4259"/>
                  </a:lnTo>
                  <a:lnTo>
                    <a:pt x="1169" y="4251"/>
                  </a:lnTo>
                  <a:lnTo>
                    <a:pt x="1159" y="4248"/>
                  </a:lnTo>
                  <a:lnTo>
                    <a:pt x="1151" y="4294"/>
                  </a:lnTo>
                  <a:lnTo>
                    <a:pt x="1140" y="4341"/>
                  </a:lnTo>
                  <a:lnTo>
                    <a:pt x="1121" y="4386"/>
                  </a:lnTo>
                  <a:lnTo>
                    <a:pt x="1100" y="4428"/>
                  </a:lnTo>
                  <a:lnTo>
                    <a:pt x="1071" y="4467"/>
                  </a:lnTo>
                  <a:lnTo>
                    <a:pt x="1040" y="4502"/>
                  </a:lnTo>
                  <a:lnTo>
                    <a:pt x="1004" y="4532"/>
                  </a:lnTo>
                  <a:lnTo>
                    <a:pt x="965" y="4559"/>
                  </a:lnTo>
                  <a:lnTo>
                    <a:pt x="927" y="4581"/>
                  </a:lnTo>
                  <a:lnTo>
                    <a:pt x="888" y="4599"/>
                  </a:lnTo>
                  <a:lnTo>
                    <a:pt x="846" y="4612"/>
                  </a:lnTo>
                  <a:lnTo>
                    <a:pt x="805" y="4622"/>
                  </a:lnTo>
                  <a:lnTo>
                    <a:pt x="761" y="4631"/>
                  </a:lnTo>
                  <a:lnTo>
                    <a:pt x="719" y="4640"/>
                  </a:lnTo>
                  <a:lnTo>
                    <a:pt x="677" y="4652"/>
                  </a:lnTo>
                  <a:lnTo>
                    <a:pt x="638" y="4670"/>
                  </a:lnTo>
                  <a:lnTo>
                    <a:pt x="638" y="4674"/>
                  </a:lnTo>
                  <a:lnTo>
                    <a:pt x="628" y="4677"/>
                  </a:lnTo>
                  <a:lnTo>
                    <a:pt x="617" y="4675"/>
                  </a:lnTo>
                  <a:lnTo>
                    <a:pt x="607" y="4671"/>
                  </a:lnTo>
                  <a:lnTo>
                    <a:pt x="600" y="4666"/>
                  </a:lnTo>
                  <a:lnTo>
                    <a:pt x="582" y="4647"/>
                  </a:lnTo>
                  <a:lnTo>
                    <a:pt x="565" y="4632"/>
                  </a:lnTo>
                  <a:lnTo>
                    <a:pt x="546" y="4615"/>
                  </a:lnTo>
                  <a:lnTo>
                    <a:pt x="528" y="4601"/>
                  </a:lnTo>
                  <a:lnTo>
                    <a:pt x="509" y="4586"/>
                  </a:lnTo>
                  <a:lnTo>
                    <a:pt x="489" y="4572"/>
                  </a:lnTo>
                  <a:lnTo>
                    <a:pt x="470" y="4557"/>
                  </a:lnTo>
                  <a:lnTo>
                    <a:pt x="452" y="4542"/>
                  </a:lnTo>
                  <a:lnTo>
                    <a:pt x="422" y="4527"/>
                  </a:lnTo>
                  <a:lnTo>
                    <a:pt x="393" y="4512"/>
                  </a:lnTo>
                  <a:lnTo>
                    <a:pt x="365" y="4495"/>
                  </a:lnTo>
                  <a:lnTo>
                    <a:pt x="336" y="4481"/>
                  </a:lnTo>
                  <a:lnTo>
                    <a:pt x="307" y="4466"/>
                  </a:lnTo>
                  <a:lnTo>
                    <a:pt x="277" y="4454"/>
                  </a:lnTo>
                  <a:lnTo>
                    <a:pt x="246" y="4445"/>
                  </a:lnTo>
                  <a:lnTo>
                    <a:pt x="215" y="4440"/>
                  </a:lnTo>
                  <a:lnTo>
                    <a:pt x="191" y="4433"/>
                  </a:lnTo>
                  <a:lnTo>
                    <a:pt x="168" y="4428"/>
                  </a:lnTo>
                  <a:lnTo>
                    <a:pt x="143" y="4423"/>
                  </a:lnTo>
                  <a:lnTo>
                    <a:pt x="119" y="4421"/>
                  </a:lnTo>
                  <a:lnTo>
                    <a:pt x="94" y="4419"/>
                  </a:lnTo>
                  <a:lnTo>
                    <a:pt x="69" y="4418"/>
                  </a:lnTo>
                  <a:lnTo>
                    <a:pt x="45" y="4418"/>
                  </a:lnTo>
                  <a:lnTo>
                    <a:pt x="22" y="4418"/>
                  </a:lnTo>
                  <a:lnTo>
                    <a:pt x="13" y="4409"/>
                  </a:lnTo>
                  <a:lnTo>
                    <a:pt x="7" y="4400"/>
                  </a:lnTo>
                  <a:lnTo>
                    <a:pt x="6" y="4389"/>
                  </a:lnTo>
                  <a:lnTo>
                    <a:pt x="12" y="4379"/>
                  </a:lnTo>
                  <a:lnTo>
                    <a:pt x="15" y="4375"/>
                  </a:lnTo>
                  <a:lnTo>
                    <a:pt x="22" y="4373"/>
                  </a:lnTo>
                  <a:lnTo>
                    <a:pt x="28" y="4372"/>
                  </a:lnTo>
                  <a:lnTo>
                    <a:pt x="35" y="4370"/>
                  </a:lnTo>
                  <a:lnTo>
                    <a:pt x="39" y="4367"/>
                  </a:lnTo>
                  <a:lnTo>
                    <a:pt x="45" y="4363"/>
                  </a:lnTo>
                  <a:lnTo>
                    <a:pt x="47" y="4357"/>
                  </a:lnTo>
                  <a:lnTo>
                    <a:pt x="49" y="4350"/>
                  </a:lnTo>
                  <a:lnTo>
                    <a:pt x="57" y="4307"/>
                  </a:lnTo>
                  <a:lnTo>
                    <a:pt x="68" y="4263"/>
                  </a:lnTo>
                  <a:lnTo>
                    <a:pt x="78" y="4221"/>
                  </a:lnTo>
                  <a:lnTo>
                    <a:pt x="88" y="4178"/>
                  </a:lnTo>
                  <a:lnTo>
                    <a:pt x="96" y="4135"/>
                  </a:lnTo>
                  <a:lnTo>
                    <a:pt x="104" y="4091"/>
                  </a:lnTo>
                  <a:lnTo>
                    <a:pt x="110" y="4048"/>
                  </a:lnTo>
                  <a:lnTo>
                    <a:pt x="116" y="4004"/>
                  </a:lnTo>
                  <a:lnTo>
                    <a:pt x="125" y="3949"/>
                  </a:lnTo>
                  <a:lnTo>
                    <a:pt x="139" y="3896"/>
                  </a:lnTo>
                  <a:lnTo>
                    <a:pt x="155" y="3843"/>
                  </a:lnTo>
                  <a:lnTo>
                    <a:pt x="172" y="3790"/>
                  </a:lnTo>
                  <a:lnTo>
                    <a:pt x="187" y="3736"/>
                  </a:lnTo>
                  <a:lnTo>
                    <a:pt x="200" y="3681"/>
                  </a:lnTo>
                  <a:lnTo>
                    <a:pt x="209" y="3626"/>
                  </a:lnTo>
                  <a:lnTo>
                    <a:pt x="215" y="3570"/>
                  </a:lnTo>
                  <a:lnTo>
                    <a:pt x="221" y="3548"/>
                  </a:lnTo>
                  <a:lnTo>
                    <a:pt x="229" y="3527"/>
                  </a:lnTo>
                  <a:lnTo>
                    <a:pt x="238" y="3507"/>
                  </a:lnTo>
                  <a:lnTo>
                    <a:pt x="248" y="3488"/>
                  </a:lnTo>
                  <a:lnTo>
                    <a:pt x="259" y="3468"/>
                  </a:lnTo>
                  <a:lnTo>
                    <a:pt x="270" y="3449"/>
                  </a:lnTo>
                  <a:lnTo>
                    <a:pt x="283" y="3432"/>
                  </a:lnTo>
                  <a:lnTo>
                    <a:pt x="296" y="3414"/>
                  </a:lnTo>
                  <a:lnTo>
                    <a:pt x="303" y="3412"/>
                  </a:lnTo>
                  <a:lnTo>
                    <a:pt x="304" y="3405"/>
                  </a:lnTo>
                  <a:lnTo>
                    <a:pt x="304" y="3400"/>
                  </a:lnTo>
                  <a:lnTo>
                    <a:pt x="305" y="3396"/>
                  </a:lnTo>
                  <a:lnTo>
                    <a:pt x="308" y="3394"/>
                  </a:lnTo>
                  <a:lnTo>
                    <a:pt x="315" y="3393"/>
                  </a:lnTo>
                  <a:lnTo>
                    <a:pt x="328" y="3366"/>
                  </a:lnTo>
                  <a:lnTo>
                    <a:pt x="345" y="3342"/>
                  </a:lnTo>
                  <a:lnTo>
                    <a:pt x="364" y="3317"/>
                  </a:lnTo>
                  <a:lnTo>
                    <a:pt x="383" y="3295"/>
                  </a:lnTo>
                  <a:lnTo>
                    <a:pt x="403" y="3272"/>
                  </a:lnTo>
                  <a:lnTo>
                    <a:pt x="422" y="3249"/>
                  </a:lnTo>
                  <a:lnTo>
                    <a:pt x="441" y="3228"/>
                  </a:lnTo>
                  <a:lnTo>
                    <a:pt x="460" y="3207"/>
                  </a:lnTo>
                  <a:lnTo>
                    <a:pt x="438" y="3176"/>
                  </a:lnTo>
                  <a:lnTo>
                    <a:pt x="422" y="3144"/>
                  </a:lnTo>
                  <a:lnTo>
                    <a:pt x="407" y="3111"/>
                  </a:lnTo>
                  <a:lnTo>
                    <a:pt x="393" y="3080"/>
                  </a:lnTo>
                  <a:lnTo>
                    <a:pt x="376" y="3049"/>
                  </a:lnTo>
                  <a:lnTo>
                    <a:pt x="357" y="3022"/>
                  </a:lnTo>
                  <a:lnTo>
                    <a:pt x="331" y="2998"/>
                  </a:lnTo>
                  <a:lnTo>
                    <a:pt x="296" y="2983"/>
                  </a:lnTo>
                  <a:lnTo>
                    <a:pt x="231" y="2928"/>
                  </a:lnTo>
                  <a:lnTo>
                    <a:pt x="173" y="2866"/>
                  </a:lnTo>
                  <a:lnTo>
                    <a:pt x="121" y="2798"/>
                  </a:lnTo>
                  <a:lnTo>
                    <a:pt x="79" y="2727"/>
                  </a:lnTo>
                  <a:lnTo>
                    <a:pt x="44" y="2651"/>
                  </a:lnTo>
                  <a:lnTo>
                    <a:pt x="20" y="2571"/>
                  </a:lnTo>
                  <a:lnTo>
                    <a:pt x="4" y="2487"/>
                  </a:lnTo>
                  <a:lnTo>
                    <a:pt x="0" y="2404"/>
                  </a:lnTo>
                  <a:lnTo>
                    <a:pt x="7" y="2318"/>
                  </a:lnTo>
                  <a:lnTo>
                    <a:pt x="24" y="2234"/>
                  </a:lnTo>
                  <a:lnTo>
                    <a:pt x="49" y="2151"/>
                  </a:lnTo>
                  <a:lnTo>
                    <a:pt x="84" y="2074"/>
                  </a:lnTo>
                  <a:lnTo>
                    <a:pt x="124" y="1997"/>
                  </a:lnTo>
                  <a:lnTo>
                    <a:pt x="171" y="1925"/>
                  </a:lnTo>
                  <a:lnTo>
                    <a:pt x="223" y="1857"/>
                  </a:lnTo>
                  <a:lnTo>
                    <a:pt x="283" y="1795"/>
                  </a:lnTo>
                  <a:lnTo>
                    <a:pt x="288" y="1783"/>
                  </a:lnTo>
                  <a:lnTo>
                    <a:pt x="295" y="1771"/>
                  </a:lnTo>
                  <a:lnTo>
                    <a:pt x="302" y="1759"/>
                  </a:lnTo>
                  <a:lnTo>
                    <a:pt x="309" y="1749"/>
                  </a:lnTo>
                  <a:lnTo>
                    <a:pt x="313" y="1737"/>
                  </a:lnTo>
                  <a:lnTo>
                    <a:pt x="319" y="1726"/>
                  </a:lnTo>
                  <a:lnTo>
                    <a:pt x="325" y="1715"/>
                  </a:lnTo>
                  <a:lnTo>
                    <a:pt x="331" y="1703"/>
                  </a:lnTo>
                  <a:lnTo>
                    <a:pt x="307" y="1710"/>
                  </a:lnTo>
                  <a:lnTo>
                    <a:pt x="287" y="1723"/>
                  </a:lnTo>
                  <a:lnTo>
                    <a:pt x="268" y="1738"/>
                  </a:lnTo>
                  <a:lnTo>
                    <a:pt x="249" y="1757"/>
                  </a:lnTo>
                  <a:lnTo>
                    <a:pt x="230" y="1775"/>
                  </a:lnTo>
                  <a:lnTo>
                    <a:pt x="212" y="1793"/>
                  </a:lnTo>
                  <a:lnTo>
                    <a:pt x="191" y="1810"/>
                  </a:lnTo>
                  <a:lnTo>
                    <a:pt x="169" y="1825"/>
                  </a:lnTo>
                  <a:lnTo>
                    <a:pt x="160" y="1823"/>
                  </a:lnTo>
                  <a:lnTo>
                    <a:pt x="151" y="1821"/>
                  </a:lnTo>
                  <a:lnTo>
                    <a:pt x="142" y="1813"/>
                  </a:lnTo>
                  <a:lnTo>
                    <a:pt x="137" y="1805"/>
                  </a:lnTo>
                  <a:lnTo>
                    <a:pt x="135" y="1795"/>
                  </a:lnTo>
                  <a:lnTo>
                    <a:pt x="139" y="1788"/>
                  </a:lnTo>
                  <a:lnTo>
                    <a:pt x="143" y="1782"/>
                  </a:lnTo>
                  <a:lnTo>
                    <a:pt x="150" y="1777"/>
                  </a:lnTo>
                  <a:lnTo>
                    <a:pt x="156" y="1771"/>
                  </a:lnTo>
                  <a:lnTo>
                    <a:pt x="161" y="1766"/>
                  </a:lnTo>
                  <a:lnTo>
                    <a:pt x="165" y="1759"/>
                  </a:lnTo>
                  <a:lnTo>
                    <a:pt x="167" y="1753"/>
                  </a:lnTo>
                  <a:lnTo>
                    <a:pt x="168" y="1695"/>
                  </a:lnTo>
                  <a:lnTo>
                    <a:pt x="165" y="1637"/>
                  </a:lnTo>
                  <a:lnTo>
                    <a:pt x="156" y="1579"/>
                  </a:lnTo>
                  <a:lnTo>
                    <a:pt x="147" y="1523"/>
                  </a:lnTo>
                  <a:lnTo>
                    <a:pt x="134" y="1465"/>
                  </a:lnTo>
                  <a:lnTo>
                    <a:pt x="124" y="1408"/>
                  </a:lnTo>
                  <a:lnTo>
                    <a:pt x="116" y="1353"/>
                  </a:lnTo>
                  <a:lnTo>
                    <a:pt x="111" y="1299"/>
                  </a:lnTo>
                  <a:lnTo>
                    <a:pt x="107" y="1228"/>
                  </a:lnTo>
                  <a:lnTo>
                    <a:pt x="103" y="1157"/>
                  </a:lnTo>
                  <a:lnTo>
                    <a:pt x="103" y="1087"/>
                  </a:lnTo>
                  <a:lnTo>
                    <a:pt x="107" y="1017"/>
                  </a:lnTo>
                  <a:lnTo>
                    <a:pt x="113" y="947"/>
                  </a:lnTo>
                  <a:lnTo>
                    <a:pt x="127" y="881"/>
                  </a:lnTo>
                  <a:lnTo>
                    <a:pt x="147" y="816"/>
                  </a:lnTo>
                  <a:lnTo>
                    <a:pt x="175" y="756"/>
                  </a:lnTo>
                  <a:lnTo>
                    <a:pt x="239" y="671"/>
                  </a:lnTo>
                  <a:lnTo>
                    <a:pt x="311" y="598"/>
                  </a:lnTo>
                  <a:lnTo>
                    <a:pt x="388" y="530"/>
                  </a:lnTo>
                  <a:lnTo>
                    <a:pt x="469" y="468"/>
                  </a:lnTo>
                  <a:lnTo>
                    <a:pt x="551" y="408"/>
                  </a:lnTo>
                  <a:lnTo>
                    <a:pt x="633" y="349"/>
                  </a:lnTo>
                  <a:lnTo>
                    <a:pt x="713" y="287"/>
                  </a:lnTo>
                  <a:lnTo>
                    <a:pt x="791" y="221"/>
                  </a:lnTo>
                  <a:lnTo>
                    <a:pt x="823" y="193"/>
                  </a:lnTo>
                  <a:lnTo>
                    <a:pt x="857" y="168"/>
                  </a:lnTo>
                  <a:lnTo>
                    <a:pt x="893" y="142"/>
                  </a:lnTo>
                  <a:lnTo>
                    <a:pt x="930" y="120"/>
                  </a:lnTo>
                  <a:lnTo>
                    <a:pt x="967" y="96"/>
                  </a:lnTo>
                  <a:lnTo>
                    <a:pt x="1005" y="75"/>
                  </a:lnTo>
                  <a:lnTo>
                    <a:pt x="1042" y="54"/>
                  </a:lnTo>
                  <a:lnTo>
                    <a:pt x="1081" y="36"/>
                  </a:lnTo>
                  <a:lnTo>
                    <a:pt x="1142" y="14"/>
                  </a:lnTo>
                  <a:lnTo>
                    <a:pt x="1206" y="3"/>
                  </a:lnTo>
                  <a:lnTo>
                    <a:pt x="1269" y="0"/>
                  </a:lnTo>
                  <a:lnTo>
                    <a:pt x="1334" y="6"/>
                  </a:lnTo>
                  <a:lnTo>
                    <a:pt x="1397" y="16"/>
                  </a:lnTo>
                  <a:lnTo>
                    <a:pt x="1461" y="33"/>
                  </a:lnTo>
                  <a:lnTo>
                    <a:pt x="1521" y="50"/>
                  </a:lnTo>
                  <a:lnTo>
                    <a:pt x="1583" y="72"/>
                  </a:lnTo>
                  <a:lnTo>
                    <a:pt x="1641" y="93"/>
                  </a:lnTo>
                  <a:lnTo>
                    <a:pt x="1699" y="119"/>
                  </a:lnTo>
                  <a:lnTo>
                    <a:pt x="1757" y="146"/>
                  </a:lnTo>
                  <a:lnTo>
                    <a:pt x="1815" y="176"/>
                  </a:lnTo>
                  <a:lnTo>
                    <a:pt x="1870" y="207"/>
                  </a:lnTo>
                  <a:lnTo>
                    <a:pt x="1926" y="241"/>
                  </a:lnTo>
                  <a:lnTo>
                    <a:pt x="1979" y="276"/>
                  </a:lnTo>
                  <a:lnTo>
                    <a:pt x="2034" y="3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371" name="Freeform 11"/>
            <p:cNvSpPr>
              <a:spLocks/>
            </p:cNvSpPr>
            <p:nvPr/>
          </p:nvSpPr>
          <p:spPr bwMode="auto">
            <a:xfrm>
              <a:off x="3888" y="2956"/>
              <a:ext cx="753" cy="428"/>
            </a:xfrm>
            <a:custGeom>
              <a:avLst/>
              <a:gdLst>
                <a:gd name="T0" fmla="*/ 1789 w 3010"/>
                <a:gd name="T1" fmla="*/ 239 h 2140"/>
                <a:gd name="T2" fmla="*/ 1890 w 3010"/>
                <a:gd name="T3" fmla="*/ 297 h 2140"/>
                <a:gd name="T4" fmla="*/ 2043 w 3010"/>
                <a:gd name="T5" fmla="*/ 311 h 2140"/>
                <a:gd name="T6" fmla="*/ 2048 w 3010"/>
                <a:gd name="T7" fmla="*/ 440 h 2140"/>
                <a:gd name="T8" fmla="*/ 1883 w 3010"/>
                <a:gd name="T9" fmla="*/ 515 h 2140"/>
                <a:gd name="T10" fmla="*/ 1845 w 3010"/>
                <a:gd name="T11" fmla="*/ 537 h 2140"/>
                <a:gd name="T12" fmla="*/ 1888 w 3010"/>
                <a:gd name="T13" fmla="*/ 567 h 2140"/>
                <a:gd name="T14" fmla="*/ 1935 w 3010"/>
                <a:gd name="T15" fmla="*/ 568 h 2140"/>
                <a:gd name="T16" fmla="*/ 2070 w 3010"/>
                <a:gd name="T17" fmla="*/ 497 h 2140"/>
                <a:gd name="T18" fmla="*/ 2251 w 3010"/>
                <a:gd name="T19" fmla="*/ 407 h 2140"/>
                <a:gd name="T20" fmla="*/ 2453 w 3010"/>
                <a:gd name="T21" fmla="*/ 445 h 2140"/>
                <a:gd name="T22" fmla="*/ 2671 w 3010"/>
                <a:gd name="T23" fmla="*/ 647 h 2140"/>
                <a:gd name="T24" fmla="*/ 2809 w 3010"/>
                <a:gd name="T25" fmla="*/ 816 h 2140"/>
                <a:gd name="T26" fmla="*/ 2932 w 3010"/>
                <a:gd name="T27" fmla="*/ 971 h 2140"/>
                <a:gd name="T28" fmla="*/ 3006 w 3010"/>
                <a:gd name="T29" fmla="*/ 1261 h 2140"/>
                <a:gd name="T30" fmla="*/ 2904 w 3010"/>
                <a:gd name="T31" fmla="*/ 1696 h 2140"/>
                <a:gd name="T32" fmla="*/ 2782 w 3010"/>
                <a:gd name="T33" fmla="*/ 2005 h 2140"/>
                <a:gd name="T34" fmla="*/ 2739 w 3010"/>
                <a:gd name="T35" fmla="*/ 2076 h 2140"/>
                <a:gd name="T36" fmla="*/ 2635 w 3010"/>
                <a:gd name="T37" fmla="*/ 2140 h 2140"/>
                <a:gd name="T38" fmla="*/ 2405 w 3010"/>
                <a:gd name="T39" fmla="*/ 1880 h 2140"/>
                <a:gd name="T40" fmla="*/ 2384 w 3010"/>
                <a:gd name="T41" fmla="*/ 1696 h 2140"/>
                <a:gd name="T42" fmla="*/ 2299 w 3010"/>
                <a:gd name="T43" fmla="*/ 1654 h 2140"/>
                <a:gd name="T44" fmla="*/ 2299 w 3010"/>
                <a:gd name="T45" fmla="*/ 1575 h 2140"/>
                <a:gd name="T46" fmla="*/ 2329 w 3010"/>
                <a:gd name="T47" fmla="*/ 1467 h 2140"/>
                <a:gd name="T48" fmla="*/ 2241 w 3010"/>
                <a:gd name="T49" fmla="*/ 1604 h 2140"/>
                <a:gd name="T50" fmla="*/ 2128 w 3010"/>
                <a:gd name="T51" fmla="*/ 1771 h 2140"/>
                <a:gd name="T52" fmla="*/ 2076 w 3010"/>
                <a:gd name="T53" fmla="*/ 1765 h 2140"/>
                <a:gd name="T54" fmla="*/ 2051 w 3010"/>
                <a:gd name="T55" fmla="*/ 1540 h 2140"/>
                <a:gd name="T56" fmla="*/ 2064 w 3010"/>
                <a:gd name="T57" fmla="*/ 1398 h 2140"/>
                <a:gd name="T58" fmla="*/ 1971 w 3010"/>
                <a:gd name="T59" fmla="*/ 1302 h 2140"/>
                <a:gd name="T60" fmla="*/ 1836 w 3010"/>
                <a:gd name="T61" fmla="*/ 1054 h 2140"/>
                <a:gd name="T62" fmla="*/ 1805 w 3010"/>
                <a:gd name="T63" fmla="*/ 974 h 2140"/>
                <a:gd name="T64" fmla="*/ 1758 w 3010"/>
                <a:gd name="T65" fmla="*/ 703 h 2140"/>
                <a:gd name="T66" fmla="*/ 1772 w 3010"/>
                <a:gd name="T67" fmla="*/ 627 h 2140"/>
                <a:gd name="T68" fmla="*/ 1724 w 3010"/>
                <a:gd name="T69" fmla="*/ 643 h 2140"/>
                <a:gd name="T70" fmla="*/ 1525 w 3010"/>
                <a:gd name="T71" fmla="*/ 761 h 2140"/>
                <a:gd name="T72" fmla="*/ 1059 w 3010"/>
                <a:gd name="T73" fmla="*/ 885 h 2140"/>
                <a:gd name="T74" fmla="*/ 573 w 3010"/>
                <a:gd name="T75" fmla="*/ 986 h 2140"/>
                <a:gd name="T76" fmla="*/ 463 w 3010"/>
                <a:gd name="T77" fmla="*/ 1030 h 2140"/>
                <a:gd name="T78" fmla="*/ 212 w 3010"/>
                <a:gd name="T79" fmla="*/ 1190 h 2140"/>
                <a:gd name="T80" fmla="*/ 92 w 3010"/>
                <a:gd name="T81" fmla="*/ 1331 h 2140"/>
                <a:gd name="T82" fmla="*/ 49 w 3010"/>
                <a:gd name="T83" fmla="*/ 1414 h 2140"/>
                <a:gd name="T84" fmla="*/ 91 w 3010"/>
                <a:gd name="T85" fmla="*/ 1396 h 2140"/>
                <a:gd name="T86" fmla="*/ 271 w 3010"/>
                <a:gd name="T87" fmla="*/ 1202 h 2140"/>
                <a:gd name="T88" fmla="*/ 317 w 3010"/>
                <a:gd name="T89" fmla="*/ 1217 h 2140"/>
                <a:gd name="T90" fmla="*/ 212 w 3010"/>
                <a:gd name="T91" fmla="*/ 1349 h 2140"/>
                <a:gd name="T92" fmla="*/ 85 w 3010"/>
                <a:gd name="T93" fmla="*/ 1454 h 2140"/>
                <a:gd name="T94" fmla="*/ 122 w 3010"/>
                <a:gd name="T95" fmla="*/ 1484 h 2140"/>
                <a:gd name="T96" fmla="*/ 217 w 3010"/>
                <a:gd name="T97" fmla="*/ 1411 h 2140"/>
                <a:gd name="T98" fmla="*/ 179 w 3010"/>
                <a:gd name="T99" fmla="*/ 1540 h 2140"/>
                <a:gd name="T100" fmla="*/ 59 w 3010"/>
                <a:gd name="T101" fmla="*/ 1594 h 2140"/>
                <a:gd name="T102" fmla="*/ 2 w 3010"/>
                <a:gd name="T103" fmla="*/ 1006 h 2140"/>
                <a:gd name="T104" fmla="*/ 73 w 3010"/>
                <a:gd name="T105" fmla="*/ 696 h 2140"/>
                <a:gd name="T106" fmla="*/ 245 w 3010"/>
                <a:gd name="T107" fmla="*/ 491 h 2140"/>
                <a:gd name="T108" fmla="*/ 597 w 3010"/>
                <a:gd name="T109" fmla="*/ 215 h 2140"/>
                <a:gd name="T110" fmla="*/ 1135 w 3010"/>
                <a:gd name="T111" fmla="*/ 0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10" h="2140">
                  <a:moveTo>
                    <a:pt x="1632" y="144"/>
                  </a:moveTo>
                  <a:lnTo>
                    <a:pt x="1658" y="158"/>
                  </a:lnTo>
                  <a:lnTo>
                    <a:pt x="1685" y="172"/>
                  </a:lnTo>
                  <a:lnTo>
                    <a:pt x="1711" y="188"/>
                  </a:lnTo>
                  <a:lnTo>
                    <a:pt x="1738" y="204"/>
                  </a:lnTo>
                  <a:lnTo>
                    <a:pt x="1763" y="221"/>
                  </a:lnTo>
                  <a:lnTo>
                    <a:pt x="1789" y="239"/>
                  </a:lnTo>
                  <a:lnTo>
                    <a:pt x="1813" y="259"/>
                  </a:lnTo>
                  <a:lnTo>
                    <a:pt x="1837" y="282"/>
                  </a:lnTo>
                  <a:lnTo>
                    <a:pt x="1846" y="286"/>
                  </a:lnTo>
                  <a:lnTo>
                    <a:pt x="1856" y="291"/>
                  </a:lnTo>
                  <a:lnTo>
                    <a:pt x="1868" y="295"/>
                  </a:lnTo>
                  <a:lnTo>
                    <a:pt x="1879" y="298"/>
                  </a:lnTo>
                  <a:lnTo>
                    <a:pt x="1890" y="297"/>
                  </a:lnTo>
                  <a:lnTo>
                    <a:pt x="1901" y="296"/>
                  </a:lnTo>
                  <a:lnTo>
                    <a:pt x="1911" y="292"/>
                  </a:lnTo>
                  <a:lnTo>
                    <a:pt x="1923" y="288"/>
                  </a:lnTo>
                  <a:lnTo>
                    <a:pt x="1955" y="286"/>
                  </a:lnTo>
                  <a:lnTo>
                    <a:pt x="1986" y="290"/>
                  </a:lnTo>
                  <a:lnTo>
                    <a:pt x="2014" y="298"/>
                  </a:lnTo>
                  <a:lnTo>
                    <a:pt x="2043" y="311"/>
                  </a:lnTo>
                  <a:lnTo>
                    <a:pt x="2068" y="327"/>
                  </a:lnTo>
                  <a:lnTo>
                    <a:pt x="2093" y="345"/>
                  </a:lnTo>
                  <a:lnTo>
                    <a:pt x="2116" y="365"/>
                  </a:lnTo>
                  <a:lnTo>
                    <a:pt x="2137" y="390"/>
                  </a:lnTo>
                  <a:lnTo>
                    <a:pt x="2108" y="407"/>
                  </a:lnTo>
                  <a:lnTo>
                    <a:pt x="2078" y="423"/>
                  </a:lnTo>
                  <a:lnTo>
                    <a:pt x="2048" y="440"/>
                  </a:lnTo>
                  <a:lnTo>
                    <a:pt x="2020" y="457"/>
                  </a:lnTo>
                  <a:lnTo>
                    <a:pt x="1990" y="473"/>
                  </a:lnTo>
                  <a:lnTo>
                    <a:pt x="1960" y="489"/>
                  </a:lnTo>
                  <a:lnTo>
                    <a:pt x="1931" y="503"/>
                  </a:lnTo>
                  <a:lnTo>
                    <a:pt x="1901" y="517"/>
                  </a:lnTo>
                  <a:lnTo>
                    <a:pt x="1892" y="514"/>
                  </a:lnTo>
                  <a:lnTo>
                    <a:pt x="1883" y="515"/>
                  </a:lnTo>
                  <a:lnTo>
                    <a:pt x="1877" y="519"/>
                  </a:lnTo>
                  <a:lnTo>
                    <a:pt x="1871" y="522"/>
                  </a:lnTo>
                  <a:lnTo>
                    <a:pt x="1866" y="524"/>
                  </a:lnTo>
                  <a:lnTo>
                    <a:pt x="1860" y="528"/>
                  </a:lnTo>
                  <a:lnTo>
                    <a:pt x="1853" y="530"/>
                  </a:lnTo>
                  <a:lnTo>
                    <a:pt x="1848" y="534"/>
                  </a:lnTo>
                  <a:lnTo>
                    <a:pt x="1845" y="537"/>
                  </a:lnTo>
                  <a:lnTo>
                    <a:pt x="1843" y="546"/>
                  </a:lnTo>
                  <a:lnTo>
                    <a:pt x="1851" y="549"/>
                  </a:lnTo>
                  <a:lnTo>
                    <a:pt x="1859" y="554"/>
                  </a:lnTo>
                  <a:lnTo>
                    <a:pt x="1866" y="557"/>
                  </a:lnTo>
                  <a:lnTo>
                    <a:pt x="1874" y="561"/>
                  </a:lnTo>
                  <a:lnTo>
                    <a:pt x="1880" y="563"/>
                  </a:lnTo>
                  <a:lnTo>
                    <a:pt x="1888" y="567"/>
                  </a:lnTo>
                  <a:lnTo>
                    <a:pt x="1895" y="570"/>
                  </a:lnTo>
                  <a:lnTo>
                    <a:pt x="1904" y="576"/>
                  </a:lnTo>
                  <a:lnTo>
                    <a:pt x="1911" y="576"/>
                  </a:lnTo>
                  <a:lnTo>
                    <a:pt x="1918" y="577"/>
                  </a:lnTo>
                  <a:lnTo>
                    <a:pt x="1924" y="575"/>
                  </a:lnTo>
                  <a:lnTo>
                    <a:pt x="1930" y="573"/>
                  </a:lnTo>
                  <a:lnTo>
                    <a:pt x="1935" y="568"/>
                  </a:lnTo>
                  <a:lnTo>
                    <a:pt x="1941" y="564"/>
                  </a:lnTo>
                  <a:lnTo>
                    <a:pt x="1948" y="560"/>
                  </a:lnTo>
                  <a:lnTo>
                    <a:pt x="1955" y="556"/>
                  </a:lnTo>
                  <a:lnTo>
                    <a:pt x="1983" y="542"/>
                  </a:lnTo>
                  <a:lnTo>
                    <a:pt x="2012" y="528"/>
                  </a:lnTo>
                  <a:lnTo>
                    <a:pt x="2040" y="513"/>
                  </a:lnTo>
                  <a:lnTo>
                    <a:pt x="2070" y="497"/>
                  </a:lnTo>
                  <a:lnTo>
                    <a:pt x="2099" y="481"/>
                  </a:lnTo>
                  <a:lnTo>
                    <a:pt x="2127" y="467"/>
                  </a:lnTo>
                  <a:lnTo>
                    <a:pt x="2156" y="453"/>
                  </a:lnTo>
                  <a:lnTo>
                    <a:pt x="2187" y="443"/>
                  </a:lnTo>
                  <a:lnTo>
                    <a:pt x="2206" y="424"/>
                  </a:lnTo>
                  <a:lnTo>
                    <a:pt x="2228" y="414"/>
                  </a:lnTo>
                  <a:lnTo>
                    <a:pt x="2251" y="407"/>
                  </a:lnTo>
                  <a:lnTo>
                    <a:pt x="2275" y="405"/>
                  </a:lnTo>
                  <a:lnTo>
                    <a:pt x="2297" y="405"/>
                  </a:lnTo>
                  <a:lnTo>
                    <a:pt x="2321" y="409"/>
                  </a:lnTo>
                  <a:lnTo>
                    <a:pt x="2347" y="413"/>
                  </a:lnTo>
                  <a:lnTo>
                    <a:pt x="2372" y="418"/>
                  </a:lnTo>
                  <a:lnTo>
                    <a:pt x="2413" y="428"/>
                  </a:lnTo>
                  <a:lnTo>
                    <a:pt x="2453" y="445"/>
                  </a:lnTo>
                  <a:lnTo>
                    <a:pt x="2491" y="468"/>
                  </a:lnTo>
                  <a:lnTo>
                    <a:pt x="2526" y="496"/>
                  </a:lnTo>
                  <a:lnTo>
                    <a:pt x="2559" y="526"/>
                  </a:lnTo>
                  <a:lnTo>
                    <a:pt x="2591" y="557"/>
                  </a:lnTo>
                  <a:lnTo>
                    <a:pt x="2622" y="590"/>
                  </a:lnTo>
                  <a:lnTo>
                    <a:pt x="2654" y="623"/>
                  </a:lnTo>
                  <a:lnTo>
                    <a:pt x="2671" y="647"/>
                  </a:lnTo>
                  <a:lnTo>
                    <a:pt x="2691" y="672"/>
                  </a:lnTo>
                  <a:lnTo>
                    <a:pt x="2710" y="695"/>
                  </a:lnTo>
                  <a:lnTo>
                    <a:pt x="2731" y="720"/>
                  </a:lnTo>
                  <a:lnTo>
                    <a:pt x="2750" y="743"/>
                  </a:lnTo>
                  <a:lnTo>
                    <a:pt x="2771" y="768"/>
                  </a:lnTo>
                  <a:lnTo>
                    <a:pt x="2790" y="792"/>
                  </a:lnTo>
                  <a:lnTo>
                    <a:pt x="2809" y="816"/>
                  </a:lnTo>
                  <a:lnTo>
                    <a:pt x="2817" y="816"/>
                  </a:lnTo>
                  <a:lnTo>
                    <a:pt x="2835" y="842"/>
                  </a:lnTo>
                  <a:lnTo>
                    <a:pt x="2854" y="868"/>
                  </a:lnTo>
                  <a:lnTo>
                    <a:pt x="2874" y="894"/>
                  </a:lnTo>
                  <a:lnTo>
                    <a:pt x="2895" y="920"/>
                  </a:lnTo>
                  <a:lnTo>
                    <a:pt x="2913" y="945"/>
                  </a:lnTo>
                  <a:lnTo>
                    <a:pt x="2932" y="971"/>
                  </a:lnTo>
                  <a:lnTo>
                    <a:pt x="2949" y="997"/>
                  </a:lnTo>
                  <a:lnTo>
                    <a:pt x="2962" y="1025"/>
                  </a:lnTo>
                  <a:lnTo>
                    <a:pt x="2988" y="1067"/>
                  </a:lnTo>
                  <a:lnTo>
                    <a:pt x="3002" y="1113"/>
                  </a:lnTo>
                  <a:lnTo>
                    <a:pt x="3009" y="1162"/>
                  </a:lnTo>
                  <a:lnTo>
                    <a:pt x="3010" y="1211"/>
                  </a:lnTo>
                  <a:lnTo>
                    <a:pt x="3006" y="1261"/>
                  </a:lnTo>
                  <a:lnTo>
                    <a:pt x="2999" y="1310"/>
                  </a:lnTo>
                  <a:lnTo>
                    <a:pt x="2990" y="1358"/>
                  </a:lnTo>
                  <a:lnTo>
                    <a:pt x="2982" y="1407"/>
                  </a:lnTo>
                  <a:lnTo>
                    <a:pt x="2965" y="1480"/>
                  </a:lnTo>
                  <a:lnTo>
                    <a:pt x="2948" y="1553"/>
                  </a:lnTo>
                  <a:lnTo>
                    <a:pt x="2926" y="1624"/>
                  </a:lnTo>
                  <a:lnTo>
                    <a:pt x="2904" y="1696"/>
                  </a:lnTo>
                  <a:lnTo>
                    <a:pt x="2879" y="1767"/>
                  </a:lnTo>
                  <a:lnTo>
                    <a:pt x="2854" y="1838"/>
                  </a:lnTo>
                  <a:lnTo>
                    <a:pt x="2828" y="1907"/>
                  </a:lnTo>
                  <a:lnTo>
                    <a:pt x="2801" y="1978"/>
                  </a:lnTo>
                  <a:lnTo>
                    <a:pt x="2793" y="1985"/>
                  </a:lnTo>
                  <a:lnTo>
                    <a:pt x="2788" y="1994"/>
                  </a:lnTo>
                  <a:lnTo>
                    <a:pt x="2782" y="2005"/>
                  </a:lnTo>
                  <a:lnTo>
                    <a:pt x="2779" y="2015"/>
                  </a:lnTo>
                  <a:lnTo>
                    <a:pt x="2773" y="2025"/>
                  </a:lnTo>
                  <a:lnTo>
                    <a:pt x="2768" y="2034"/>
                  </a:lnTo>
                  <a:lnTo>
                    <a:pt x="2763" y="2044"/>
                  </a:lnTo>
                  <a:lnTo>
                    <a:pt x="2756" y="2052"/>
                  </a:lnTo>
                  <a:lnTo>
                    <a:pt x="2756" y="2071"/>
                  </a:lnTo>
                  <a:lnTo>
                    <a:pt x="2739" y="2076"/>
                  </a:lnTo>
                  <a:lnTo>
                    <a:pt x="2721" y="2083"/>
                  </a:lnTo>
                  <a:lnTo>
                    <a:pt x="2705" y="2090"/>
                  </a:lnTo>
                  <a:lnTo>
                    <a:pt x="2692" y="2100"/>
                  </a:lnTo>
                  <a:lnTo>
                    <a:pt x="2677" y="2110"/>
                  </a:lnTo>
                  <a:lnTo>
                    <a:pt x="2662" y="2120"/>
                  </a:lnTo>
                  <a:lnTo>
                    <a:pt x="2648" y="2130"/>
                  </a:lnTo>
                  <a:lnTo>
                    <a:pt x="2635" y="2140"/>
                  </a:lnTo>
                  <a:lnTo>
                    <a:pt x="2593" y="2109"/>
                  </a:lnTo>
                  <a:lnTo>
                    <a:pt x="2553" y="2077"/>
                  </a:lnTo>
                  <a:lnTo>
                    <a:pt x="2513" y="2044"/>
                  </a:lnTo>
                  <a:lnTo>
                    <a:pt x="2477" y="2008"/>
                  </a:lnTo>
                  <a:lnTo>
                    <a:pt x="2445" y="1970"/>
                  </a:lnTo>
                  <a:lnTo>
                    <a:pt x="2420" y="1927"/>
                  </a:lnTo>
                  <a:lnTo>
                    <a:pt x="2405" y="1880"/>
                  </a:lnTo>
                  <a:lnTo>
                    <a:pt x="2401" y="1828"/>
                  </a:lnTo>
                  <a:lnTo>
                    <a:pt x="2400" y="1805"/>
                  </a:lnTo>
                  <a:lnTo>
                    <a:pt x="2399" y="1781"/>
                  </a:lnTo>
                  <a:lnTo>
                    <a:pt x="2398" y="1758"/>
                  </a:lnTo>
                  <a:lnTo>
                    <a:pt x="2397" y="1736"/>
                  </a:lnTo>
                  <a:lnTo>
                    <a:pt x="2392" y="1714"/>
                  </a:lnTo>
                  <a:lnTo>
                    <a:pt x="2384" y="1696"/>
                  </a:lnTo>
                  <a:lnTo>
                    <a:pt x="2371" y="1681"/>
                  </a:lnTo>
                  <a:lnTo>
                    <a:pt x="2352" y="1670"/>
                  </a:lnTo>
                  <a:lnTo>
                    <a:pt x="2342" y="1661"/>
                  </a:lnTo>
                  <a:lnTo>
                    <a:pt x="2332" y="1656"/>
                  </a:lnTo>
                  <a:lnTo>
                    <a:pt x="2321" y="1654"/>
                  </a:lnTo>
                  <a:lnTo>
                    <a:pt x="2311" y="1654"/>
                  </a:lnTo>
                  <a:lnTo>
                    <a:pt x="2299" y="1654"/>
                  </a:lnTo>
                  <a:lnTo>
                    <a:pt x="2287" y="1656"/>
                  </a:lnTo>
                  <a:lnTo>
                    <a:pt x="2276" y="1657"/>
                  </a:lnTo>
                  <a:lnTo>
                    <a:pt x="2264" y="1659"/>
                  </a:lnTo>
                  <a:lnTo>
                    <a:pt x="2272" y="1637"/>
                  </a:lnTo>
                  <a:lnTo>
                    <a:pt x="2280" y="1616"/>
                  </a:lnTo>
                  <a:lnTo>
                    <a:pt x="2288" y="1595"/>
                  </a:lnTo>
                  <a:lnTo>
                    <a:pt x="2299" y="1575"/>
                  </a:lnTo>
                  <a:lnTo>
                    <a:pt x="2307" y="1554"/>
                  </a:lnTo>
                  <a:lnTo>
                    <a:pt x="2317" y="1534"/>
                  </a:lnTo>
                  <a:lnTo>
                    <a:pt x="2327" y="1513"/>
                  </a:lnTo>
                  <a:lnTo>
                    <a:pt x="2340" y="1495"/>
                  </a:lnTo>
                  <a:lnTo>
                    <a:pt x="2339" y="1483"/>
                  </a:lnTo>
                  <a:lnTo>
                    <a:pt x="2336" y="1475"/>
                  </a:lnTo>
                  <a:lnTo>
                    <a:pt x="2329" y="1467"/>
                  </a:lnTo>
                  <a:lnTo>
                    <a:pt x="2324" y="1460"/>
                  </a:lnTo>
                  <a:lnTo>
                    <a:pt x="2315" y="1460"/>
                  </a:lnTo>
                  <a:lnTo>
                    <a:pt x="2297" y="1487"/>
                  </a:lnTo>
                  <a:lnTo>
                    <a:pt x="2284" y="1516"/>
                  </a:lnTo>
                  <a:lnTo>
                    <a:pt x="2270" y="1547"/>
                  </a:lnTo>
                  <a:lnTo>
                    <a:pt x="2257" y="1577"/>
                  </a:lnTo>
                  <a:lnTo>
                    <a:pt x="2241" y="1604"/>
                  </a:lnTo>
                  <a:lnTo>
                    <a:pt x="2224" y="1633"/>
                  </a:lnTo>
                  <a:lnTo>
                    <a:pt x="2201" y="1657"/>
                  </a:lnTo>
                  <a:lnTo>
                    <a:pt x="2175" y="1681"/>
                  </a:lnTo>
                  <a:lnTo>
                    <a:pt x="2158" y="1701"/>
                  </a:lnTo>
                  <a:lnTo>
                    <a:pt x="2145" y="1723"/>
                  </a:lnTo>
                  <a:lnTo>
                    <a:pt x="2135" y="1746"/>
                  </a:lnTo>
                  <a:lnTo>
                    <a:pt x="2128" y="1771"/>
                  </a:lnTo>
                  <a:lnTo>
                    <a:pt x="2121" y="1794"/>
                  </a:lnTo>
                  <a:lnTo>
                    <a:pt x="2117" y="1819"/>
                  </a:lnTo>
                  <a:lnTo>
                    <a:pt x="2110" y="1844"/>
                  </a:lnTo>
                  <a:lnTo>
                    <a:pt x="2103" y="1869"/>
                  </a:lnTo>
                  <a:lnTo>
                    <a:pt x="2092" y="1834"/>
                  </a:lnTo>
                  <a:lnTo>
                    <a:pt x="2084" y="1800"/>
                  </a:lnTo>
                  <a:lnTo>
                    <a:pt x="2076" y="1765"/>
                  </a:lnTo>
                  <a:lnTo>
                    <a:pt x="2069" y="1729"/>
                  </a:lnTo>
                  <a:lnTo>
                    <a:pt x="2062" y="1693"/>
                  </a:lnTo>
                  <a:lnTo>
                    <a:pt x="2057" y="1656"/>
                  </a:lnTo>
                  <a:lnTo>
                    <a:pt x="2053" y="1621"/>
                  </a:lnTo>
                  <a:lnTo>
                    <a:pt x="2049" y="1587"/>
                  </a:lnTo>
                  <a:lnTo>
                    <a:pt x="2049" y="1563"/>
                  </a:lnTo>
                  <a:lnTo>
                    <a:pt x="2051" y="1540"/>
                  </a:lnTo>
                  <a:lnTo>
                    <a:pt x="2052" y="1516"/>
                  </a:lnTo>
                  <a:lnTo>
                    <a:pt x="2054" y="1494"/>
                  </a:lnTo>
                  <a:lnTo>
                    <a:pt x="2055" y="1470"/>
                  </a:lnTo>
                  <a:lnTo>
                    <a:pt x="2059" y="1448"/>
                  </a:lnTo>
                  <a:lnTo>
                    <a:pt x="2062" y="1427"/>
                  </a:lnTo>
                  <a:lnTo>
                    <a:pt x="2068" y="1407"/>
                  </a:lnTo>
                  <a:lnTo>
                    <a:pt x="2064" y="1398"/>
                  </a:lnTo>
                  <a:lnTo>
                    <a:pt x="2061" y="1392"/>
                  </a:lnTo>
                  <a:lnTo>
                    <a:pt x="2056" y="1388"/>
                  </a:lnTo>
                  <a:lnTo>
                    <a:pt x="2052" y="1384"/>
                  </a:lnTo>
                  <a:lnTo>
                    <a:pt x="2041" y="1377"/>
                  </a:lnTo>
                  <a:lnTo>
                    <a:pt x="2030" y="1371"/>
                  </a:lnTo>
                  <a:lnTo>
                    <a:pt x="1999" y="1336"/>
                  </a:lnTo>
                  <a:lnTo>
                    <a:pt x="1971" y="1302"/>
                  </a:lnTo>
                  <a:lnTo>
                    <a:pt x="1943" y="1264"/>
                  </a:lnTo>
                  <a:lnTo>
                    <a:pt x="1918" y="1226"/>
                  </a:lnTo>
                  <a:lnTo>
                    <a:pt x="1894" y="1186"/>
                  </a:lnTo>
                  <a:lnTo>
                    <a:pt x="1874" y="1146"/>
                  </a:lnTo>
                  <a:lnTo>
                    <a:pt x="1856" y="1106"/>
                  </a:lnTo>
                  <a:lnTo>
                    <a:pt x="1843" y="1066"/>
                  </a:lnTo>
                  <a:lnTo>
                    <a:pt x="1836" y="1054"/>
                  </a:lnTo>
                  <a:lnTo>
                    <a:pt x="1829" y="1044"/>
                  </a:lnTo>
                  <a:lnTo>
                    <a:pt x="1823" y="1032"/>
                  </a:lnTo>
                  <a:lnTo>
                    <a:pt x="1819" y="1021"/>
                  </a:lnTo>
                  <a:lnTo>
                    <a:pt x="1813" y="1010"/>
                  </a:lnTo>
                  <a:lnTo>
                    <a:pt x="1810" y="999"/>
                  </a:lnTo>
                  <a:lnTo>
                    <a:pt x="1806" y="986"/>
                  </a:lnTo>
                  <a:lnTo>
                    <a:pt x="1805" y="974"/>
                  </a:lnTo>
                  <a:lnTo>
                    <a:pt x="1794" y="938"/>
                  </a:lnTo>
                  <a:lnTo>
                    <a:pt x="1782" y="900"/>
                  </a:lnTo>
                  <a:lnTo>
                    <a:pt x="1771" y="861"/>
                  </a:lnTo>
                  <a:lnTo>
                    <a:pt x="1763" y="822"/>
                  </a:lnTo>
                  <a:lnTo>
                    <a:pt x="1756" y="782"/>
                  </a:lnTo>
                  <a:lnTo>
                    <a:pt x="1755" y="742"/>
                  </a:lnTo>
                  <a:lnTo>
                    <a:pt x="1758" y="703"/>
                  </a:lnTo>
                  <a:lnTo>
                    <a:pt x="1770" y="667"/>
                  </a:lnTo>
                  <a:lnTo>
                    <a:pt x="1765" y="660"/>
                  </a:lnTo>
                  <a:lnTo>
                    <a:pt x="1764" y="653"/>
                  </a:lnTo>
                  <a:lnTo>
                    <a:pt x="1765" y="646"/>
                  </a:lnTo>
                  <a:lnTo>
                    <a:pt x="1768" y="640"/>
                  </a:lnTo>
                  <a:lnTo>
                    <a:pt x="1771" y="633"/>
                  </a:lnTo>
                  <a:lnTo>
                    <a:pt x="1772" y="627"/>
                  </a:lnTo>
                  <a:lnTo>
                    <a:pt x="1770" y="621"/>
                  </a:lnTo>
                  <a:lnTo>
                    <a:pt x="1764" y="615"/>
                  </a:lnTo>
                  <a:lnTo>
                    <a:pt x="1749" y="612"/>
                  </a:lnTo>
                  <a:lnTo>
                    <a:pt x="1740" y="615"/>
                  </a:lnTo>
                  <a:lnTo>
                    <a:pt x="1733" y="622"/>
                  </a:lnTo>
                  <a:lnTo>
                    <a:pt x="1730" y="633"/>
                  </a:lnTo>
                  <a:lnTo>
                    <a:pt x="1724" y="643"/>
                  </a:lnTo>
                  <a:lnTo>
                    <a:pt x="1718" y="655"/>
                  </a:lnTo>
                  <a:lnTo>
                    <a:pt x="1709" y="662"/>
                  </a:lnTo>
                  <a:lnTo>
                    <a:pt x="1698" y="667"/>
                  </a:lnTo>
                  <a:lnTo>
                    <a:pt x="1658" y="698"/>
                  </a:lnTo>
                  <a:lnTo>
                    <a:pt x="1615" y="723"/>
                  </a:lnTo>
                  <a:lnTo>
                    <a:pt x="1571" y="743"/>
                  </a:lnTo>
                  <a:lnTo>
                    <a:pt x="1525" y="761"/>
                  </a:lnTo>
                  <a:lnTo>
                    <a:pt x="1477" y="775"/>
                  </a:lnTo>
                  <a:lnTo>
                    <a:pt x="1430" y="789"/>
                  </a:lnTo>
                  <a:lnTo>
                    <a:pt x="1383" y="805"/>
                  </a:lnTo>
                  <a:lnTo>
                    <a:pt x="1340" y="822"/>
                  </a:lnTo>
                  <a:lnTo>
                    <a:pt x="1246" y="846"/>
                  </a:lnTo>
                  <a:lnTo>
                    <a:pt x="1152" y="867"/>
                  </a:lnTo>
                  <a:lnTo>
                    <a:pt x="1059" y="885"/>
                  </a:lnTo>
                  <a:lnTo>
                    <a:pt x="965" y="902"/>
                  </a:lnTo>
                  <a:lnTo>
                    <a:pt x="870" y="918"/>
                  </a:lnTo>
                  <a:lnTo>
                    <a:pt x="777" y="937"/>
                  </a:lnTo>
                  <a:lnTo>
                    <a:pt x="684" y="957"/>
                  </a:lnTo>
                  <a:lnTo>
                    <a:pt x="593" y="983"/>
                  </a:lnTo>
                  <a:lnTo>
                    <a:pt x="587" y="978"/>
                  </a:lnTo>
                  <a:lnTo>
                    <a:pt x="573" y="986"/>
                  </a:lnTo>
                  <a:lnTo>
                    <a:pt x="558" y="994"/>
                  </a:lnTo>
                  <a:lnTo>
                    <a:pt x="542" y="999"/>
                  </a:lnTo>
                  <a:lnTo>
                    <a:pt x="526" y="1005"/>
                  </a:lnTo>
                  <a:lnTo>
                    <a:pt x="509" y="1008"/>
                  </a:lnTo>
                  <a:lnTo>
                    <a:pt x="493" y="1014"/>
                  </a:lnTo>
                  <a:lnTo>
                    <a:pt x="477" y="1020"/>
                  </a:lnTo>
                  <a:lnTo>
                    <a:pt x="463" y="1030"/>
                  </a:lnTo>
                  <a:lnTo>
                    <a:pt x="425" y="1045"/>
                  </a:lnTo>
                  <a:lnTo>
                    <a:pt x="386" y="1064"/>
                  </a:lnTo>
                  <a:lnTo>
                    <a:pt x="348" y="1084"/>
                  </a:lnTo>
                  <a:lnTo>
                    <a:pt x="313" y="1107"/>
                  </a:lnTo>
                  <a:lnTo>
                    <a:pt x="276" y="1131"/>
                  </a:lnTo>
                  <a:lnTo>
                    <a:pt x="243" y="1159"/>
                  </a:lnTo>
                  <a:lnTo>
                    <a:pt x="212" y="1190"/>
                  </a:lnTo>
                  <a:lnTo>
                    <a:pt x="185" y="1224"/>
                  </a:lnTo>
                  <a:lnTo>
                    <a:pt x="168" y="1242"/>
                  </a:lnTo>
                  <a:lnTo>
                    <a:pt x="152" y="1259"/>
                  </a:lnTo>
                  <a:lnTo>
                    <a:pt x="134" y="1277"/>
                  </a:lnTo>
                  <a:lnTo>
                    <a:pt x="118" y="1295"/>
                  </a:lnTo>
                  <a:lnTo>
                    <a:pt x="104" y="1312"/>
                  </a:lnTo>
                  <a:lnTo>
                    <a:pt x="92" y="1331"/>
                  </a:lnTo>
                  <a:lnTo>
                    <a:pt x="82" y="1351"/>
                  </a:lnTo>
                  <a:lnTo>
                    <a:pt x="77" y="1376"/>
                  </a:lnTo>
                  <a:lnTo>
                    <a:pt x="66" y="1382"/>
                  </a:lnTo>
                  <a:lnTo>
                    <a:pt x="58" y="1394"/>
                  </a:lnTo>
                  <a:lnTo>
                    <a:pt x="54" y="1400"/>
                  </a:lnTo>
                  <a:lnTo>
                    <a:pt x="51" y="1407"/>
                  </a:lnTo>
                  <a:lnTo>
                    <a:pt x="49" y="1414"/>
                  </a:lnTo>
                  <a:lnTo>
                    <a:pt x="48" y="1421"/>
                  </a:lnTo>
                  <a:lnTo>
                    <a:pt x="57" y="1425"/>
                  </a:lnTo>
                  <a:lnTo>
                    <a:pt x="66" y="1425"/>
                  </a:lnTo>
                  <a:lnTo>
                    <a:pt x="73" y="1421"/>
                  </a:lnTo>
                  <a:lnTo>
                    <a:pt x="80" y="1415"/>
                  </a:lnTo>
                  <a:lnTo>
                    <a:pt x="85" y="1405"/>
                  </a:lnTo>
                  <a:lnTo>
                    <a:pt x="91" y="1396"/>
                  </a:lnTo>
                  <a:lnTo>
                    <a:pt x="98" y="1388"/>
                  </a:lnTo>
                  <a:lnTo>
                    <a:pt x="106" y="1384"/>
                  </a:lnTo>
                  <a:lnTo>
                    <a:pt x="138" y="1347"/>
                  </a:lnTo>
                  <a:lnTo>
                    <a:pt x="170" y="1309"/>
                  </a:lnTo>
                  <a:lnTo>
                    <a:pt x="203" y="1272"/>
                  </a:lnTo>
                  <a:lnTo>
                    <a:pt x="237" y="1237"/>
                  </a:lnTo>
                  <a:lnTo>
                    <a:pt x="271" y="1202"/>
                  </a:lnTo>
                  <a:lnTo>
                    <a:pt x="310" y="1170"/>
                  </a:lnTo>
                  <a:lnTo>
                    <a:pt x="350" y="1139"/>
                  </a:lnTo>
                  <a:lnTo>
                    <a:pt x="394" y="1113"/>
                  </a:lnTo>
                  <a:lnTo>
                    <a:pt x="372" y="1137"/>
                  </a:lnTo>
                  <a:lnTo>
                    <a:pt x="353" y="1163"/>
                  </a:lnTo>
                  <a:lnTo>
                    <a:pt x="334" y="1189"/>
                  </a:lnTo>
                  <a:lnTo>
                    <a:pt x="317" y="1217"/>
                  </a:lnTo>
                  <a:lnTo>
                    <a:pt x="300" y="1244"/>
                  </a:lnTo>
                  <a:lnTo>
                    <a:pt x="284" y="1272"/>
                  </a:lnTo>
                  <a:lnTo>
                    <a:pt x="268" y="1301"/>
                  </a:lnTo>
                  <a:lnTo>
                    <a:pt x="254" y="1329"/>
                  </a:lnTo>
                  <a:lnTo>
                    <a:pt x="242" y="1330"/>
                  </a:lnTo>
                  <a:lnTo>
                    <a:pt x="230" y="1335"/>
                  </a:lnTo>
                  <a:lnTo>
                    <a:pt x="212" y="1349"/>
                  </a:lnTo>
                  <a:lnTo>
                    <a:pt x="194" y="1363"/>
                  </a:lnTo>
                  <a:lnTo>
                    <a:pt x="176" y="1377"/>
                  </a:lnTo>
                  <a:lnTo>
                    <a:pt x="157" y="1391"/>
                  </a:lnTo>
                  <a:lnTo>
                    <a:pt x="138" y="1405"/>
                  </a:lnTo>
                  <a:lnTo>
                    <a:pt x="120" y="1421"/>
                  </a:lnTo>
                  <a:lnTo>
                    <a:pt x="102" y="1436"/>
                  </a:lnTo>
                  <a:lnTo>
                    <a:pt x="85" y="1454"/>
                  </a:lnTo>
                  <a:lnTo>
                    <a:pt x="82" y="1462"/>
                  </a:lnTo>
                  <a:lnTo>
                    <a:pt x="76" y="1470"/>
                  </a:lnTo>
                  <a:lnTo>
                    <a:pt x="70" y="1478"/>
                  </a:lnTo>
                  <a:lnTo>
                    <a:pt x="72" y="1490"/>
                  </a:lnTo>
                  <a:lnTo>
                    <a:pt x="91" y="1496"/>
                  </a:lnTo>
                  <a:lnTo>
                    <a:pt x="108" y="1495"/>
                  </a:lnTo>
                  <a:lnTo>
                    <a:pt x="122" y="1484"/>
                  </a:lnTo>
                  <a:lnTo>
                    <a:pt x="136" y="1471"/>
                  </a:lnTo>
                  <a:lnTo>
                    <a:pt x="148" y="1455"/>
                  </a:lnTo>
                  <a:lnTo>
                    <a:pt x="163" y="1438"/>
                  </a:lnTo>
                  <a:lnTo>
                    <a:pt x="178" y="1424"/>
                  </a:lnTo>
                  <a:lnTo>
                    <a:pt x="197" y="1415"/>
                  </a:lnTo>
                  <a:lnTo>
                    <a:pt x="225" y="1396"/>
                  </a:lnTo>
                  <a:lnTo>
                    <a:pt x="217" y="1411"/>
                  </a:lnTo>
                  <a:lnTo>
                    <a:pt x="210" y="1429"/>
                  </a:lnTo>
                  <a:lnTo>
                    <a:pt x="204" y="1447"/>
                  </a:lnTo>
                  <a:lnTo>
                    <a:pt x="200" y="1465"/>
                  </a:lnTo>
                  <a:lnTo>
                    <a:pt x="195" y="1483"/>
                  </a:lnTo>
                  <a:lnTo>
                    <a:pt x="190" y="1502"/>
                  </a:lnTo>
                  <a:lnTo>
                    <a:pt x="185" y="1521"/>
                  </a:lnTo>
                  <a:lnTo>
                    <a:pt x="179" y="1540"/>
                  </a:lnTo>
                  <a:lnTo>
                    <a:pt x="158" y="1542"/>
                  </a:lnTo>
                  <a:lnTo>
                    <a:pt x="140" y="1548"/>
                  </a:lnTo>
                  <a:lnTo>
                    <a:pt x="122" y="1554"/>
                  </a:lnTo>
                  <a:lnTo>
                    <a:pt x="106" y="1563"/>
                  </a:lnTo>
                  <a:lnTo>
                    <a:pt x="89" y="1571"/>
                  </a:lnTo>
                  <a:lnTo>
                    <a:pt x="74" y="1582"/>
                  </a:lnTo>
                  <a:lnTo>
                    <a:pt x="59" y="1594"/>
                  </a:lnTo>
                  <a:lnTo>
                    <a:pt x="48" y="1606"/>
                  </a:lnTo>
                  <a:lnTo>
                    <a:pt x="32" y="1507"/>
                  </a:lnTo>
                  <a:lnTo>
                    <a:pt x="19" y="1409"/>
                  </a:lnTo>
                  <a:lnTo>
                    <a:pt x="9" y="1308"/>
                  </a:lnTo>
                  <a:lnTo>
                    <a:pt x="3" y="1208"/>
                  </a:lnTo>
                  <a:lnTo>
                    <a:pt x="0" y="1106"/>
                  </a:lnTo>
                  <a:lnTo>
                    <a:pt x="2" y="1006"/>
                  </a:lnTo>
                  <a:lnTo>
                    <a:pt x="9" y="906"/>
                  </a:lnTo>
                  <a:lnTo>
                    <a:pt x="24" y="808"/>
                  </a:lnTo>
                  <a:lnTo>
                    <a:pt x="30" y="784"/>
                  </a:lnTo>
                  <a:lnTo>
                    <a:pt x="40" y="761"/>
                  </a:lnTo>
                  <a:lnTo>
                    <a:pt x="49" y="739"/>
                  </a:lnTo>
                  <a:lnTo>
                    <a:pt x="61" y="718"/>
                  </a:lnTo>
                  <a:lnTo>
                    <a:pt x="73" y="696"/>
                  </a:lnTo>
                  <a:lnTo>
                    <a:pt x="86" y="675"/>
                  </a:lnTo>
                  <a:lnTo>
                    <a:pt x="100" y="654"/>
                  </a:lnTo>
                  <a:lnTo>
                    <a:pt x="115" y="634"/>
                  </a:lnTo>
                  <a:lnTo>
                    <a:pt x="146" y="597"/>
                  </a:lnTo>
                  <a:lnTo>
                    <a:pt x="178" y="562"/>
                  </a:lnTo>
                  <a:lnTo>
                    <a:pt x="211" y="526"/>
                  </a:lnTo>
                  <a:lnTo>
                    <a:pt x="245" y="491"/>
                  </a:lnTo>
                  <a:lnTo>
                    <a:pt x="279" y="457"/>
                  </a:lnTo>
                  <a:lnTo>
                    <a:pt x="316" y="425"/>
                  </a:lnTo>
                  <a:lnTo>
                    <a:pt x="354" y="396"/>
                  </a:lnTo>
                  <a:lnTo>
                    <a:pt x="396" y="371"/>
                  </a:lnTo>
                  <a:lnTo>
                    <a:pt x="461" y="317"/>
                  </a:lnTo>
                  <a:lnTo>
                    <a:pt x="529" y="265"/>
                  </a:lnTo>
                  <a:lnTo>
                    <a:pt x="597" y="215"/>
                  </a:lnTo>
                  <a:lnTo>
                    <a:pt x="668" y="169"/>
                  </a:lnTo>
                  <a:lnTo>
                    <a:pt x="739" y="124"/>
                  </a:lnTo>
                  <a:lnTo>
                    <a:pt x="812" y="85"/>
                  </a:lnTo>
                  <a:lnTo>
                    <a:pt x="887" y="49"/>
                  </a:lnTo>
                  <a:lnTo>
                    <a:pt x="964" y="17"/>
                  </a:lnTo>
                  <a:lnTo>
                    <a:pt x="1050" y="1"/>
                  </a:lnTo>
                  <a:lnTo>
                    <a:pt x="1135" y="0"/>
                  </a:lnTo>
                  <a:lnTo>
                    <a:pt x="1219" y="11"/>
                  </a:lnTo>
                  <a:lnTo>
                    <a:pt x="1303" y="31"/>
                  </a:lnTo>
                  <a:lnTo>
                    <a:pt x="1386" y="56"/>
                  </a:lnTo>
                  <a:lnTo>
                    <a:pt x="1469" y="85"/>
                  </a:lnTo>
                  <a:lnTo>
                    <a:pt x="1550" y="115"/>
                  </a:lnTo>
                  <a:lnTo>
                    <a:pt x="1632" y="144"/>
                  </a:lnTo>
                  <a:close/>
                </a:path>
              </a:pathLst>
            </a:custGeom>
            <a:solidFill>
              <a:srgbClr val="B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372" name="Freeform 12"/>
            <p:cNvSpPr>
              <a:spLocks/>
            </p:cNvSpPr>
            <p:nvPr/>
          </p:nvSpPr>
          <p:spPr bwMode="auto">
            <a:xfrm>
              <a:off x="3860" y="3103"/>
              <a:ext cx="579" cy="577"/>
            </a:xfrm>
            <a:custGeom>
              <a:avLst/>
              <a:gdLst>
                <a:gd name="T0" fmla="*/ 1818 w 2315"/>
                <a:gd name="T1" fmla="*/ 166 h 2884"/>
                <a:gd name="T2" fmla="*/ 1916 w 2315"/>
                <a:gd name="T3" fmla="*/ 431 h 2884"/>
                <a:gd name="T4" fmla="*/ 2109 w 2315"/>
                <a:gd name="T5" fmla="*/ 742 h 2884"/>
                <a:gd name="T6" fmla="*/ 2168 w 2315"/>
                <a:gd name="T7" fmla="*/ 1143 h 2884"/>
                <a:gd name="T8" fmla="*/ 2221 w 2315"/>
                <a:gd name="T9" fmla="*/ 1395 h 2884"/>
                <a:gd name="T10" fmla="*/ 2273 w 2315"/>
                <a:gd name="T11" fmla="*/ 1565 h 2884"/>
                <a:gd name="T12" fmla="*/ 2201 w 2315"/>
                <a:gd name="T13" fmla="*/ 1685 h 2884"/>
                <a:gd name="T14" fmla="*/ 2112 w 2315"/>
                <a:gd name="T15" fmla="*/ 1762 h 2884"/>
                <a:gd name="T16" fmla="*/ 2044 w 2315"/>
                <a:gd name="T17" fmla="*/ 1867 h 2884"/>
                <a:gd name="T18" fmla="*/ 1968 w 2315"/>
                <a:gd name="T19" fmla="*/ 1978 h 2884"/>
                <a:gd name="T20" fmla="*/ 1858 w 2315"/>
                <a:gd name="T21" fmla="*/ 2125 h 2884"/>
                <a:gd name="T22" fmla="*/ 1879 w 2315"/>
                <a:gd name="T23" fmla="*/ 2303 h 2884"/>
                <a:gd name="T24" fmla="*/ 1940 w 2315"/>
                <a:gd name="T25" fmla="*/ 2397 h 2884"/>
                <a:gd name="T26" fmla="*/ 1938 w 2315"/>
                <a:gd name="T27" fmla="*/ 2474 h 2884"/>
                <a:gd name="T28" fmla="*/ 1965 w 2315"/>
                <a:gd name="T29" fmla="*/ 2540 h 2884"/>
                <a:gd name="T30" fmla="*/ 2080 w 2315"/>
                <a:gd name="T31" fmla="*/ 2587 h 2884"/>
                <a:gd name="T32" fmla="*/ 1917 w 2315"/>
                <a:gd name="T33" fmla="*/ 2716 h 2884"/>
                <a:gd name="T34" fmla="*/ 1637 w 2315"/>
                <a:gd name="T35" fmla="*/ 2858 h 2884"/>
                <a:gd name="T36" fmla="*/ 1440 w 2315"/>
                <a:gd name="T37" fmla="*/ 2884 h 2884"/>
                <a:gd name="T38" fmla="*/ 1255 w 2315"/>
                <a:gd name="T39" fmla="*/ 2858 h 2884"/>
                <a:gd name="T40" fmla="*/ 1181 w 2315"/>
                <a:gd name="T41" fmla="*/ 2804 h 2884"/>
                <a:gd name="T42" fmla="*/ 1173 w 2315"/>
                <a:gd name="T43" fmla="*/ 2763 h 2884"/>
                <a:gd name="T44" fmla="*/ 1290 w 2315"/>
                <a:gd name="T45" fmla="*/ 2769 h 2884"/>
                <a:gd name="T46" fmla="*/ 1612 w 2315"/>
                <a:gd name="T47" fmla="*/ 2649 h 2884"/>
                <a:gd name="T48" fmla="*/ 1795 w 2315"/>
                <a:gd name="T49" fmla="*/ 2510 h 2884"/>
                <a:gd name="T50" fmla="*/ 1829 w 2315"/>
                <a:gd name="T51" fmla="*/ 2463 h 2884"/>
                <a:gd name="T52" fmla="*/ 1788 w 2315"/>
                <a:gd name="T53" fmla="*/ 2427 h 2884"/>
                <a:gd name="T54" fmla="*/ 1527 w 2315"/>
                <a:gd name="T55" fmla="*/ 2639 h 2884"/>
                <a:gd name="T56" fmla="*/ 1291 w 2315"/>
                <a:gd name="T57" fmla="*/ 2720 h 2884"/>
                <a:gd name="T58" fmla="*/ 1129 w 2315"/>
                <a:gd name="T59" fmla="*/ 2713 h 2884"/>
                <a:gd name="T60" fmla="*/ 1079 w 2315"/>
                <a:gd name="T61" fmla="*/ 2705 h 2884"/>
                <a:gd name="T62" fmla="*/ 1026 w 2315"/>
                <a:gd name="T63" fmla="*/ 2681 h 2884"/>
                <a:gd name="T64" fmla="*/ 951 w 2315"/>
                <a:gd name="T65" fmla="*/ 2673 h 2884"/>
                <a:gd name="T66" fmla="*/ 841 w 2315"/>
                <a:gd name="T67" fmla="*/ 2566 h 2884"/>
                <a:gd name="T68" fmla="*/ 753 w 2315"/>
                <a:gd name="T69" fmla="*/ 2549 h 2884"/>
                <a:gd name="T70" fmla="*/ 734 w 2315"/>
                <a:gd name="T71" fmla="*/ 2489 h 2884"/>
                <a:gd name="T72" fmla="*/ 794 w 2315"/>
                <a:gd name="T73" fmla="*/ 2266 h 2884"/>
                <a:gd name="T74" fmla="*/ 809 w 2315"/>
                <a:gd name="T75" fmla="*/ 2140 h 2884"/>
                <a:gd name="T76" fmla="*/ 851 w 2315"/>
                <a:gd name="T77" fmla="*/ 2106 h 2884"/>
                <a:gd name="T78" fmla="*/ 899 w 2315"/>
                <a:gd name="T79" fmla="*/ 2091 h 2884"/>
                <a:gd name="T80" fmla="*/ 852 w 2315"/>
                <a:gd name="T81" fmla="*/ 2059 h 2884"/>
                <a:gd name="T82" fmla="*/ 783 w 2315"/>
                <a:gd name="T83" fmla="*/ 2018 h 2884"/>
                <a:gd name="T84" fmla="*/ 673 w 2315"/>
                <a:gd name="T85" fmla="*/ 1900 h 2884"/>
                <a:gd name="T86" fmla="*/ 585 w 2315"/>
                <a:gd name="T87" fmla="*/ 1895 h 2884"/>
                <a:gd name="T88" fmla="*/ 527 w 2315"/>
                <a:gd name="T89" fmla="*/ 1907 h 2884"/>
                <a:gd name="T90" fmla="*/ 503 w 2315"/>
                <a:gd name="T91" fmla="*/ 1937 h 2884"/>
                <a:gd name="T92" fmla="*/ 479 w 2315"/>
                <a:gd name="T93" fmla="*/ 2017 h 2884"/>
                <a:gd name="T94" fmla="*/ 430 w 2315"/>
                <a:gd name="T95" fmla="*/ 2262 h 2884"/>
                <a:gd name="T96" fmla="*/ 366 w 2315"/>
                <a:gd name="T97" fmla="*/ 2208 h 2884"/>
                <a:gd name="T98" fmla="*/ 163 w 2315"/>
                <a:gd name="T99" fmla="*/ 2020 h 2884"/>
                <a:gd name="T100" fmla="*/ 0 w 2315"/>
                <a:gd name="T101" fmla="*/ 1599 h 2884"/>
                <a:gd name="T102" fmla="*/ 209 w 2315"/>
                <a:gd name="T103" fmla="*/ 1053 h 2884"/>
                <a:gd name="T104" fmla="*/ 334 w 2315"/>
                <a:gd name="T105" fmla="*/ 820 h 2884"/>
                <a:gd name="T106" fmla="*/ 423 w 2315"/>
                <a:gd name="T107" fmla="*/ 579 h 2884"/>
                <a:gd name="T108" fmla="*/ 577 w 2315"/>
                <a:gd name="T109" fmla="*/ 362 h 2884"/>
                <a:gd name="T110" fmla="*/ 615 w 2315"/>
                <a:gd name="T111" fmla="*/ 328 h 2884"/>
                <a:gd name="T112" fmla="*/ 701 w 2315"/>
                <a:gd name="T113" fmla="*/ 297 h 2884"/>
                <a:gd name="T114" fmla="*/ 835 w 2315"/>
                <a:gd name="T115" fmla="*/ 277 h 2884"/>
                <a:gd name="T116" fmla="*/ 1324 w 2315"/>
                <a:gd name="T117" fmla="*/ 178 h 2884"/>
                <a:gd name="T118" fmla="*/ 1679 w 2315"/>
                <a:gd name="T119" fmla="*/ 62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5" h="2884">
                  <a:moveTo>
                    <a:pt x="1818" y="0"/>
                  </a:moveTo>
                  <a:lnTo>
                    <a:pt x="1816" y="32"/>
                  </a:lnTo>
                  <a:lnTo>
                    <a:pt x="1816" y="66"/>
                  </a:lnTo>
                  <a:lnTo>
                    <a:pt x="1815" y="99"/>
                  </a:lnTo>
                  <a:lnTo>
                    <a:pt x="1816" y="133"/>
                  </a:lnTo>
                  <a:lnTo>
                    <a:pt x="1818" y="166"/>
                  </a:lnTo>
                  <a:lnTo>
                    <a:pt x="1822" y="199"/>
                  </a:lnTo>
                  <a:lnTo>
                    <a:pt x="1828" y="231"/>
                  </a:lnTo>
                  <a:lnTo>
                    <a:pt x="1838" y="263"/>
                  </a:lnTo>
                  <a:lnTo>
                    <a:pt x="1859" y="322"/>
                  </a:lnTo>
                  <a:lnTo>
                    <a:pt x="1885" y="378"/>
                  </a:lnTo>
                  <a:lnTo>
                    <a:pt x="1916" y="431"/>
                  </a:lnTo>
                  <a:lnTo>
                    <a:pt x="1950" y="483"/>
                  </a:lnTo>
                  <a:lnTo>
                    <a:pt x="1986" y="532"/>
                  </a:lnTo>
                  <a:lnTo>
                    <a:pt x="2026" y="580"/>
                  </a:lnTo>
                  <a:lnTo>
                    <a:pt x="2068" y="626"/>
                  </a:lnTo>
                  <a:lnTo>
                    <a:pt x="2112" y="673"/>
                  </a:lnTo>
                  <a:lnTo>
                    <a:pt x="2109" y="742"/>
                  </a:lnTo>
                  <a:lnTo>
                    <a:pt x="2111" y="812"/>
                  </a:lnTo>
                  <a:lnTo>
                    <a:pt x="2117" y="879"/>
                  </a:lnTo>
                  <a:lnTo>
                    <a:pt x="2126" y="947"/>
                  </a:lnTo>
                  <a:lnTo>
                    <a:pt x="2137" y="1013"/>
                  </a:lnTo>
                  <a:lnTo>
                    <a:pt x="2152" y="1079"/>
                  </a:lnTo>
                  <a:lnTo>
                    <a:pt x="2168" y="1143"/>
                  </a:lnTo>
                  <a:lnTo>
                    <a:pt x="2188" y="1208"/>
                  </a:lnTo>
                  <a:lnTo>
                    <a:pt x="2199" y="1224"/>
                  </a:lnTo>
                  <a:lnTo>
                    <a:pt x="2193" y="1269"/>
                  </a:lnTo>
                  <a:lnTo>
                    <a:pt x="2197" y="1312"/>
                  </a:lnTo>
                  <a:lnTo>
                    <a:pt x="2205" y="1355"/>
                  </a:lnTo>
                  <a:lnTo>
                    <a:pt x="2221" y="1395"/>
                  </a:lnTo>
                  <a:lnTo>
                    <a:pt x="2239" y="1433"/>
                  </a:lnTo>
                  <a:lnTo>
                    <a:pt x="2262" y="1470"/>
                  </a:lnTo>
                  <a:lnTo>
                    <a:pt x="2287" y="1506"/>
                  </a:lnTo>
                  <a:lnTo>
                    <a:pt x="2315" y="1541"/>
                  </a:lnTo>
                  <a:lnTo>
                    <a:pt x="2293" y="1550"/>
                  </a:lnTo>
                  <a:lnTo>
                    <a:pt x="2273" y="1565"/>
                  </a:lnTo>
                  <a:lnTo>
                    <a:pt x="2255" y="1580"/>
                  </a:lnTo>
                  <a:lnTo>
                    <a:pt x="2240" y="1599"/>
                  </a:lnTo>
                  <a:lnTo>
                    <a:pt x="2225" y="1618"/>
                  </a:lnTo>
                  <a:lnTo>
                    <a:pt x="2215" y="1639"/>
                  </a:lnTo>
                  <a:lnTo>
                    <a:pt x="2207" y="1661"/>
                  </a:lnTo>
                  <a:lnTo>
                    <a:pt x="2201" y="1685"/>
                  </a:lnTo>
                  <a:lnTo>
                    <a:pt x="2196" y="1707"/>
                  </a:lnTo>
                  <a:lnTo>
                    <a:pt x="2185" y="1724"/>
                  </a:lnTo>
                  <a:lnTo>
                    <a:pt x="2169" y="1735"/>
                  </a:lnTo>
                  <a:lnTo>
                    <a:pt x="2152" y="1745"/>
                  </a:lnTo>
                  <a:lnTo>
                    <a:pt x="2132" y="1753"/>
                  </a:lnTo>
                  <a:lnTo>
                    <a:pt x="2112" y="1762"/>
                  </a:lnTo>
                  <a:lnTo>
                    <a:pt x="2095" y="1774"/>
                  </a:lnTo>
                  <a:lnTo>
                    <a:pt x="2083" y="1792"/>
                  </a:lnTo>
                  <a:lnTo>
                    <a:pt x="2068" y="1808"/>
                  </a:lnTo>
                  <a:lnTo>
                    <a:pt x="2058" y="1826"/>
                  </a:lnTo>
                  <a:lnTo>
                    <a:pt x="2048" y="1846"/>
                  </a:lnTo>
                  <a:lnTo>
                    <a:pt x="2044" y="1867"/>
                  </a:lnTo>
                  <a:lnTo>
                    <a:pt x="2037" y="1887"/>
                  </a:lnTo>
                  <a:lnTo>
                    <a:pt x="2032" y="1908"/>
                  </a:lnTo>
                  <a:lnTo>
                    <a:pt x="2027" y="1930"/>
                  </a:lnTo>
                  <a:lnTo>
                    <a:pt x="2021" y="1951"/>
                  </a:lnTo>
                  <a:lnTo>
                    <a:pt x="1994" y="1961"/>
                  </a:lnTo>
                  <a:lnTo>
                    <a:pt x="1968" y="1978"/>
                  </a:lnTo>
                  <a:lnTo>
                    <a:pt x="1943" y="1997"/>
                  </a:lnTo>
                  <a:lnTo>
                    <a:pt x="1920" y="2020"/>
                  </a:lnTo>
                  <a:lnTo>
                    <a:pt x="1899" y="2044"/>
                  </a:lnTo>
                  <a:lnTo>
                    <a:pt x="1882" y="2070"/>
                  </a:lnTo>
                  <a:lnTo>
                    <a:pt x="1867" y="2097"/>
                  </a:lnTo>
                  <a:lnTo>
                    <a:pt x="1858" y="2125"/>
                  </a:lnTo>
                  <a:lnTo>
                    <a:pt x="1853" y="2156"/>
                  </a:lnTo>
                  <a:lnTo>
                    <a:pt x="1853" y="2186"/>
                  </a:lnTo>
                  <a:lnTo>
                    <a:pt x="1854" y="2217"/>
                  </a:lnTo>
                  <a:lnTo>
                    <a:pt x="1860" y="2248"/>
                  </a:lnTo>
                  <a:lnTo>
                    <a:pt x="1868" y="2275"/>
                  </a:lnTo>
                  <a:lnTo>
                    <a:pt x="1879" y="2303"/>
                  </a:lnTo>
                  <a:lnTo>
                    <a:pt x="1893" y="2328"/>
                  </a:lnTo>
                  <a:lnTo>
                    <a:pt x="1914" y="2352"/>
                  </a:lnTo>
                  <a:lnTo>
                    <a:pt x="1919" y="2363"/>
                  </a:lnTo>
                  <a:lnTo>
                    <a:pt x="1926" y="2374"/>
                  </a:lnTo>
                  <a:lnTo>
                    <a:pt x="1933" y="2384"/>
                  </a:lnTo>
                  <a:lnTo>
                    <a:pt x="1940" y="2397"/>
                  </a:lnTo>
                  <a:lnTo>
                    <a:pt x="1943" y="2408"/>
                  </a:lnTo>
                  <a:lnTo>
                    <a:pt x="1946" y="2422"/>
                  </a:lnTo>
                  <a:lnTo>
                    <a:pt x="1944" y="2435"/>
                  </a:lnTo>
                  <a:lnTo>
                    <a:pt x="1941" y="2451"/>
                  </a:lnTo>
                  <a:lnTo>
                    <a:pt x="1939" y="2462"/>
                  </a:lnTo>
                  <a:lnTo>
                    <a:pt x="1938" y="2474"/>
                  </a:lnTo>
                  <a:lnTo>
                    <a:pt x="1938" y="2487"/>
                  </a:lnTo>
                  <a:lnTo>
                    <a:pt x="1939" y="2500"/>
                  </a:lnTo>
                  <a:lnTo>
                    <a:pt x="1941" y="2510"/>
                  </a:lnTo>
                  <a:lnTo>
                    <a:pt x="1947" y="2522"/>
                  </a:lnTo>
                  <a:lnTo>
                    <a:pt x="1954" y="2531"/>
                  </a:lnTo>
                  <a:lnTo>
                    <a:pt x="1965" y="2540"/>
                  </a:lnTo>
                  <a:lnTo>
                    <a:pt x="1981" y="2550"/>
                  </a:lnTo>
                  <a:lnTo>
                    <a:pt x="1999" y="2561"/>
                  </a:lnTo>
                  <a:lnTo>
                    <a:pt x="2019" y="2570"/>
                  </a:lnTo>
                  <a:lnTo>
                    <a:pt x="2039" y="2579"/>
                  </a:lnTo>
                  <a:lnTo>
                    <a:pt x="2059" y="2583"/>
                  </a:lnTo>
                  <a:lnTo>
                    <a:pt x="2080" y="2587"/>
                  </a:lnTo>
                  <a:lnTo>
                    <a:pt x="2101" y="2586"/>
                  </a:lnTo>
                  <a:lnTo>
                    <a:pt x="2124" y="2582"/>
                  </a:lnTo>
                  <a:lnTo>
                    <a:pt x="2075" y="2619"/>
                  </a:lnTo>
                  <a:lnTo>
                    <a:pt x="2024" y="2653"/>
                  </a:lnTo>
                  <a:lnTo>
                    <a:pt x="1971" y="2685"/>
                  </a:lnTo>
                  <a:lnTo>
                    <a:pt x="1917" y="2716"/>
                  </a:lnTo>
                  <a:lnTo>
                    <a:pt x="1861" y="2746"/>
                  </a:lnTo>
                  <a:lnTo>
                    <a:pt x="1807" y="2778"/>
                  </a:lnTo>
                  <a:lnTo>
                    <a:pt x="1752" y="2808"/>
                  </a:lnTo>
                  <a:lnTo>
                    <a:pt x="1702" y="2842"/>
                  </a:lnTo>
                  <a:lnTo>
                    <a:pt x="1669" y="2849"/>
                  </a:lnTo>
                  <a:lnTo>
                    <a:pt x="1637" y="2858"/>
                  </a:lnTo>
                  <a:lnTo>
                    <a:pt x="1604" y="2862"/>
                  </a:lnTo>
                  <a:lnTo>
                    <a:pt x="1572" y="2867"/>
                  </a:lnTo>
                  <a:lnTo>
                    <a:pt x="1539" y="2871"/>
                  </a:lnTo>
                  <a:lnTo>
                    <a:pt x="1506" y="2874"/>
                  </a:lnTo>
                  <a:lnTo>
                    <a:pt x="1472" y="2878"/>
                  </a:lnTo>
                  <a:lnTo>
                    <a:pt x="1440" y="2884"/>
                  </a:lnTo>
                  <a:lnTo>
                    <a:pt x="1410" y="2879"/>
                  </a:lnTo>
                  <a:lnTo>
                    <a:pt x="1379" y="2877"/>
                  </a:lnTo>
                  <a:lnTo>
                    <a:pt x="1347" y="2873"/>
                  </a:lnTo>
                  <a:lnTo>
                    <a:pt x="1316" y="2871"/>
                  </a:lnTo>
                  <a:lnTo>
                    <a:pt x="1285" y="2865"/>
                  </a:lnTo>
                  <a:lnTo>
                    <a:pt x="1255" y="2858"/>
                  </a:lnTo>
                  <a:lnTo>
                    <a:pt x="1226" y="2845"/>
                  </a:lnTo>
                  <a:lnTo>
                    <a:pt x="1199" y="2828"/>
                  </a:lnTo>
                  <a:lnTo>
                    <a:pt x="1186" y="2828"/>
                  </a:lnTo>
                  <a:lnTo>
                    <a:pt x="1185" y="2819"/>
                  </a:lnTo>
                  <a:lnTo>
                    <a:pt x="1183" y="2811"/>
                  </a:lnTo>
                  <a:lnTo>
                    <a:pt x="1181" y="2804"/>
                  </a:lnTo>
                  <a:lnTo>
                    <a:pt x="1179" y="2796"/>
                  </a:lnTo>
                  <a:lnTo>
                    <a:pt x="1174" y="2788"/>
                  </a:lnTo>
                  <a:lnTo>
                    <a:pt x="1170" y="2781"/>
                  </a:lnTo>
                  <a:lnTo>
                    <a:pt x="1164" y="2774"/>
                  </a:lnTo>
                  <a:lnTo>
                    <a:pt x="1159" y="2767"/>
                  </a:lnTo>
                  <a:lnTo>
                    <a:pt x="1173" y="2763"/>
                  </a:lnTo>
                  <a:lnTo>
                    <a:pt x="1190" y="2763"/>
                  </a:lnTo>
                  <a:lnTo>
                    <a:pt x="1209" y="2765"/>
                  </a:lnTo>
                  <a:lnTo>
                    <a:pt x="1229" y="2768"/>
                  </a:lnTo>
                  <a:lnTo>
                    <a:pt x="1250" y="2769"/>
                  </a:lnTo>
                  <a:lnTo>
                    <a:pt x="1270" y="2771"/>
                  </a:lnTo>
                  <a:lnTo>
                    <a:pt x="1290" y="2769"/>
                  </a:lnTo>
                  <a:lnTo>
                    <a:pt x="1309" y="2767"/>
                  </a:lnTo>
                  <a:lnTo>
                    <a:pt x="1371" y="2752"/>
                  </a:lnTo>
                  <a:lnTo>
                    <a:pt x="1434" y="2733"/>
                  </a:lnTo>
                  <a:lnTo>
                    <a:pt x="1494" y="2708"/>
                  </a:lnTo>
                  <a:lnTo>
                    <a:pt x="1555" y="2681"/>
                  </a:lnTo>
                  <a:lnTo>
                    <a:pt x="1612" y="2649"/>
                  </a:lnTo>
                  <a:lnTo>
                    <a:pt x="1669" y="2615"/>
                  </a:lnTo>
                  <a:lnTo>
                    <a:pt x="1723" y="2576"/>
                  </a:lnTo>
                  <a:lnTo>
                    <a:pt x="1776" y="2535"/>
                  </a:lnTo>
                  <a:lnTo>
                    <a:pt x="1782" y="2527"/>
                  </a:lnTo>
                  <a:lnTo>
                    <a:pt x="1789" y="2520"/>
                  </a:lnTo>
                  <a:lnTo>
                    <a:pt x="1795" y="2510"/>
                  </a:lnTo>
                  <a:lnTo>
                    <a:pt x="1800" y="2501"/>
                  </a:lnTo>
                  <a:lnTo>
                    <a:pt x="1805" y="2491"/>
                  </a:lnTo>
                  <a:lnTo>
                    <a:pt x="1811" y="2483"/>
                  </a:lnTo>
                  <a:lnTo>
                    <a:pt x="1818" y="2476"/>
                  </a:lnTo>
                  <a:lnTo>
                    <a:pt x="1828" y="2471"/>
                  </a:lnTo>
                  <a:lnTo>
                    <a:pt x="1829" y="2463"/>
                  </a:lnTo>
                  <a:lnTo>
                    <a:pt x="1829" y="2456"/>
                  </a:lnTo>
                  <a:lnTo>
                    <a:pt x="1827" y="2450"/>
                  </a:lnTo>
                  <a:lnTo>
                    <a:pt x="1824" y="2445"/>
                  </a:lnTo>
                  <a:lnTo>
                    <a:pt x="1815" y="2436"/>
                  </a:lnTo>
                  <a:lnTo>
                    <a:pt x="1806" y="2427"/>
                  </a:lnTo>
                  <a:lnTo>
                    <a:pt x="1788" y="2427"/>
                  </a:lnTo>
                  <a:lnTo>
                    <a:pt x="1755" y="2476"/>
                  </a:lnTo>
                  <a:lnTo>
                    <a:pt x="1716" y="2519"/>
                  </a:lnTo>
                  <a:lnTo>
                    <a:pt x="1672" y="2554"/>
                  </a:lnTo>
                  <a:lnTo>
                    <a:pt x="1627" y="2587"/>
                  </a:lnTo>
                  <a:lnTo>
                    <a:pt x="1576" y="2614"/>
                  </a:lnTo>
                  <a:lnTo>
                    <a:pt x="1527" y="2639"/>
                  </a:lnTo>
                  <a:lnTo>
                    <a:pt x="1476" y="2662"/>
                  </a:lnTo>
                  <a:lnTo>
                    <a:pt x="1428" y="2687"/>
                  </a:lnTo>
                  <a:lnTo>
                    <a:pt x="1394" y="2699"/>
                  </a:lnTo>
                  <a:lnTo>
                    <a:pt x="1359" y="2709"/>
                  </a:lnTo>
                  <a:lnTo>
                    <a:pt x="1325" y="2715"/>
                  </a:lnTo>
                  <a:lnTo>
                    <a:pt x="1291" y="2720"/>
                  </a:lnTo>
                  <a:lnTo>
                    <a:pt x="1255" y="2720"/>
                  </a:lnTo>
                  <a:lnTo>
                    <a:pt x="1220" y="2721"/>
                  </a:lnTo>
                  <a:lnTo>
                    <a:pt x="1183" y="2720"/>
                  </a:lnTo>
                  <a:lnTo>
                    <a:pt x="1148" y="2720"/>
                  </a:lnTo>
                  <a:lnTo>
                    <a:pt x="1138" y="2716"/>
                  </a:lnTo>
                  <a:lnTo>
                    <a:pt x="1129" y="2713"/>
                  </a:lnTo>
                  <a:lnTo>
                    <a:pt x="1118" y="2710"/>
                  </a:lnTo>
                  <a:lnTo>
                    <a:pt x="1108" y="2709"/>
                  </a:lnTo>
                  <a:lnTo>
                    <a:pt x="1100" y="2709"/>
                  </a:lnTo>
                  <a:lnTo>
                    <a:pt x="1093" y="2710"/>
                  </a:lnTo>
                  <a:lnTo>
                    <a:pt x="1086" y="2707"/>
                  </a:lnTo>
                  <a:lnTo>
                    <a:pt x="1079" y="2705"/>
                  </a:lnTo>
                  <a:lnTo>
                    <a:pt x="1071" y="2700"/>
                  </a:lnTo>
                  <a:lnTo>
                    <a:pt x="1065" y="2696"/>
                  </a:lnTo>
                  <a:lnTo>
                    <a:pt x="1058" y="2692"/>
                  </a:lnTo>
                  <a:lnTo>
                    <a:pt x="1051" y="2689"/>
                  </a:lnTo>
                  <a:lnTo>
                    <a:pt x="1038" y="2685"/>
                  </a:lnTo>
                  <a:lnTo>
                    <a:pt x="1026" y="2681"/>
                  </a:lnTo>
                  <a:lnTo>
                    <a:pt x="1013" y="2678"/>
                  </a:lnTo>
                  <a:lnTo>
                    <a:pt x="1002" y="2674"/>
                  </a:lnTo>
                  <a:lnTo>
                    <a:pt x="989" y="2670"/>
                  </a:lnTo>
                  <a:lnTo>
                    <a:pt x="977" y="2669"/>
                  </a:lnTo>
                  <a:lnTo>
                    <a:pt x="964" y="2669"/>
                  </a:lnTo>
                  <a:lnTo>
                    <a:pt x="951" y="2673"/>
                  </a:lnTo>
                  <a:lnTo>
                    <a:pt x="935" y="2648"/>
                  </a:lnTo>
                  <a:lnTo>
                    <a:pt x="919" y="2628"/>
                  </a:lnTo>
                  <a:lnTo>
                    <a:pt x="901" y="2608"/>
                  </a:lnTo>
                  <a:lnTo>
                    <a:pt x="883" y="2592"/>
                  </a:lnTo>
                  <a:lnTo>
                    <a:pt x="861" y="2576"/>
                  </a:lnTo>
                  <a:lnTo>
                    <a:pt x="841" y="2566"/>
                  </a:lnTo>
                  <a:lnTo>
                    <a:pt x="818" y="2557"/>
                  </a:lnTo>
                  <a:lnTo>
                    <a:pt x="796" y="2554"/>
                  </a:lnTo>
                  <a:lnTo>
                    <a:pt x="786" y="2549"/>
                  </a:lnTo>
                  <a:lnTo>
                    <a:pt x="775" y="2548"/>
                  </a:lnTo>
                  <a:lnTo>
                    <a:pt x="764" y="2548"/>
                  </a:lnTo>
                  <a:lnTo>
                    <a:pt x="753" y="2549"/>
                  </a:lnTo>
                  <a:lnTo>
                    <a:pt x="741" y="2550"/>
                  </a:lnTo>
                  <a:lnTo>
                    <a:pt x="731" y="2553"/>
                  </a:lnTo>
                  <a:lnTo>
                    <a:pt x="721" y="2556"/>
                  </a:lnTo>
                  <a:lnTo>
                    <a:pt x="713" y="2560"/>
                  </a:lnTo>
                  <a:lnTo>
                    <a:pt x="723" y="2524"/>
                  </a:lnTo>
                  <a:lnTo>
                    <a:pt x="734" y="2489"/>
                  </a:lnTo>
                  <a:lnTo>
                    <a:pt x="743" y="2451"/>
                  </a:lnTo>
                  <a:lnTo>
                    <a:pt x="753" y="2415"/>
                  </a:lnTo>
                  <a:lnTo>
                    <a:pt x="761" y="2376"/>
                  </a:lnTo>
                  <a:lnTo>
                    <a:pt x="770" y="2338"/>
                  </a:lnTo>
                  <a:lnTo>
                    <a:pt x="780" y="2302"/>
                  </a:lnTo>
                  <a:lnTo>
                    <a:pt x="794" y="2266"/>
                  </a:lnTo>
                  <a:lnTo>
                    <a:pt x="799" y="2246"/>
                  </a:lnTo>
                  <a:lnTo>
                    <a:pt x="805" y="2226"/>
                  </a:lnTo>
                  <a:lnTo>
                    <a:pt x="807" y="2205"/>
                  </a:lnTo>
                  <a:lnTo>
                    <a:pt x="810" y="2184"/>
                  </a:lnTo>
                  <a:lnTo>
                    <a:pt x="809" y="2162"/>
                  </a:lnTo>
                  <a:lnTo>
                    <a:pt x="809" y="2140"/>
                  </a:lnTo>
                  <a:lnTo>
                    <a:pt x="807" y="2119"/>
                  </a:lnTo>
                  <a:lnTo>
                    <a:pt x="806" y="2100"/>
                  </a:lnTo>
                  <a:lnTo>
                    <a:pt x="817" y="2099"/>
                  </a:lnTo>
                  <a:lnTo>
                    <a:pt x="828" y="2100"/>
                  </a:lnTo>
                  <a:lnTo>
                    <a:pt x="839" y="2103"/>
                  </a:lnTo>
                  <a:lnTo>
                    <a:pt x="851" y="2106"/>
                  </a:lnTo>
                  <a:lnTo>
                    <a:pt x="861" y="2107"/>
                  </a:lnTo>
                  <a:lnTo>
                    <a:pt x="873" y="2107"/>
                  </a:lnTo>
                  <a:lnTo>
                    <a:pt x="883" y="2106"/>
                  </a:lnTo>
                  <a:lnTo>
                    <a:pt x="893" y="2103"/>
                  </a:lnTo>
                  <a:lnTo>
                    <a:pt x="894" y="2096"/>
                  </a:lnTo>
                  <a:lnTo>
                    <a:pt x="899" y="2091"/>
                  </a:lnTo>
                  <a:lnTo>
                    <a:pt x="901" y="2084"/>
                  </a:lnTo>
                  <a:lnTo>
                    <a:pt x="901" y="2078"/>
                  </a:lnTo>
                  <a:lnTo>
                    <a:pt x="890" y="2066"/>
                  </a:lnTo>
                  <a:lnTo>
                    <a:pt x="877" y="2063"/>
                  </a:lnTo>
                  <a:lnTo>
                    <a:pt x="865" y="2060"/>
                  </a:lnTo>
                  <a:lnTo>
                    <a:pt x="852" y="2059"/>
                  </a:lnTo>
                  <a:lnTo>
                    <a:pt x="841" y="2058"/>
                  </a:lnTo>
                  <a:lnTo>
                    <a:pt x="828" y="2054"/>
                  </a:lnTo>
                  <a:lnTo>
                    <a:pt x="817" y="2052"/>
                  </a:lnTo>
                  <a:lnTo>
                    <a:pt x="806" y="2047"/>
                  </a:lnTo>
                  <a:lnTo>
                    <a:pt x="796" y="2042"/>
                  </a:lnTo>
                  <a:lnTo>
                    <a:pt x="783" y="2018"/>
                  </a:lnTo>
                  <a:lnTo>
                    <a:pt x="771" y="1994"/>
                  </a:lnTo>
                  <a:lnTo>
                    <a:pt x="755" y="1971"/>
                  </a:lnTo>
                  <a:lnTo>
                    <a:pt x="738" y="1951"/>
                  </a:lnTo>
                  <a:lnTo>
                    <a:pt x="717" y="1931"/>
                  </a:lnTo>
                  <a:lnTo>
                    <a:pt x="697" y="1914"/>
                  </a:lnTo>
                  <a:lnTo>
                    <a:pt x="673" y="1900"/>
                  </a:lnTo>
                  <a:lnTo>
                    <a:pt x="649" y="1892"/>
                  </a:lnTo>
                  <a:lnTo>
                    <a:pt x="635" y="1888"/>
                  </a:lnTo>
                  <a:lnTo>
                    <a:pt x="621" y="1888"/>
                  </a:lnTo>
                  <a:lnTo>
                    <a:pt x="609" y="1890"/>
                  </a:lnTo>
                  <a:lnTo>
                    <a:pt x="597" y="1893"/>
                  </a:lnTo>
                  <a:lnTo>
                    <a:pt x="585" y="1895"/>
                  </a:lnTo>
                  <a:lnTo>
                    <a:pt x="573" y="1898"/>
                  </a:lnTo>
                  <a:lnTo>
                    <a:pt x="561" y="1899"/>
                  </a:lnTo>
                  <a:lnTo>
                    <a:pt x="549" y="1900"/>
                  </a:lnTo>
                  <a:lnTo>
                    <a:pt x="541" y="1904"/>
                  </a:lnTo>
                  <a:lnTo>
                    <a:pt x="534" y="1906"/>
                  </a:lnTo>
                  <a:lnTo>
                    <a:pt x="527" y="1907"/>
                  </a:lnTo>
                  <a:lnTo>
                    <a:pt x="521" y="1908"/>
                  </a:lnTo>
                  <a:lnTo>
                    <a:pt x="514" y="1910"/>
                  </a:lnTo>
                  <a:lnTo>
                    <a:pt x="508" y="1914"/>
                  </a:lnTo>
                  <a:lnTo>
                    <a:pt x="505" y="1920"/>
                  </a:lnTo>
                  <a:lnTo>
                    <a:pt x="503" y="1931"/>
                  </a:lnTo>
                  <a:lnTo>
                    <a:pt x="503" y="1937"/>
                  </a:lnTo>
                  <a:lnTo>
                    <a:pt x="503" y="1943"/>
                  </a:lnTo>
                  <a:lnTo>
                    <a:pt x="500" y="1948"/>
                  </a:lnTo>
                  <a:lnTo>
                    <a:pt x="498" y="1954"/>
                  </a:lnTo>
                  <a:lnTo>
                    <a:pt x="491" y="1964"/>
                  </a:lnTo>
                  <a:lnTo>
                    <a:pt x="487" y="1976"/>
                  </a:lnTo>
                  <a:lnTo>
                    <a:pt x="479" y="2017"/>
                  </a:lnTo>
                  <a:lnTo>
                    <a:pt x="473" y="2058"/>
                  </a:lnTo>
                  <a:lnTo>
                    <a:pt x="466" y="2099"/>
                  </a:lnTo>
                  <a:lnTo>
                    <a:pt x="459" y="2142"/>
                  </a:lnTo>
                  <a:lnTo>
                    <a:pt x="450" y="2182"/>
                  </a:lnTo>
                  <a:lnTo>
                    <a:pt x="442" y="2222"/>
                  </a:lnTo>
                  <a:lnTo>
                    <a:pt x="430" y="2262"/>
                  </a:lnTo>
                  <a:lnTo>
                    <a:pt x="420" y="2302"/>
                  </a:lnTo>
                  <a:lnTo>
                    <a:pt x="405" y="2288"/>
                  </a:lnTo>
                  <a:lnTo>
                    <a:pt x="395" y="2271"/>
                  </a:lnTo>
                  <a:lnTo>
                    <a:pt x="385" y="2250"/>
                  </a:lnTo>
                  <a:lnTo>
                    <a:pt x="377" y="2230"/>
                  </a:lnTo>
                  <a:lnTo>
                    <a:pt x="366" y="2208"/>
                  </a:lnTo>
                  <a:lnTo>
                    <a:pt x="356" y="2188"/>
                  </a:lnTo>
                  <a:lnTo>
                    <a:pt x="342" y="2168"/>
                  </a:lnTo>
                  <a:lnTo>
                    <a:pt x="326" y="2152"/>
                  </a:lnTo>
                  <a:lnTo>
                    <a:pt x="268" y="2113"/>
                  </a:lnTo>
                  <a:lnTo>
                    <a:pt x="214" y="2070"/>
                  </a:lnTo>
                  <a:lnTo>
                    <a:pt x="163" y="2020"/>
                  </a:lnTo>
                  <a:lnTo>
                    <a:pt x="118" y="1965"/>
                  </a:lnTo>
                  <a:lnTo>
                    <a:pt x="78" y="1905"/>
                  </a:lnTo>
                  <a:lnTo>
                    <a:pt x="46" y="1841"/>
                  </a:lnTo>
                  <a:lnTo>
                    <a:pt x="22" y="1773"/>
                  </a:lnTo>
                  <a:lnTo>
                    <a:pt x="9" y="1703"/>
                  </a:lnTo>
                  <a:lnTo>
                    <a:pt x="0" y="1599"/>
                  </a:lnTo>
                  <a:lnTo>
                    <a:pt x="8" y="1499"/>
                  </a:lnTo>
                  <a:lnTo>
                    <a:pt x="28" y="1401"/>
                  </a:lnTo>
                  <a:lnTo>
                    <a:pt x="61" y="1309"/>
                  </a:lnTo>
                  <a:lnTo>
                    <a:pt x="102" y="1219"/>
                  </a:lnTo>
                  <a:lnTo>
                    <a:pt x="153" y="1135"/>
                  </a:lnTo>
                  <a:lnTo>
                    <a:pt x="209" y="1053"/>
                  </a:lnTo>
                  <a:lnTo>
                    <a:pt x="269" y="978"/>
                  </a:lnTo>
                  <a:lnTo>
                    <a:pt x="288" y="949"/>
                  </a:lnTo>
                  <a:lnTo>
                    <a:pt x="304" y="919"/>
                  </a:lnTo>
                  <a:lnTo>
                    <a:pt x="315" y="886"/>
                  </a:lnTo>
                  <a:lnTo>
                    <a:pt x="326" y="854"/>
                  </a:lnTo>
                  <a:lnTo>
                    <a:pt x="334" y="820"/>
                  </a:lnTo>
                  <a:lnTo>
                    <a:pt x="345" y="786"/>
                  </a:lnTo>
                  <a:lnTo>
                    <a:pt x="355" y="752"/>
                  </a:lnTo>
                  <a:lnTo>
                    <a:pt x="369" y="720"/>
                  </a:lnTo>
                  <a:lnTo>
                    <a:pt x="383" y="672"/>
                  </a:lnTo>
                  <a:lnTo>
                    <a:pt x="403" y="626"/>
                  </a:lnTo>
                  <a:lnTo>
                    <a:pt x="423" y="579"/>
                  </a:lnTo>
                  <a:lnTo>
                    <a:pt x="447" y="535"/>
                  </a:lnTo>
                  <a:lnTo>
                    <a:pt x="474" y="490"/>
                  </a:lnTo>
                  <a:lnTo>
                    <a:pt x="505" y="448"/>
                  </a:lnTo>
                  <a:lnTo>
                    <a:pt x="538" y="407"/>
                  </a:lnTo>
                  <a:lnTo>
                    <a:pt x="575" y="369"/>
                  </a:lnTo>
                  <a:lnTo>
                    <a:pt x="577" y="362"/>
                  </a:lnTo>
                  <a:lnTo>
                    <a:pt x="578" y="355"/>
                  </a:lnTo>
                  <a:lnTo>
                    <a:pt x="577" y="347"/>
                  </a:lnTo>
                  <a:lnTo>
                    <a:pt x="579" y="341"/>
                  </a:lnTo>
                  <a:lnTo>
                    <a:pt x="591" y="336"/>
                  </a:lnTo>
                  <a:lnTo>
                    <a:pt x="604" y="333"/>
                  </a:lnTo>
                  <a:lnTo>
                    <a:pt x="615" y="328"/>
                  </a:lnTo>
                  <a:lnTo>
                    <a:pt x="628" y="323"/>
                  </a:lnTo>
                  <a:lnTo>
                    <a:pt x="639" y="317"/>
                  </a:lnTo>
                  <a:lnTo>
                    <a:pt x="652" y="313"/>
                  </a:lnTo>
                  <a:lnTo>
                    <a:pt x="666" y="307"/>
                  </a:lnTo>
                  <a:lnTo>
                    <a:pt x="681" y="302"/>
                  </a:lnTo>
                  <a:lnTo>
                    <a:pt x="701" y="297"/>
                  </a:lnTo>
                  <a:lnTo>
                    <a:pt x="723" y="294"/>
                  </a:lnTo>
                  <a:lnTo>
                    <a:pt x="745" y="289"/>
                  </a:lnTo>
                  <a:lnTo>
                    <a:pt x="767" y="285"/>
                  </a:lnTo>
                  <a:lnTo>
                    <a:pt x="789" y="282"/>
                  </a:lnTo>
                  <a:lnTo>
                    <a:pt x="812" y="280"/>
                  </a:lnTo>
                  <a:lnTo>
                    <a:pt x="835" y="277"/>
                  </a:lnTo>
                  <a:lnTo>
                    <a:pt x="858" y="277"/>
                  </a:lnTo>
                  <a:lnTo>
                    <a:pt x="951" y="263"/>
                  </a:lnTo>
                  <a:lnTo>
                    <a:pt x="1045" y="247"/>
                  </a:lnTo>
                  <a:lnTo>
                    <a:pt x="1139" y="225"/>
                  </a:lnTo>
                  <a:lnTo>
                    <a:pt x="1233" y="204"/>
                  </a:lnTo>
                  <a:lnTo>
                    <a:pt x="1324" y="178"/>
                  </a:lnTo>
                  <a:lnTo>
                    <a:pt x="1416" y="152"/>
                  </a:lnTo>
                  <a:lnTo>
                    <a:pt x="1507" y="123"/>
                  </a:lnTo>
                  <a:lnTo>
                    <a:pt x="1597" y="95"/>
                  </a:lnTo>
                  <a:lnTo>
                    <a:pt x="1623" y="83"/>
                  </a:lnTo>
                  <a:lnTo>
                    <a:pt x="1651" y="72"/>
                  </a:lnTo>
                  <a:lnTo>
                    <a:pt x="1679" y="62"/>
                  </a:lnTo>
                  <a:lnTo>
                    <a:pt x="1708" y="51"/>
                  </a:lnTo>
                  <a:lnTo>
                    <a:pt x="1735" y="39"/>
                  </a:lnTo>
                  <a:lnTo>
                    <a:pt x="1763" y="27"/>
                  </a:lnTo>
                  <a:lnTo>
                    <a:pt x="1790" y="13"/>
                  </a:lnTo>
                  <a:lnTo>
                    <a:pt x="1818" y="0"/>
                  </a:lnTo>
                  <a:close/>
                </a:path>
              </a:pathLst>
            </a:custGeom>
            <a:solidFill>
              <a:srgbClr val="FFD6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373" name="Freeform 13"/>
            <p:cNvSpPr>
              <a:spLocks/>
            </p:cNvSpPr>
            <p:nvPr/>
          </p:nvSpPr>
          <p:spPr bwMode="auto">
            <a:xfrm>
              <a:off x="4219" y="3130"/>
              <a:ext cx="102" cy="85"/>
            </a:xfrm>
            <a:custGeom>
              <a:avLst/>
              <a:gdLst>
                <a:gd name="T0" fmla="*/ 380 w 408"/>
                <a:gd name="T1" fmla="*/ 208 h 422"/>
                <a:gd name="T2" fmla="*/ 398 w 408"/>
                <a:gd name="T3" fmla="*/ 266 h 422"/>
                <a:gd name="T4" fmla="*/ 407 w 408"/>
                <a:gd name="T5" fmla="*/ 328 h 422"/>
                <a:gd name="T6" fmla="*/ 406 w 408"/>
                <a:gd name="T7" fmla="*/ 389 h 422"/>
                <a:gd name="T8" fmla="*/ 402 w 408"/>
                <a:gd name="T9" fmla="*/ 422 h 422"/>
                <a:gd name="T10" fmla="*/ 383 w 408"/>
                <a:gd name="T11" fmla="*/ 364 h 422"/>
                <a:gd name="T12" fmla="*/ 371 w 408"/>
                <a:gd name="T13" fmla="*/ 304 h 422"/>
                <a:gd name="T14" fmla="*/ 358 w 408"/>
                <a:gd name="T15" fmla="*/ 242 h 422"/>
                <a:gd name="T16" fmla="*/ 336 w 408"/>
                <a:gd name="T17" fmla="*/ 188 h 422"/>
                <a:gd name="T18" fmla="*/ 316 w 408"/>
                <a:gd name="T19" fmla="*/ 151 h 422"/>
                <a:gd name="T20" fmla="*/ 300 w 408"/>
                <a:gd name="T21" fmla="*/ 112 h 422"/>
                <a:gd name="T22" fmla="*/ 281 w 408"/>
                <a:gd name="T23" fmla="*/ 75 h 422"/>
                <a:gd name="T24" fmla="*/ 255 w 408"/>
                <a:gd name="T25" fmla="*/ 47 h 422"/>
                <a:gd name="T26" fmla="*/ 222 w 408"/>
                <a:gd name="T27" fmla="*/ 42 h 422"/>
                <a:gd name="T28" fmla="*/ 188 w 408"/>
                <a:gd name="T29" fmla="*/ 52 h 422"/>
                <a:gd name="T30" fmla="*/ 155 w 408"/>
                <a:gd name="T31" fmla="*/ 68 h 422"/>
                <a:gd name="T32" fmla="*/ 126 w 408"/>
                <a:gd name="T33" fmla="*/ 89 h 422"/>
                <a:gd name="T34" fmla="*/ 103 w 408"/>
                <a:gd name="T35" fmla="*/ 116 h 422"/>
                <a:gd name="T36" fmla="*/ 80 w 408"/>
                <a:gd name="T37" fmla="*/ 144 h 422"/>
                <a:gd name="T38" fmla="*/ 57 w 408"/>
                <a:gd name="T39" fmla="*/ 172 h 422"/>
                <a:gd name="T40" fmla="*/ 42 w 408"/>
                <a:gd name="T41" fmla="*/ 202 h 422"/>
                <a:gd name="T42" fmla="*/ 25 w 408"/>
                <a:gd name="T43" fmla="*/ 211 h 422"/>
                <a:gd name="T44" fmla="*/ 16 w 408"/>
                <a:gd name="T45" fmla="*/ 213 h 422"/>
                <a:gd name="T46" fmla="*/ 4 w 408"/>
                <a:gd name="T47" fmla="*/ 211 h 422"/>
                <a:gd name="T48" fmla="*/ 2 w 408"/>
                <a:gd name="T49" fmla="*/ 191 h 422"/>
                <a:gd name="T50" fmla="*/ 10 w 408"/>
                <a:gd name="T51" fmla="*/ 169 h 422"/>
                <a:gd name="T52" fmla="*/ 51 w 408"/>
                <a:gd name="T53" fmla="*/ 112 h 422"/>
                <a:gd name="T54" fmla="*/ 100 w 408"/>
                <a:gd name="T55" fmla="*/ 60 h 422"/>
                <a:gd name="T56" fmla="*/ 156 w 408"/>
                <a:gd name="T57" fmla="*/ 20 h 422"/>
                <a:gd name="T58" fmla="*/ 225 w 408"/>
                <a:gd name="T59" fmla="*/ 0 h 422"/>
                <a:gd name="T60" fmla="*/ 280 w 408"/>
                <a:gd name="T61" fmla="*/ 23 h 422"/>
                <a:gd name="T62" fmla="*/ 321 w 408"/>
                <a:gd name="T63" fmla="*/ 69 h 422"/>
                <a:gd name="T64" fmla="*/ 348 w 408"/>
                <a:gd name="T65" fmla="*/ 126 h 422"/>
                <a:gd name="T66" fmla="*/ 370 w 408"/>
                <a:gd name="T67" fmla="*/ 18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8" h="422">
                  <a:moveTo>
                    <a:pt x="370" y="182"/>
                  </a:moveTo>
                  <a:lnTo>
                    <a:pt x="380" y="208"/>
                  </a:lnTo>
                  <a:lnTo>
                    <a:pt x="391" y="237"/>
                  </a:lnTo>
                  <a:lnTo>
                    <a:pt x="398" y="266"/>
                  </a:lnTo>
                  <a:lnTo>
                    <a:pt x="404" y="298"/>
                  </a:lnTo>
                  <a:lnTo>
                    <a:pt x="407" y="328"/>
                  </a:lnTo>
                  <a:lnTo>
                    <a:pt x="408" y="359"/>
                  </a:lnTo>
                  <a:lnTo>
                    <a:pt x="406" y="389"/>
                  </a:lnTo>
                  <a:lnTo>
                    <a:pt x="402" y="418"/>
                  </a:lnTo>
                  <a:lnTo>
                    <a:pt x="402" y="422"/>
                  </a:lnTo>
                  <a:lnTo>
                    <a:pt x="391" y="392"/>
                  </a:lnTo>
                  <a:lnTo>
                    <a:pt x="383" y="364"/>
                  </a:lnTo>
                  <a:lnTo>
                    <a:pt x="376" y="333"/>
                  </a:lnTo>
                  <a:lnTo>
                    <a:pt x="371" y="304"/>
                  </a:lnTo>
                  <a:lnTo>
                    <a:pt x="364" y="272"/>
                  </a:lnTo>
                  <a:lnTo>
                    <a:pt x="358" y="242"/>
                  </a:lnTo>
                  <a:lnTo>
                    <a:pt x="347" y="214"/>
                  </a:lnTo>
                  <a:lnTo>
                    <a:pt x="336" y="188"/>
                  </a:lnTo>
                  <a:lnTo>
                    <a:pt x="324" y="169"/>
                  </a:lnTo>
                  <a:lnTo>
                    <a:pt x="316" y="151"/>
                  </a:lnTo>
                  <a:lnTo>
                    <a:pt x="307" y="131"/>
                  </a:lnTo>
                  <a:lnTo>
                    <a:pt x="300" y="112"/>
                  </a:lnTo>
                  <a:lnTo>
                    <a:pt x="290" y="93"/>
                  </a:lnTo>
                  <a:lnTo>
                    <a:pt x="281" y="75"/>
                  </a:lnTo>
                  <a:lnTo>
                    <a:pt x="268" y="60"/>
                  </a:lnTo>
                  <a:lnTo>
                    <a:pt x="255" y="47"/>
                  </a:lnTo>
                  <a:lnTo>
                    <a:pt x="238" y="42"/>
                  </a:lnTo>
                  <a:lnTo>
                    <a:pt x="222" y="42"/>
                  </a:lnTo>
                  <a:lnTo>
                    <a:pt x="204" y="45"/>
                  </a:lnTo>
                  <a:lnTo>
                    <a:pt x="188" y="52"/>
                  </a:lnTo>
                  <a:lnTo>
                    <a:pt x="171" y="59"/>
                  </a:lnTo>
                  <a:lnTo>
                    <a:pt x="155" y="68"/>
                  </a:lnTo>
                  <a:lnTo>
                    <a:pt x="139" y="79"/>
                  </a:lnTo>
                  <a:lnTo>
                    <a:pt x="126" y="89"/>
                  </a:lnTo>
                  <a:lnTo>
                    <a:pt x="114" y="102"/>
                  </a:lnTo>
                  <a:lnTo>
                    <a:pt x="103" y="116"/>
                  </a:lnTo>
                  <a:lnTo>
                    <a:pt x="90" y="129"/>
                  </a:lnTo>
                  <a:lnTo>
                    <a:pt x="80" y="144"/>
                  </a:lnTo>
                  <a:lnTo>
                    <a:pt x="67" y="158"/>
                  </a:lnTo>
                  <a:lnTo>
                    <a:pt x="57" y="172"/>
                  </a:lnTo>
                  <a:lnTo>
                    <a:pt x="48" y="186"/>
                  </a:lnTo>
                  <a:lnTo>
                    <a:pt x="42" y="202"/>
                  </a:lnTo>
                  <a:lnTo>
                    <a:pt x="33" y="206"/>
                  </a:lnTo>
                  <a:lnTo>
                    <a:pt x="25" y="211"/>
                  </a:lnTo>
                  <a:lnTo>
                    <a:pt x="20" y="212"/>
                  </a:lnTo>
                  <a:lnTo>
                    <a:pt x="16" y="213"/>
                  </a:lnTo>
                  <a:lnTo>
                    <a:pt x="10" y="212"/>
                  </a:lnTo>
                  <a:lnTo>
                    <a:pt x="4" y="211"/>
                  </a:lnTo>
                  <a:lnTo>
                    <a:pt x="0" y="200"/>
                  </a:lnTo>
                  <a:lnTo>
                    <a:pt x="2" y="191"/>
                  </a:lnTo>
                  <a:lnTo>
                    <a:pt x="6" y="179"/>
                  </a:lnTo>
                  <a:lnTo>
                    <a:pt x="10" y="169"/>
                  </a:lnTo>
                  <a:lnTo>
                    <a:pt x="30" y="140"/>
                  </a:lnTo>
                  <a:lnTo>
                    <a:pt x="51" y="112"/>
                  </a:lnTo>
                  <a:lnTo>
                    <a:pt x="74" y="83"/>
                  </a:lnTo>
                  <a:lnTo>
                    <a:pt x="100" y="60"/>
                  </a:lnTo>
                  <a:lnTo>
                    <a:pt x="127" y="38"/>
                  </a:lnTo>
                  <a:lnTo>
                    <a:pt x="156" y="20"/>
                  </a:lnTo>
                  <a:lnTo>
                    <a:pt x="188" y="6"/>
                  </a:lnTo>
                  <a:lnTo>
                    <a:pt x="225" y="0"/>
                  </a:lnTo>
                  <a:lnTo>
                    <a:pt x="255" y="7"/>
                  </a:lnTo>
                  <a:lnTo>
                    <a:pt x="280" y="23"/>
                  </a:lnTo>
                  <a:lnTo>
                    <a:pt x="302" y="43"/>
                  </a:lnTo>
                  <a:lnTo>
                    <a:pt x="321" y="69"/>
                  </a:lnTo>
                  <a:lnTo>
                    <a:pt x="335" y="96"/>
                  </a:lnTo>
                  <a:lnTo>
                    <a:pt x="348" y="126"/>
                  </a:lnTo>
                  <a:lnTo>
                    <a:pt x="359" y="154"/>
                  </a:lnTo>
                  <a:lnTo>
                    <a:pt x="370" y="1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374" name="Freeform 14"/>
            <p:cNvSpPr>
              <a:spLocks/>
            </p:cNvSpPr>
            <p:nvPr/>
          </p:nvSpPr>
          <p:spPr bwMode="auto">
            <a:xfrm>
              <a:off x="3966" y="3190"/>
              <a:ext cx="196" cy="364"/>
            </a:xfrm>
            <a:custGeom>
              <a:avLst/>
              <a:gdLst>
                <a:gd name="T0" fmla="*/ 680 w 787"/>
                <a:gd name="T1" fmla="*/ 89 h 1820"/>
                <a:gd name="T2" fmla="*/ 657 w 787"/>
                <a:gd name="T3" fmla="*/ 170 h 1820"/>
                <a:gd name="T4" fmla="*/ 631 w 787"/>
                <a:gd name="T5" fmla="*/ 249 h 1820"/>
                <a:gd name="T6" fmla="*/ 598 w 787"/>
                <a:gd name="T7" fmla="*/ 349 h 1820"/>
                <a:gd name="T8" fmla="*/ 543 w 787"/>
                <a:gd name="T9" fmla="*/ 455 h 1820"/>
                <a:gd name="T10" fmla="*/ 427 w 787"/>
                <a:gd name="T11" fmla="*/ 554 h 1820"/>
                <a:gd name="T12" fmla="*/ 313 w 787"/>
                <a:gd name="T13" fmla="*/ 602 h 1820"/>
                <a:gd name="T14" fmla="*/ 240 w 787"/>
                <a:gd name="T15" fmla="*/ 629 h 1820"/>
                <a:gd name="T16" fmla="*/ 129 w 787"/>
                <a:gd name="T17" fmla="*/ 663 h 1820"/>
                <a:gd name="T18" fmla="*/ 62 w 787"/>
                <a:gd name="T19" fmla="*/ 772 h 1820"/>
                <a:gd name="T20" fmla="*/ 91 w 787"/>
                <a:gd name="T21" fmla="*/ 937 h 1820"/>
                <a:gd name="T22" fmla="*/ 144 w 787"/>
                <a:gd name="T23" fmla="*/ 1009 h 1820"/>
                <a:gd name="T24" fmla="*/ 161 w 787"/>
                <a:gd name="T25" fmla="*/ 1037 h 1820"/>
                <a:gd name="T26" fmla="*/ 129 w 787"/>
                <a:gd name="T27" fmla="*/ 1091 h 1820"/>
                <a:gd name="T28" fmla="*/ 96 w 787"/>
                <a:gd name="T29" fmla="*/ 1185 h 1820"/>
                <a:gd name="T30" fmla="*/ 55 w 787"/>
                <a:gd name="T31" fmla="*/ 1341 h 1820"/>
                <a:gd name="T32" fmla="*/ 384 w 787"/>
                <a:gd name="T33" fmla="*/ 1403 h 1820"/>
                <a:gd name="T34" fmla="*/ 718 w 787"/>
                <a:gd name="T35" fmla="*/ 1590 h 1820"/>
                <a:gd name="T36" fmla="*/ 743 w 787"/>
                <a:gd name="T37" fmla="*/ 1448 h 1820"/>
                <a:gd name="T38" fmla="*/ 741 w 787"/>
                <a:gd name="T39" fmla="*/ 1350 h 1820"/>
                <a:gd name="T40" fmla="*/ 773 w 787"/>
                <a:gd name="T41" fmla="*/ 1397 h 1820"/>
                <a:gd name="T42" fmla="*/ 785 w 787"/>
                <a:gd name="T43" fmla="*/ 1483 h 1820"/>
                <a:gd name="T44" fmla="*/ 774 w 787"/>
                <a:gd name="T45" fmla="*/ 1692 h 1820"/>
                <a:gd name="T46" fmla="*/ 718 w 787"/>
                <a:gd name="T47" fmla="*/ 1818 h 1820"/>
                <a:gd name="T48" fmla="*/ 711 w 787"/>
                <a:gd name="T49" fmla="*/ 1769 h 1820"/>
                <a:gd name="T50" fmla="*/ 720 w 787"/>
                <a:gd name="T51" fmla="*/ 1674 h 1820"/>
                <a:gd name="T52" fmla="*/ 564 w 787"/>
                <a:gd name="T53" fmla="*/ 1529 h 1820"/>
                <a:gd name="T54" fmla="*/ 288 w 787"/>
                <a:gd name="T55" fmla="*/ 1420 h 1820"/>
                <a:gd name="T56" fmla="*/ 173 w 787"/>
                <a:gd name="T57" fmla="*/ 1407 h 1820"/>
                <a:gd name="T58" fmla="*/ 86 w 787"/>
                <a:gd name="T59" fmla="*/ 1416 h 1820"/>
                <a:gd name="T60" fmla="*/ 30 w 787"/>
                <a:gd name="T61" fmla="*/ 1424 h 1820"/>
                <a:gd name="T62" fmla="*/ 4 w 787"/>
                <a:gd name="T63" fmla="*/ 1402 h 1820"/>
                <a:gd name="T64" fmla="*/ 0 w 787"/>
                <a:gd name="T65" fmla="*/ 1377 h 1820"/>
                <a:gd name="T66" fmla="*/ 43 w 787"/>
                <a:gd name="T67" fmla="*/ 1179 h 1820"/>
                <a:gd name="T68" fmla="*/ 68 w 787"/>
                <a:gd name="T69" fmla="*/ 999 h 1820"/>
                <a:gd name="T70" fmla="*/ 9 w 787"/>
                <a:gd name="T71" fmla="*/ 762 h 1820"/>
                <a:gd name="T72" fmla="*/ 48 w 787"/>
                <a:gd name="T73" fmla="*/ 639 h 1820"/>
                <a:gd name="T74" fmla="*/ 95 w 787"/>
                <a:gd name="T75" fmla="*/ 613 h 1820"/>
                <a:gd name="T76" fmla="*/ 296 w 787"/>
                <a:gd name="T77" fmla="*/ 566 h 1820"/>
                <a:gd name="T78" fmla="*/ 358 w 787"/>
                <a:gd name="T79" fmla="*/ 523 h 1820"/>
                <a:gd name="T80" fmla="*/ 232 w 787"/>
                <a:gd name="T81" fmla="*/ 513 h 1820"/>
                <a:gd name="T82" fmla="*/ 135 w 787"/>
                <a:gd name="T83" fmla="*/ 367 h 1820"/>
                <a:gd name="T84" fmla="*/ 150 w 787"/>
                <a:gd name="T85" fmla="*/ 192 h 1820"/>
                <a:gd name="T86" fmla="*/ 193 w 787"/>
                <a:gd name="T87" fmla="*/ 103 h 1820"/>
                <a:gd name="T88" fmla="*/ 166 w 787"/>
                <a:gd name="T89" fmla="*/ 72 h 1820"/>
                <a:gd name="T90" fmla="*/ 103 w 787"/>
                <a:gd name="T91" fmla="*/ 117 h 1820"/>
                <a:gd name="T92" fmla="*/ 70 w 787"/>
                <a:gd name="T93" fmla="*/ 82 h 1820"/>
                <a:gd name="T94" fmla="*/ 168 w 787"/>
                <a:gd name="T95" fmla="*/ 25 h 1820"/>
                <a:gd name="T96" fmla="*/ 272 w 787"/>
                <a:gd name="T97" fmla="*/ 31 h 1820"/>
                <a:gd name="T98" fmla="*/ 351 w 787"/>
                <a:gd name="T99" fmla="*/ 58 h 1820"/>
                <a:gd name="T100" fmla="*/ 423 w 787"/>
                <a:gd name="T101" fmla="*/ 86 h 1820"/>
                <a:gd name="T102" fmla="*/ 501 w 787"/>
                <a:gd name="T103" fmla="*/ 103 h 1820"/>
                <a:gd name="T104" fmla="*/ 599 w 787"/>
                <a:gd name="T105" fmla="*/ 92 h 1820"/>
                <a:gd name="T106" fmla="*/ 647 w 787"/>
                <a:gd name="T107" fmla="*/ 58 h 1820"/>
                <a:gd name="T108" fmla="*/ 656 w 787"/>
                <a:gd name="T109" fmla="*/ 4 h 1820"/>
                <a:gd name="T110" fmla="*/ 691 w 787"/>
                <a:gd name="T111" fmla="*/ 13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7" h="1820">
                  <a:moveTo>
                    <a:pt x="694" y="20"/>
                  </a:moveTo>
                  <a:lnTo>
                    <a:pt x="691" y="37"/>
                  </a:lnTo>
                  <a:lnTo>
                    <a:pt x="688" y="55"/>
                  </a:lnTo>
                  <a:lnTo>
                    <a:pt x="684" y="71"/>
                  </a:lnTo>
                  <a:lnTo>
                    <a:pt x="680" y="89"/>
                  </a:lnTo>
                  <a:lnTo>
                    <a:pt x="675" y="104"/>
                  </a:lnTo>
                  <a:lnTo>
                    <a:pt x="670" y="121"/>
                  </a:lnTo>
                  <a:lnTo>
                    <a:pt x="667" y="138"/>
                  </a:lnTo>
                  <a:lnTo>
                    <a:pt x="664" y="156"/>
                  </a:lnTo>
                  <a:lnTo>
                    <a:pt x="657" y="170"/>
                  </a:lnTo>
                  <a:lnTo>
                    <a:pt x="652" y="185"/>
                  </a:lnTo>
                  <a:lnTo>
                    <a:pt x="646" y="201"/>
                  </a:lnTo>
                  <a:lnTo>
                    <a:pt x="641" y="217"/>
                  </a:lnTo>
                  <a:lnTo>
                    <a:pt x="636" y="232"/>
                  </a:lnTo>
                  <a:lnTo>
                    <a:pt x="631" y="249"/>
                  </a:lnTo>
                  <a:lnTo>
                    <a:pt x="625" y="264"/>
                  </a:lnTo>
                  <a:lnTo>
                    <a:pt x="621" y="281"/>
                  </a:lnTo>
                  <a:lnTo>
                    <a:pt x="614" y="304"/>
                  </a:lnTo>
                  <a:lnTo>
                    <a:pt x="608" y="328"/>
                  </a:lnTo>
                  <a:lnTo>
                    <a:pt x="598" y="349"/>
                  </a:lnTo>
                  <a:lnTo>
                    <a:pt x="589" y="371"/>
                  </a:lnTo>
                  <a:lnTo>
                    <a:pt x="576" y="391"/>
                  </a:lnTo>
                  <a:lnTo>
                    <a:pt x="566" y="411"/>
                  </a:lnTo>
                  <a:lnTo>
                    <a:pt x="553" y="433"/>
                  </a:lnTo>
                  <a:lnTo>
                    <a:pt x="543" y="455"/>
                  </a:lnTo>
                  <a:lnTo>
                    <a:pt x="523" y="481"/>
                  </a:lnTo>
                  <a:lnTo>
                    <a:pt x="501" y="503"/>
                  </a:lnTo>
                  <a:lnTo>
                    <a:pt x="477" y="522"/>
                  </a:lnTo>
                  <a:lnTo>
                    <a:pt x="453" y="540"/>
                  </a:lnTo>
                  <a:lnTo>
                    <a:pt x="427" y="554"/>
                  </a:lnTo>
                  <a:lnTo>
                    <a:pt x="399" y="567"/>
                  </a:lnTo>
                  <a:lnTo>
                    <a:pt x="371" y="577"/>
                  </a:lnTo>
                  <a:lnTo>
                    <a:pt x="342" y="588"/>
                  </a:lnTo>
                  <a:lnTo>
                    <a:pt x="327" y="595"/>
                  </a:lnTo>
                  <a:lnTo>
                    <a:pt x="313" y="602"/>
                  </a:lnTo>
                  <a:lnTo>
                    <a:pt x="299" y="608"/>
                  </a:lnTo>
                  <a:lnTo>
                    <a:pt x="285" y="614"/>
                  </a:lnTo>
                  <a:lnTo>
                    <a:pt x="269" y="618"/>
                  </a:lnTo>
                  <a:lnTo>
                    <a:pt x="255" y="623"/>
                  </a:lnTo>
                  <a:lnTo>
                    <a:pt x="240" y="629"/>
                  </a:lnTo>
                  <a:lnTo>
                    <a:pt x="227" y="638"/>
                  </a:lnTo>
                  <a:lnTo>
                    <a:pt x="203" y="642"/>
                  </a:lnTo>
                  <a:lnTo>
                    <a:pt x="177" y="647"/>
                  </a:lnTo>
                  <a:lnTo>
                    <a:pt x="152" y="654"/>
                  </a:lnTo>
                  <a:lnTo>
                    <a:pt x="129" y="663"/>
                  </a:lnTo>
                  <a:lnTo>
                    <a:pt x="108" y="674"/>
                  </a:lnTo>
                  <a:lnTo>
                    <a:pt x="91" y="691"/>
                  </a:lnTo>
                  <a:lnTo>
                    <a:pt x="77" y="711"/>
                  </a:lnTo>
                  <a:lnTo>
                    <a:pt x="70" y="738"/>
                  </a:lnTo>
                  <a:lnTo>
                    <a:pt x="62" y="772"/>
                  </a:lnTo>
                  <a:lnTo>
                    <a:pt x="61" y="807"/>
                  </a:lnTo>
                  <a:lnTo>
                    <a:pt x="62" y="840"/>
                  </a:lnTo>
                  <a:lnTo>
                    <a:pt x="69" y="874"/>
                  </a:lnTo>
                  <a:lnTo>
                    <a:pt x="78" y="905"/>
                  </a:lnTo>
                  <a:lnTo>
                    <a:pt x="91" y="937"/>
                  </a:lnTo>
                  <a:lnTo>
                    <a:pt x="107" y="966"/>
                  </a:lnTo>
                  <a:lnTo>
                    <a:pt x="127" y="996"/>
                  </a:lnTo>
                  <a:lnTo>
                    <a:pt x="132" y="1000"/>
                  </a:lnTo>
                  <a:lnTo>
                    <a:pt x="137" y="1005"/>
                  </a:lnTo>
                  <a:lnTo>
                    <a:pt x="144" y="1009"/>
                  </a:lnTo>
                  <a:lnTo>
                    <a:pt x="151" y="1012"/>
                  </a:lnTo>
                  <a:lnTo>
                    <a:pt x="155" y="1016"/>
                  </a:lnTo>
                  <a:lnTo>
                    <a:pt x="159" y="1020"/>
                  </a:lnTo>
                  <a:lnTo>
                    <a:pt x="161" y="1026"/>
                  </a:lnTo>
                  <a:lnTo>
                    <a:pt x="161" y="1037"/>
                  </a:lnTo>
                  <a:lnTo>
                    <a:pt x="152" y="1045"/>
                  </a:lnTo>
                  <a:lnTo>
                    <a:pt x="145" y="1057"/>
                  </a:lnTo>
                  <a:lnTo>
                    <a:pt x="140" y="1067"/>
                  </a:lnTo>
                  <a:lnTo>
                    <a:pt x="135" y="1080"/>
                  </a:lnTo>
                  <a:lnTo>
                    <a:pt x="129" y="1091"/>
                  </a:lnTo>
                  <a:lnTo>
                    <a:pt x="125" y="1104"/>
                  </a:lnTo>
                  <a:lnTo>
                    <a:pt x="120" y="1116"/>
                  </a:lnTo>
                  <a:lnTo>
                    <a:pt x="116" y="1129"/>
                  </a:lnTo>
                  <a:lnTo>
                    <a:pt x="105" y="1156"/>
                  </a:lnTo>
                  <a:lnTo>
                    <a:pt x="96" y="1185"/>
                  </a:lnTo>
                  <a:lnTo>
                    <a:pt x="87" y="1215"/>
                  </a:lnTo>
                  <a:lnTo>
                    <a:pt x="79" y="1246"/>
                  </a:lnTo>
                  <a:lnTo>
                    <a:pt x="70" y="1277"/>
                  </a:lnTo>
                  <a:lnTo>
                    <a:pt x="62" y="1309"/>
                  </a:lnTo>
                  <a:lnTo>
                    <a:pt x="55" y="1341"/>
                  </a:lnTo>
                  <a:lnTo>
                    <a:pt x="49" y="1372"/>
                  </a:lnTo>
                  <a:lnTo>
                    <a:pt x="134" y="1364"/>
                  </a:lnTo>
                  <a:lnTo>
                    <a:pt x="219" y="1367"/>
                  </a:lnTo>
                  <a:lnTo>
                    <a:pt x="301" y="1380"/>
                  </a:lnTo>
                  <a:lnTo>
                    <a:pt x="384" y="1403"/>
                  </a:lnTo>
                  <a:lnTo>
                    <a:pt x="463" y="1433"/>
                  </a:lnTo>
                  <a:lnTo>
                    <a:pt x="542" y="1470"/>
                  </a:lnTo>
                  <a:lnTo>
                    <a:pt x="616" y="1514"/>
                  </a:lnTo>
                  <a:lnTo>
                    <a:pt x="688" y="1563"/>
                  </a:lnTo>
                  <a:lnTo>
                    <a:pt x="718" y="1590"/>
                  </a:lnTo>
                  <a:lnTo>
                    <a:pt x="728" y="1563"/>
                  </a:lnTo>
                  <a:lnTo>
                    <a:pt x="736" y="1536"/>
                  </a:lnTo>
                  <a:lnTo>
                    <a:pt x="741" y="1507"/>
                  </a:lnTo>
                  <a:lnTo>
                    <a:pt x="744" y="1478"/>
                  </a:lnTo>
                  <a:lnTo>
                    <a:pt x="743" y="1448"/>
                  </a:lnTo>
                  <a:lnTo>
                    <a:pt x="741" y="1420"/>
                  </a:lnTo>
                  <a:lnTo>
                    <a:pt x="737" y="1389"/>
                  </a:lnTo>
                  <a:lnTo>
                    <a:pt x="732" y="1361"/>
                  </a:lnTo>
                  <a:lnTo>
                    <a:pt x="734" y="1354"/>
                  </a:lnTo>
                  <a:lnTo>
                    <a:pt x="741" y="1350"/>
                  </a:lnTo>
                  <a:lnTo>
                    <a:pt x="748" y="1348"/>
                  </a:lnTo>
                  <a:lnTo>
                    <a:pt x="756" y="1352"/>
                  </a:lnTo>
                  <a:lnTo>
                    <a:pt x="764" y="1365"/>
                  </a:lnTo>
                  <a:lnTo>
                    <a:pt x="769" y="1382"/>
                  </a:lnTo>
                  <a:lnTo>
                    <a:pt x="773" y="1397"/>
                  </a:lnTo>
                  <a:lnTo>
                    <a:pt x="777" y="1415"/>
                  </a:lnTo>
                  <a:lnTo>
                    <a:pt x="779" y="1431"/>
                  </a:lnTo>
                  <a:lnTo>
                    <a:pt x="781" y="1449"/>
                  </a:lnTo>
                  <a:lnTo>
                    <a:pt x="782" y="1466"/>
                  </a:lnTo>
                  <a:lnTo>
                    <a:pt x="785" y="1483"/>
                  </a:lnTo>
                  <a:lnTo>
                    <a:pt x="785" y="1524"/>
                  </a:lnTo>
                  <a:lnTo>
                    <a:pt x="787" y="1567"/>
                  </a:lnTo>
                  <a:lnTo>
                    <a:pt x="784" y="1609"/>
                  </a:lnTo>
                  <a:lnTo>
                    <a:pt x="781" y="1652"/>
                  </a:lnTo>
                  <a:lnTo>
                    <a:pt x="774" y="1692"/>
                  </a:lnTo>
                  <a:lnTo>
                    <a:pt x="765" y="1733"/>
                  </a:lnTo>
                  <a:lnTo>
                    <a:pt x="753" y="1773"/>
                  </a:lnTo>
                  <a:lnTo>
                    <a:pt x="740" y="1813"/>
                  </a:lnTo>
                  <a:lnTo>
                    <a:pt x="729" y="1820"/>
                  </a:lnTo>
                  <a:lnTo>
                    <a:pt x="718" y="1818"/>
                  </a:lnTo>
                  <a:lnTo>
                    <a:pt x="709" y="1811"/>
                  </a:lnTo>
                  <a:lnTo>
                    <a:pt x="703" y="1805"/>
                  </a:lnTo>
                  <a:lnTo>
                    <a:pt x="701" y="1796"/>
                  </a:lnTo>
                  <a:lnTo>
                    <a:pt x="702" y="1787"/>
                  </a:lnTo>
                  <a:lnTo>
                    <a:pt x="711" y="1769"/>
                  </a:lnTo>
                  <a:lnTo>
                    <a:pt x="718" y="1753"/>
                  </a:lnTo>
                  <a:lnTo>
                    <a:pt x="721" y="1734"/>
                  </a:lnTo>
                  <a:lnTo>
                    <a:pt x="724" y="1715"/>
                  </a:lnTo>
                  <a:lnTo>
                    <a:pt x="723" y="1694"/>
                  </a:lnTo>
                  <a:lnTo>
                    <a:pt x="720" y="1674"/>
                  </a:lnTo>
                  <a:lnTo>
                    <a:pt x="716" y="1655"/>
                  </a:lnTo>
                  <a:lnTo>
                    <a:pt x="712" y="1637"/>
                  </a:lnTo>
                  <a:lnTo>
                    <a:pt x="664" y="1596"/>
                  </a:lnTo>
                  <a:lnTo>
                    <a:pt x="615" y="1561"/>
                  </a:lnTo>
                  <a:lnTo>
                    <a:pt x="564" y="1529"/>
                  </a:lnTo>
                  <a:lnTo>
                    <a:pt x="511" y="1503"/>
                  </a:lnTo>
                  <a:lnTo>
                    <a:pt x="455" y="1478"/>
                  </a:lnTo>
                  <a:lnTo>
                    <a:pt x="400" y="1457"/>
                  </a:lnTo>
                  <a:lnTo>
                    <a:pt x="344" y="1437"/>
                  </a:lnTo>
                  <a:lnTo>
                    <a:pt x="288" y="1420"/>
                  </a:lnTo>
                  <a:lnTo>
                    <a:pt x="263" y="1415"/>
                  </a:lnTo>
                  <a:lnTo>
                    <a:pt x="239" y="1411"/>
                  </a:lnTo>
                  <a:lnTo>
                    <a:pt x="216" y="1408"/>
                  </a:lnTo>
                  <a:lnTo>
                    <a:pt x="196" y="1408"/>
                  </a:lnTo>
                  <a:lnTo>
                    <a:pt x="173" y="1407"/>
                  </a:lnTo>
                  <a:lnTo>
                    <a:pt x="151" y="1407"/>
                  </a:lnTo>
                  <a:lnTo>
                    <a:pt x="129" y="1409"/>
                  </a:lnTo>
                  <a:lnTo>
                    <a:pt x="108" y="1414"/>
                  </a:lnTo>
                  <a:lnTo>
                    <a:pt x="96" y="1413"/>
                  </a:lnTo>
                  <a:lnTo>
                    <a:pt x="86" y="1416"/>
                  </a:lnTo>
                  <a:lnTo>
                    <a:pt x="75" y="1418"/>
                  </a:lnTo>
                  <a:lnTo>
                    <a:pt x="63" y="1423"/>
                  </a:lnTo>
                  <a:lnTo>
                    <a:pt x="52" y="1425"/>
                  </a:lnTo>
                  <a:lnTo>
                    <a:pt x="40" y="1427"/>
                  </a:lnTo>
                  <a:lnTo>
                    <a:pt x="30" y="1424"/>
                  </a:lnTo>
                  <a:lnTo>
                    <a:pt x="22" y="1420"/>
                  </a:lnTo>
                  <a:lnTo>
                    <a:pt x="4" y="1422"/>
                  </a:lnTo>
                  <a:lnTo>
                    <a:pt x="0" y="1414"/>
                  </a:lnTo>
                  <a:lnTo>
                    <a:pt x="1" y="1408"/>
                  </a:lnTo>
                  <a:lnTo>
                    <a:pt x="4" y="1402"/>
                  </a:lnTo>
                  <a:lnTo>
                    <a:pt x="7" y="1398"/>
                  </a:lnTo>
                  <a:lnTo>
                    <a:pt x="9" y="1394"/>
                  </a:lnTo>
                  <a:lnTo>
                    <a:pt x="11" y="1389"/>
                  </a:lnTo>
                  <a:lnTo>
                    <a:pt x="7" y="1383"/>
                  </a:lnTo>
                  <a:lnTo>
                    <a:pt x="0" y="1377"/>
                  </a:lnTo>
                  <a:lnTo>
                    <a:pt x="0" y="1325"/>
                  </a:lnTo>
                  <a:lnTo>
                    <a:pt x="9" y="1287"/>
                  </a:lnTo>
                  <a:lnTo>
                    <a:pt x="20" y="1250"/>
                  </a:lnTo>
                  <a:lnTo>
                    <a:pt x="30" y="1215"/>
                  </a:lnTo>
                  <a:lnTo>
                    <a:pt x="43" y="1179"/>
                  </a:lnTo>
                  <a:lnTo>
                    <a:pt x="53" y="1144"/>
                  </a:lnTo>
                  <a:lnTo>
                    <a:pt x="67" y="1109"/>
                  </a:lnTo>
                  <a:lnTo>
                    <a:pt x="80" y="1073"/>
                  </a:lnTo>
                  <a:lnTo>
                    <a:pt x="97" y="1039"/>
                  </a:lnTo>
                  <a:lnTo>
                    <a:pt x="68" y="999"/>
                  </a:lnTo>
                  <a:lnTo>
                    <a:pt x="44" y="956"/>
                  </a:lnTo>
                  <a:lnTo>
                    <a:pt x="25" y="910"/>
                  </a:lnTo>
                  <a:lnTo>
                    <a:pt x="14" y="861"/>
                  </a:lnTo>
                  <a:lnTo>
                    <a:pt x="8" y="812"/>
                  </a:lnTo>
                  <a:lnTo>
                    <a:pt x="9" y="762"/>
                  </a:lnTo>
                  <a:lnTo>
                    <a:pt x="16" y="713"/>
                  </a:lnTo>
                  <a:lnTo>
                    <a:pt x="32" y="666"/>
                  </a:lnTo>
                  <a:lnTo>
                    <a:pt x="36" y="655"/>
                  </a:lnTo>
                  <a:lnTo>
                    <a:pt x="43" y="647"/>
                  </a:lnTo>
                  <a:lnTo>
                    <a:pt x="48" y="639"/>
                  </a:lnTo>
                  <a:lnTo>
                    <a:pt x="57" y="633"/>
                  </a:lnTo>
                  <a:lnTo>
                    <a:pt x="64" y="626"/>
                  </a:lnTo>
                  <a:lnTo>
                    <a:pt x="75" y="621"/>
                  </a:lnTo>
                  <a:lnTo>
                    <a:pt x="85" y="616"/>
                  </a:lnTo>
                  <a:lnTo>
                    <a:pt x="95" y="613"/>
                  </a:lnTo>
                  <a:lnTo>
                    <a:pt x="134" y="602"/>
                  </a:lnTo>
                  <a:lnTo>
                    <a:pt x="174" y="594"/>
                  </a:lnTo>
                  <a:lnTo>
                    <a:pt x="215" y="586"/>
                  </a:lnTo>
                  <a:lnTo>
                    <a:pt x="256" y="577"/>
                  </a:lnTo>
                  <a:lnTo>
                    <a:pt x="296" y="566"/>
                  </a:lnTo>
                  <a:lnTo>
                    <a:pt x="336" y="553"/>
                  </a:lnTo>
                  <a:lnTo>
                    <a:pt x="373" y="535"/>
                  </a:lnTo>
                  <a:lnTo>
                    <a:pt x="409" y="514"/>
                  </a:lnTo>
                  <a:lnTo>
                    <a:pt x="383" y="519"/>
                  </a:lnTo>
                  <a:lnTo>
                    <a:pt x="358" y="523"/>
                  </a:lnTo>
                  <a:lnTo>
                    <a:pt x="333" y="524"/>
                  </a:lnTo>
                  <a:lnTo>
                    <a:pt x="309" y="526"/>
                  </a:lnTo>
                  <a:lnTo>
                    <a:pt x="283" y="522"/>
                  </a:lnTo>
                  <a:lnTo>
                    <a:pt x="257" y="519"/>
                  </a:lnTo>
                  <a:lnTo>
                    <a:pt x="232" y="513"/>
                  </a:lnTo>
                  <a:lnTo>
                    <a:pt x="207" y="506"/>
                  </a:lnTo>
                  <a:lnTo>
                    <a:pt x="181" y="475"/>
                  </a:lnTo>
                  <a:lnTo>
                    <a:pt x="160" y="442"/>
                  </a:lnTo>
                  <a:lnTo>
                    <a:pt x="144" y="404"/>
                  </a:lnTo>
                  <a:lnTo>
                    <a:pt x="135" y="367"/>
                  </a:lnTo>
                  <a:lnTo>
                    <a:pt x="129" y="327"/>
                  </a:lnTo>
                  <a:lnTo>
                    <a:pt x="129" y="287"/>
                  </a:lnTo>
                  <a:lnTo>
                    <a:pt x="133" y="248"/>
                  </a:lnTo>
                  <a:lnTo>
                    <a:pt x="143" y="211"/>
                  </a:lnTo>
                  <a:lnTo>
                    <a:pt x="150" y="192"/>
                  </a:lnTo>
                  <a:lnTo>
                    <a:pt x="159" y="175"/>
                  </a:lnTo>
                  <a:lnTo>
                    <a:pt x="168" y="157"/>
                  </a:lnTo>
                  <a:lnTo>
                    <a:pt x="177" y="139"/>
                  </a:lnTo>
                  <a:lnTo>
                    <a:pt x="185" y="121"/>
                  </a:lnTo>
                  <a:lnTo>
                    <a:pt x="193" y="103"/>
                  </a:lnTo>
                  <a:lnTo>
                    <a:pt x="201" y="85"/>
                  </a:lnTo>
                  <a:lnTo>
                    <a:pt x="211" y="68"/>
                  </a:lnTo>
                  <a:lnTo>
                    <a:pt x="195" y="65"/>
                  </a:lnTo>
                  <a:lnTo>
                    <a:pt x="180" y="68"/>
                  </a:lnTo>
                  <a:lnTo>
                    <a:pt x="166" y="72"/>
                  </a:lnTo>
                  <a:lnTo>
                    <a:pt x="153" y="80"/>
                  </a:lnTo>
                  <a:lnTo>
                    <a:pt x="140" y="89"/>
                  </a:lnTo>
                  <a:lnTo>
                    <a:pt x="127" y="98"/>
                  </a:lnTo>
                  <a:lnTo>
                    <a:pt x="115" y="108"/>
                  </a:lnTo>
                  <a:lnTo>
                    <a:pt x="103" y="117"/>
                  </a:lnTo>
                  <a:lnTo>
                    <a:pt x="93" y="116"/>
                  </a:lnTo>
                  <a:lnTo>
                    <a:pt x="83" y="113"/>
                  </a:lnTo>
                  <a:lnTo>
                    <a:pt x="73" y="110"/>
                  </a:lnTo>
                  <a:lnTo>
                    <a:pt x="68" y="104"/>
                  </a:lnTo>
                  <a:lnTo>
                    <a:pt x="70" y="82"/>
                  </a:lnTo>
                  <a:lnTo>
                    <a:pt x="87" y="66"/>
                  </a:lnTo>
                  <a:lnTo>
                    <a:pt x="107" y="53"/>
                  </a:lnTo>
                  <a:lnTo>
                    <a:pt x="126" y="43"/>
                  </a:lnTo>
                  <a:lnTo>
                    <a:pt x="148" y="33"/>
                  </a:lnTo>
                  <a:lnTo>
                    <a:pt x="168" y="25"/>
                  </a:lnTo>
                  <a:lnTo>
                    <a:pt x="192" y="20"/>
                  </a:lnTo>
                  <a:lnTo>
                    <a:pt x="216" y="17"/>
                  </a:lnTo>
                  <a:lnTo>
                    <a:pt x="243" y="18"/>
                  </a:lnTo>
                  <a:lnTo>
                    <a:pt x="256" y="24"/>
                  </a:lnTo>
                  <a:lnTo>
                    <a:pt x="272" y="31"/>
                  </a:lnTo>
                  <a:lnTo>
                    <a:pt x="287" y="38"/>
                  </a:lnTo>
                  <a:lnTo>
                    <a:pt x="303" y="45"/>
                  </a:lnTo>
                  <a:lnTo>
                    <a:pt x="318" y="50"/>
                  </a:lnTo>
                  <a:lnTo>
                    <a:pt x="334" y="55"/>
                  </a:lnTo>
                  <a:lnTo>
                    <a:pt x="351" y="58"/>
                  </a:lnTo>
                  <a:lnTo>
                    <a:pt x="368" y="62"/>
                  </a:lnTo>
                  <a:lnTo>
                    <a:pt x="380" y="70"/>
                  </a:lnTo>
                  <a:lnTo>
                    <a:pt x="393" y="77"/>
                  </a:lnTo>
                  <a:lnTo>
                    <a:pt x="407" y="82"/>
                  </a:lnTo>
                  <a:lnTo>
                    <a:pt x="423" y="86"/>
                  </a:lnTo>
                  <a:lnTo>
                    <a:pt x="438" y="89"/>
                  </a:lnTo>
                  <a:lnTo>
                    <a:pt x="454" y="91"/>
                  </a:lnTo>
                  <a:lnTo>
                    <a:pt x="468" y="95"/>
                  </a:lnTo>
                  <a:lnTo>
                    <a:pt x="481" y="100"/>
                  </a:lnTo>
                  <a:lnTo>
                    <a:pt x="501" y="103"/>
                  </a:lnTo>
                  <a:lnTo>
                    <a:pt x="520" y="103"/>
                  </a:lnTo>
                  <a:lnTo>
                    <a:pt x="540" y="102"/>
                  </a:lnTo>
                  <a:lnTo>
                    <a:pt x="560" y="99"/>
                  </a:lnTo>
                  <a:lnTo>
                    <a:pt x="579" y="96"/>
                  </a:lnTo>
                  <a:lnTo>
                    <a:pt x="599" y="92"/>
                  </a:lnTo>
                  <a:lnTo>
                    <a:pt x="617" y="89"/>
                  </a:lnTo>
                  <a:lnTo>
                    <a:pt x="638" y="86"/>
                  </a:lnTo>
                  <a:lnTo>
                    <a:pt x="641" y="78"/>
                  </a:lnTo>
                  <a:lnTo>
                    <a:pt x="646" y="69"/>
                  </a:lnTo>
                  <a:lnTo>
                    <a:pt x="647" y="58"/>
                  </a:lnTo>
                  <a:lnTo>
                    <a:pt x="649" y="47"/>
                  </a:lnTo>
                  <a:lnTo>
                    <a:pt x="651" y="36"/>
                  </a:lnTo>
                  <a:lnTo>
                    <a:pt x="652" y="25"/>
                  </a:lnTo>
                  <a:lnTo>
                    <a:pt x="653" y="13"/>
                  </a:lnTo>
                  <a:lnTo>
                    <a:pt x="656" y="4"/>
                  </a:lnTo>
                  <a:lnTo>
                    <a:pt x="667" y="0"/>
                  </a:lnTo>
                  <a:lnTo>
                    <a:pt x="679" y="3"/>
                  </a:lnTo>
                  <a:lnTo>
                    <a:pt x="684" y="4"/>
                  </a:lnTo>
                  <a:lnTo>
                    <a:pt x="688" y="9"/>
                  </a:lnTo>
                  <a:lnTo>
                    <a:pt x="691" y="13"/>
                  </a:lnTo>
                  <a:lnTo>
                    <a:pt x="69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375" name="Freeform 15"/>
            <p:cNvSpPr>
              <a:spLocks/>
            </p:cNvSpPr>
            <p:nvPr/>
          </p:nvSpPr>
          <p:spPr bwMode="auto">
            <a:xfrm>
              <a:off x="4008" y="3207"/>
              <a:ext cx="106" cy="81"/>
            </a:xfrm>
            <a:custGeom>
              <a:avLst/>
              <a:gdLst>
                <a:gd name="T0" fmla="*/ 147 w 421"/>
                <a:gd name="T1" fmla="*/ 40 h 406"/>
                <a:gd name="T2" fmla="*/ 129 w 421"/>
                <a:gd name="T3" fmla="*/ 81 h 406"/>
                <a:gd name="T4" fmla="*/ 117 w 421"/>
                <a:gd name="T5" fmla="*/ 126 h 406"/>
                <a:gd name="T6" fmla="*/ 116 w 421"/>
                <a:gd name="T7" fmla="*/ 174 h 406"/>
                <a:gd name="T8" fmla="*/ 125 w 421"/>
                <a:gd name="T9" fmla="*/ 209 h 406"/>
                <a:gd name="T10" fmla="*/ 136 w 421"/>
                <a:gd name="T11" fmla="*/ 230 h 406"/>
                <a:gd name="T12" fmla="*/ 149 w 421"/>
                <a:gd name="T13" fmla="*/ 252 h 406"/>
                <a:gd name="T14" fmla="*/ 168 w 421"/>
                <a:gd name="T15" fmla="*/ 271 h 406"/>
                <a:gd name="T16" fmla="*/ 196 w 421"/>
                <a:gd name="T17" fmla="*/ 287 h 406"/>
                <a:gd name="T18" fmla="*/ 232 w 421"/>
                <a:gd name="T19" fmla="*/ 291 h 406"/>
                <a:gd name="T20" fmla="*/ 267 w 421"/>
                <a:gd name="T21" fmla="*/ 280 h 406"/>
                <a:gd name="T22" fmla="*/ 302 w 421"/>
                <a:gd name="T23" fmla="*/ 268 h 406"/>
                <a:gd name="T24" fmla="*/ 342 w 421"/>
                <a:gd name="T25" fmla="*/ 249 h 406"/>
                <a:gd name="T26" fmla="*/ 373 w 421"/>
                <a:gd name="T27" fmla="*/ 209 h 406"/>
                <a:gd name="T28" fmla="*/ 392 w 421"/>
                <a:gd name="T29" fmla="*/ 163 h 406"/>
                <a:gd name="T30" fmla="*/ 408 w 421"/>
                <a:gd name="T31" fmla="*/ 116 h 406"/>
                <a:gd name="T32" fmla="*/ 416 w 421"/>
                <a:gd name="T33" fmla="*/ 87 h 406"/>
                <a:gd name="T34" fmla="*/ 417 w 421"/>
                <a:gd name="T35" fmla="*/ 73 h 406"/>
                <a:gd name="T36" fmla="*/ 418 w 421"/>
                <a:gd name="T37" fmla="*/ 99 h 406"/>
                <a:gd name="T38" fmla="*/ 409 w 421"/>
                <a:gd name="T39" fmla="*/ 157 h 406"/>
                <a:gd name="T40" fmla="*/ 393 w 421"/>
                <a:gd name="T41" fmla="*/ 215 h 406"/>
                <a:gd name="T42" fmla="*/ 371 w 421"/>
                <a:gd name="T43" fmla="*/ 272 h 406"/>
                <a:gd name="T44" fmla="*/ 345 w 421"/>
                <a:gd name="T45" fmla="*/ 308 h 406"/>
                <a:gd name="T46" fmla="*/ 321 w 421"/>
                <a:gd name="T47" fmla="*/ 332 h 406"/>
                <a:gd name="T48" fmla="*/ 298 w 421"/>
                <a:gd name="T49" fmla="*/ 354 h 406"/>
                <a:gd name="T50" fmla="*/ 273 w 421"/>
                <a:gd name="T51" fmla="*/ 372 h 406"/>
                <a:gd name="T52" fmla="*/ 238 w 421"/>
                <a:gd name="T53" fmla="*/ 388 h 406"/>
                <a:gd name="T54" fmla="*/ 196 w 421"/>
                <a:gd name="T55" fmla="*/ 402 h 406"/>
                <a:gd name="T56" fmla="*/ 152 w 421"/>
                <a:gd name="T57" fmla="*/ 405 h 406"/>
                <a:gd name="T58" fmla="*/ 106 w 421"/>
                <a:gd name="T59" fmla="*/ 395 h 406"/>
                <a:gd name="T60" fmla="*/ 67 w 421"/>
                <a:gd name="T61" fmla="*/ 382 h 406"/>
                <a:gd name="T62" fmla="*/ 42 w 421"/>
                <a:gd name="T63" fmla="*/ 359 h 406"/>
                <a:gd name="T64" fmla="*/ 28 w 421"/>
                <a:gd name="T65" fmla="*/ 331 h 406"/>
                <a:gd name="T66" fmla="*/ 16 w 421"/>
                <a:gd name="T67" fmla="*/ 299 h 406"/>
                <a:gd name="T68" fmla="*/ 4 w 421"/>
                <a:gd name="T69" fmla="*/ 262 h 406"/>
                <a:gd name="T70" fmla="*/ 0 w 421"/>
                <a:gd name="T71" fmla="*/ 218 h 406"/>
                <a:gd name="T72" fmla="*/ 3 w 421"/>
                <a:gd name="T73" fmla="*/ 175 h 406"/>
                <a:gd name="T74" fmla="*/ 17 w 421"/>
                <a:gd name="T75" fmla="*/ 134 h 406"/>
                <a:gd name="T76" fmla="*/ 35 w 421"/>
                <a:gd name="T77" fmla="*/ 94 h 406"/>
                <a:gd name="T78" fmla="*/ 57 w 421"/>
                <a:gd name="T79" fmla="*/ 46 h 406"/>
                <a:gd name="T80" fmla="*/ 89 w 421"/>
                <a:gd name="T81" fmla="*/ 8 h 406"/>
                <a:gd name="T82" fmla="*/ 132 w 421"/>
                <a:gd name="T83" fmla="*/ 3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1" h="406">
                  <a:moveTo>
                    <a:pt x="157" y="22"/>
                  </a:moveTo>
                  <a:lnTo>
                    <a:pt x="147" y="40"/>
                  </a:lnTo>
                  <a:lnTo>
                    <a:pt x="137" y="60"/>
                  </a:lnTo>
                  <a:lnTo>
                    <a:pt x="129" y="81"/>
                  </a:lnTo>
                  <a:lnTo>
                    <a:pt x="123" y="103"/>
                  </a:lnTo>
                  <a:lnTo>
                    <a:pt x="117" y="126"/>
                  </a:lnTo>
                  <a:lnTo>
                    <a:pt x="116" y="150"/>
                  </a:lnTo>
                  <a:lnTo>
                    <a:pt x="116" y="174"/>
                  </a:lnTo>
                  <a:lnTo>
                    <a:pt x="123" y="199"/>
                  </a:lnTo>
                  <a:lnTo>
                    <a:pt x="125" y="209"/>
                  </a:lnTo>
                  <a:lnTo>
                    <a:pt x="130" y="220"/>
                  </a:lnTo>
                  <a:lnTo>
                    <a:pt x="136" y="230"/>
                  </a:lnTo>
                  <a:lnTo>
                    <a:pt x="142" y="242"/>
                  </a:lnTo>
                  <a:lnTo>
                    <a:pt x="149" y="252"/>
                  </a:lnTo>
                  <a:lnTo>
                    <a:pt x="158" y="262"/>
                  </a:lnTo>
                  <a:lnTo>
                    <a:pt x="168" y="271"/>
                  </a:lnTo>
                  <a:lnTo>
                    <a:pt x="179" y="279"/>
                  </a:lnTo>
                  <a:lnTo>
                    <a:pt x="196" y="287"/>
                  </a:lnTo>
                  <a:lnTo>
                    <a:pt x="214" y="292"/>
                  </a:lnTo>
                  <a:lnTo>
                    <a:pt x="232" y="291"/>
                  </a:lnTo>
                  <a:lnTo>
                    <a:pt x="250" y="287"/>
                  </a:lnTo>
                  <a:lnTo>
                    <a:pt x="267" y="280"/>
                  </a:lnTo>
                  <a:lnTo>
                    <a:pt x="284" y="274"/>
                  </a:lnTo>
                  <a:lnTo>
                    <a:pt x="302" y="268"/>
                  </a:lnTo>
                  <a:lnTo>
                    <a:pt x="322" y="266"/>
                  </a:lnTo>
                  <a:lnTo>
                    <a:pt x="342" y="249"/>
                  </a:lnTo>
                  <a:lnTo>
                    <a:pt x="361" y="230"/>
                  </a:lnTo>
                  <a:lnTo>
                    <a:pt x="373" y="209"/>
                  </a:lnTo>
                  <a:lnTo>
                    <a:pt x="385" y="188"/>
                  </a:lnTo>
                  <a:lnTo>
                    <a:pt x="392" y="163"/>
                  </a:lnTo>
                  <a:lnTo>
                    <a:pt x="400" y="140"/>
                  </a:lnTo>
                  <a:lnTo>
                    <a:pt x="408" y="116"/>
                  </a:lnTo>
                  <a:lnTo>
                    <a:pt x="416" y="94"/>
                  </a:lnTo>
                  <a:lnTo>
                    <a:pt x="416" y="87"/>
                  </a:lnTo>
                  <a:lnTo>
                    <a:pt x="417" y="80"/>
                  </a:lnTo>
                  <a:lnTo>
                    <a:pt x="417" y="73"/>
                  </a:lnTo>
                  <a:lnTo>
                    <a:pt x="421" y="69"/>
                  </a:lnTo>
                  <a:lnTo>
                    <a:pt x="418" y="99"/>
                  </a:lnTo>
                  <a:lnTo>
                    <a:pt x="414" y="128"/>
                  </a:lnTo>
                  <a:lnTo>
                    <a:pt x="409" y="157"/>
                  </a:lnTo>
                  <a:lnTo>
                    <a:pt x="402" y="187"/>
                  </a:lnTo>
                  <a:lnTo>
                    <a:pt x="393" y="215"/>
                  </a:lnTo>
                  <a:lnTo>
                    <a:pt x="382" y="243"/>
                  </a:lnTo>
                  <a:lnTo>
                    <a:pt x="371" y="272"/>
                  </a:lnTo>
                  <a:lnTo>
                    <a:pt x="358" y="301"/>
                  </a:lnTo>
                  <a:lnTo>
                    <a:pt x="345" y="308"/>
                  </a:lnTo>
                  <a:lnTo>
                    <a:pt x="332" y="320"/>
                  </a:lnTo>
                  <a:lnTo>
                    <a:pt x="321" y="332"/>
                  </a:lnTo>
                  <a:lnTo>
                    <a:pt x="310" y="345"/>
                  </a:lnTo>
                  <a:lnTo>
                    <a:pt x="298" y="354"/>
                  </a:lnTo>
                  <a:lnTo>
                    <a:pt x="286" y="365"/>
                  </a:lnTo>
                  <a:lnTo>
                    <a:pt x="273" y="372"/>
                  </a:lnTo>
                  <a:lnTo>
                    <a:pt x="259" y="377"/>
                  </a:lnTo>
                  <a:lnTo>
                    <a:pt x="238" y="388"/>
                  </a:lnTo>
                  <a:lnTo>
                    <a:pt x="218" y="398"/>
                  </a:lnTo>
                  <a:lnTo>
                    <a:pt x="196" y="402"/>
                  </a:lnTo>
                  <a:lnTo>
                    <a:pt x="174" y="406"/>
                  </a:lnTo>
                  <a:lnTo>
                    <a:pt x="152" y="405"/>
                  </a:lnTo>
                  <a:lnTo>
                    <a:pt x="129" y="401"/>
                  </a:lnTo>
                  <a:lnTo>
                    <a:pt x="106" y="395"/>
                  </a:lnTo>
                  <a:lnTo>
                    <a:pt x="85" y="389"/>
                  </a:lnTo>
                  <a:lnTo>
                    <a:pt x="67" y="382"/>
                  </a:lnTo>
                  <a:lnTo>
                    <a:pt x="53" y="372"/>
                  </a:lnTo>
                  <a:lnTo>
                    <a:pt x="42" y="359"/>
                  </a:lnTo>
                  <a:lnTo>
                    <a:pt x="35" y="346"/>
                  </a:lnTo>
                  <a:lnTo>
                    <a:pt x="28" y="331"/>
                  </a:lnTo>
                  <a:lnTo>
                    <a:pt x="22" y="315"/>
                  </a:lnTo>
                  <a:lnTo>
                    <a:pt x="16" y="299"/>
                  </a:lnTo>
                  <a:lnTo>
                    <a:pt x="10" y="285"/>
                  </a:lnTo>
                  <a:lnTo>
                    <a:pt x="4" y="262"/>
                  </a:lnTo>
                  <a:lnTo>
                    <a:pt x="2" y="240"/>
                  </a:lnTo>
                  <a:lnTo>
                    <a:pt x="0" y="218"/>
                  </a:lnTo>
                  <a:lnTo>
                    <a:pt x="1" y="196"/>
                  </a:lnTo>
                  <a:lnTo>
                    <a:pt x="3" y="175"/>
                  </a:lnTo>
                  <a:lnTo>
                    <a:pt x="9" y="154"/>
                  </a:lnTo>
                  <a:lnTo>
                    <a:pt x="17" y="134"/>
                  </a:lnTo>
                  <a:lnTo>
                    <a:pt x="28" y="116"/>
                  </a:lnTo>
                  <a:lnTo>
                    <a:pt x="35" y="94"/>
                  </a:lnTo>
                  <a:lnTo>
                    <a:pt x="45" y="70"/>
                  </a:lnTo>
                  <a:lnTo>
                    <a:pt x="57" y="46"/>
                  </a:lnTo>
                  <a:lnTo>
                    <a:pt x="73" y="24"/>
                  </a:lnTo>
                  <a:lnTo>
                    <a:pt x="89" y="8"/>
                  </a:lnTo>
                  <a:lnTo>
                    <a:pt x="109" y="0"/>
                  </a:lnTo>
                  <a:lnTo>
                    <a:pt x="132" y="3"/>
                  </a:lnTo>
                  <a:lnTo>
                    <a:pt x="157"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376" name="Freeform 16"/>
            <p:cNvSpPr>
              <a:spLocks/>
            </p:cNvSpPr>
            <p:nvPr/>
          </p:nvSpPr>
          <p:spPr bwMode="auto">
            <a:xfrm>
              <a:off x="4068" y="3217"/>
              <a:ext cx="20" cy="13"/>
            </a:xfrm>
            <a:custGeom>
              <a:avLst/>
              <a:gdLst>
                <a:gd name="T0" fmla="*/ 76 w 76"/>
                <a:gd name="T1" fmla="*/ 12 h 65"/>
                <a:gd name="T2" fmla="*/ 76 w 76"/>
                <a:gd name="T3" fmla="*/ 20 h 65"/>
                <a:gd name="T4" fmla="*/ 75 w 76"/>
                <a:gd name="T5" fmla="*/ 29 h 65"/>
                <a:gd name="T6" fmla="*/ 70 w 76"/>
                <a:gd name="T7" fmla="*/ 36 h 65"/>
                <a:gd name="T8" fmla="*/ 67 w 76"/>
                <a:gd name="T9" fmla="*/ 43 h 65"/>
                <a:gd name="T10" fmla="*/ 60 w 76"/>
                <a:gd name="T11" fmla="*/ 49 h 65"/>
                <a:gd name="T12" fmla="*/ 54 w 76"/>
                <a:gd name="T13" fmla="*/ 55 h 65"/>
                <a:gd name="T14" fmla="*/ 48 w 76"/>
                <a:gd name="T15" fmla="*/ 59 h 65"/>
                <a:gd name="T16" fmla="*/ 44 w 76"/>
                <a:gd name="T17" fmla="*/ 65 h 65"/>
                <a:gd name="T18" fmla="*/ 34 w 76"/>
                <a:gd name="T19" fmla="*/ 63 h 65"/>
                <a:gd name="T20" fmla="*/ 26 w 76"/>
                <a:gd name="T21" fmla="*/ 64 h 65"/>
                <a:gd name="T22" fmla="*/ 18 w 76"/>
                <a:gd name="T23" fmla="*/ 63 h 65"/>
                <a:gd name="T24" fmla="*/ 11 w 76"/>
                <a:gd name="T25" fmla="*/ 59 h 65"/>
                <a:gd name="T26" fmla="*/ 6 w 76"/>
                <a:gd name="T27" fmla="*/ 49 h 65"/>
                <a:gd name="T28" fmla="*/ 3 w 76"/>
                <a:gd name="T29" fmla="*/ 41 h 65"/>
                <a:gd name="T30" fmla="*/ 0 w 76"/>
                <a:gd name="T31" fmla="*/ 31 h 65"/>
                <a:gd name="T32" fmla="*/ 1 w 76"/>
                <a:gd name="T33" fmla="*/ 20 h 65"/>
                <a:gd name="T34" fmla="*/ 19 w 76"/>
                <a:gd name="T35" fmla="*/ 0 h 65"/>
                <a:gd name="T36" fmla="*/ 26 w 76"/>
                <a:gd name="T37" fmla="*/ 2 h 65"/>
                <a:gd name="T38" fmla="*/ 33 w 76"/>
                <a:gd name="T39" fmla="*/ 4 h 65"/>
                <a:gd name="T40" fmla="*/ 40 w 76"/>
                <a:gd name="T41" fmla="*/ 5 h 65"/>
                <a:gd name="T42" fmla="*/ 46 w 76"/>
                <a:gd name="T43" fmla="*/ 8 h 65"/>
                <a:gd name="T44" fmla="*/ 53 w 76"/>
                <a:gd name="T45" fmla="*/ 9 h 65"/>
                <a:gd name="T46" fmla="*/ 60 w 76"/>
                <a:gd name="T47" fmla="*/ 10 h 65"/>
                <a:gd name="T48" fmla="*/ 67 w 76"/>
                <a:gd name="T49" fmla="*/ 11 h 65"/>
                <a:gd name="T50" fmla="*/ 76 w 76"/>
                <a:gd name="T51" fmla="*/ 1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65">
                  <a:moveTo>
                    <a:pt x="76" y="12"/>
                  </a:moveTo>
                  <a:lnTo>
                    <a:pt x="76" y="20"/>
                  </a:lnTo>
                  <a:lnTo>
                    <a:pt x="75" y="29"/>
                  </a:lnTo>
                  <a:lnTo>
                    <a:pt x="70" y="36"/>
                  </a:lnTo>
                  <a:lnTo>
                    <a:pt x="67" y="43"/>
                  </a:lnTo>
                  <a:lnTo>
                    <a:pt x="60" y="49"/>
                  </a:lnTo>
                  <a:lnTo>
                    <a:pt x="54" y="55"/>
                  </a:lnTo>
                  <a:lnTo>
                    <a:pt x="48" y="59"/>
                  </a:lnTo>
                  <a:lnTo>
                    <a:pt x="44" y="65"/>
                  </a:lnTo>
                  <a:lnTo>
                    <a:pt x="34" y="63"/>
                  </a:lnTo>
                  <a:lnTo>
                    <a:pt x="26" y="64"/>
                  </a:lnTo>
                  <a:lnTo>
                    <a:pt x="18" y="63"/>
                  </a:lnTo>
                  <a:lnTo>
                    <a:pt x="11" y="59"/>
                  </a:lnTo>
                  <a:lnTo>
                    <a:pt x="6" y="49"/>
                  </a:lnTo>
                  <a:lnTo>
                    <a:pt x="3" y="41"/>
                  </a:lnTo>
                  <a:lnTo>
                    <a:pt x="0" y="31"/>
                  </a:lnTo>
                  <a:lnTo>
                    <a:pt x="1" y="20"/>
                  </a:lnTo>
                  <a:lnTo>
                    <a:pt x="19" y="0"/>
                  </a:lnTo>
                  <a:lnTo>
                    <a:pt x="26" y="2"/>
                  </a:lnTo>
                  <a:lnTo>
                    <a:pt x="33" y="4"/>
                  </a:lnTo>
                  <a:lnTo>
                    <a:pt x="40" y="5"/>
                  </a:lnTo>
                  <a:lnTo>
                    <a:pt x="46" y="8"/>
                  </a:lnTo>
                  <a:lnTo>
                    <a:pt x="53" y="9"/>
                  </a:lnTo>
                  <a:lnTo>
                    <a:pt x="60" y="10"/>
                  </a:lnTo>
                  <a:lnTo>
                    <a:pt x="67" y="11"/>
                  </a:lnTo>
                  <a:lnTo>
                    <a:pt x="76"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377" name="Freeform 17"/>
            <p:cNvSpPr>
              <a:spLocks/>
            </p:cNvSpPr>
            <p:nvPr/>
          </p:nvSpPr>
          <p:spPr bwMode="auto">
            <a:xfrm>
              <a:off x="4178" y="3227"/>
              <a:ext cx="116" cy="117"/>
            </a:xfrm>
            <a:custGeom>
              <a:avLst/>
              <a:gdLst>
                <a:gd name="T0" fmla="*/ 403 w 466"/>
                <a:gd name="T1" fmla="*/ 71 h 581"/>
                <a:gd name="T2" fmla="*/ 429 w 466"/>
                <a:gd name="T3" fmla="*/ 112 h 581"/>
                <a:gd name="T4" fmla="*/ 448 w 466"/>
                <a:gd name="T5" fmla="*/ 158 h 581"/>
                <a:gd name="T6" fmla="*/ 459 w 466"/>
                <a:gd name="T7" fmla="*/ 206 h 581"/>
                <a:gd name="T8" fmla="*/ 466 w 466"/>
                <a:gd name="T9" fmla="*/ 258 h 581"/>
                <a:gd name="T10" fmla="*/ 466 w 466"/>
                <a:gd name="T11" fmla="*/ 309 h 581"/>
                <a:gd name="T12" fmla="*/ 459 w 466"/>
                <a:gd name="T13" fmla="*/ 361 h 581"/>
                <a:gd name="T14" fmla="*/ 447 w 466"/>
                <a:gd name="T15" fmla="*/ 410 h 581"/>
                <a:gd name="T16" fmla="*/ 430 w 466"/>
                <a:gd name="T17" fmla="*/ 458 h 581"/>
                <a:gd name="T18" fmla="*/ 410 w 466"/>
                <a:gd name="T19" fmla="*/ 480 h 581"/>
                <a:gd name="T20" fmla="*/ 391 w 466"/>
                <a:gd name="T21" fmla="*/ 502 h 581"/>
                <a:gd name="T22" fmla="*/ 369 w 466"/>
                <a:gd name="T23" fmla="*/ 522 h 581"/>
                <a:gd name="T24" fmla="*/ 347 w 466"/>
                <a:gd name="T25" fmla="*/ 542 h 581"/>
                <a:gd name="T26" fmla="*/ 322 w 466"/>
                <a:gd name="T27" fmla="*/ 557 h 581"/>
                <a:gd name="T28" fmla="*/ 297 w 466"/>
                <a:gd name="T29" fmla="*/ 570 h 581"/>
                <a:gd name="T30" fmla="*/ 269 w 466"/>
                <a:gd name="T31" fmla="*/ 577 h 581"/>
                <a:gd name="T32" fmla="*/ 239 w 466"/>
                <a:gd name="T33" fmla="*/ 581 h 581"/>
                <a:gd name="T34" fmla="*/ 207 w 466"/>
                <a:gd name="T35" fmla="*/ 576 h 581"/>
                <a:gd name="T36" fmla="*/ 176 w 466"/>
                <a:gd name="T37" fmla="*/ 572 h 581"/>
                <a:gd name="T38" fmla="*/ 146 w 466"/>
                <a:gd name="T39" fmla="*/ 562 h 581"/>
                <a:gd name="T40" fmla="*/ 120 w 466"/>
                <a:gd name="T41" fmla="*/ 551 h 581"/>
                <a:gd name="T42" fmla="*/ 93 w 466"/>
                <a:gd name="T43" fmla="*/ 536 h 581"/>
                <a:gd name="T44" fmla="*/ 70 w 466"/>
                <a:gd name="T45" fmla="*/ 517 h 581"/>
                <a:gd name="T46" fmla="*/ 48 w 466"/>
                <a:gd name="T47" fmla="*/ 495 h 581"/>
                <a:gd name="T48" fmla="*/ 30 w 466"/>
                <a:gd name="T49" fmla="*/ 470 h 581"/>
                <a:gd name="T50" fmla="*/ 15 w 466"/>
                <a:gd name="T51" fmla="*/ 424 h 581"/>
                <a:gd name="T52" fmla="*/ 5 w 466"/>
                <a:gd name="T53" fmla="*/ 378 h 581"/>
                <a:gd name="T54" fmla="*/ 0 w 466"/>
                <a:gd name="T55" fmla="*/ 331 h 581"/>
                <a:gd name="T56" fmla="*/ 1 w 466"/>
                <a:gd name="T57" fmla="*/ 285 h 581"/>
                <a:gd name="T58" fmla="*/ 8 w 466"/>
                <a:gd name="T59" fmla="*/ 238 h 581"/>
                <a:gd name="T60" fmla="*/ 22 w 466"/>
                <a:gd name="T61" fmla="*/ 193 h 581"/>
                <a:gd name="T62" fmla="*/ 41 w 466"/>
                <a:gd name="T63" fmla="*/ 151 h 581"/>
                <a:gd name="T64" fmla="*/ 70 w 466"/>
                <a:gd name="T65" fmla="*/ 112 h 581"/>
                <a:gd name="T66" fmla="*/ 85 w 466"/>
                <a:gd name="T67" fmla="*/ 96 h 581"/>
                <a:gd name="T68" fmla="*/ 101 w 466"/>
                <a:gd name="T69" fmla="*/ 79 h 581"/>
                <a:gd name="T70" fmla="*/ 115 w 466"/>
                <a:gd name="T71" fmla="*/ 63 h 581"/>
                <a:gd name="T72" fmla="*/ 133 w 466"/>
                <a:gd name="T73" fmla="*/ 49 h 581"/>
                <a:gd name="T74" fmla="*/ 149 w 466"/>
                <a:gd name="T75" fmla="*/ 34 h 581"/>
                <a:gd name="T76" fmla="*/ 168 w 466"/>
                <a:gd name="T77" fmla="*/ 24 h 581"/>
                <a:gd name="T78" fmla="*/ 189 w 466"/>
                <a:gd name="T79" fmla="*/ 17 h 581"/>
                <a:gd name="T80" fmla="*/ 213 w 466"/>
                <a:gd name="T81" fmla="*/ 13 h 581"/>
                <a:gd name="T82" fmla="*/ 231 w 466"/>
                <a:gd name="T83" fmla="*/ 5 h 581"/>
                <a:gd name="T84" fmla="*/ 249 w 466"/>
                <a:gd name="T85" fmla="*/ 1 h 581"/>
                <a:gd name="T86" fmla="*/ 267 w 466"/>
                <a:gd name="T87" fmla="*/ 0 h 581"/>
                <a:gd name="T88" fmla="*/ 287 w 466"/>
                <a:gd name="T89" fmla="*/ 4 h 581"/>
                <a:gd name="T90" fmla="*/ 304 w 466"/>
                <a:gd name="T91" fmla="*/ 9 h 581"/>
                <a:gd name="T92" fmla="*/ 323 w 466"/>
                <a:gd name="T93" fmla="*/ 16 h 581"/>
                <a:gd name="T94" fmla="*/ 341 w 466"/>
                <a:gd name="T95" fmla="*/ 23 h 581"/>
                <a:gd name="T96" fmla="*/ 360 w 466"/>
                <a:gd name="T97" fmla="*/ 30 h 581"/>
                <a:gd name="T98" fmla="*/ 403 w 466"/>
                <a:gd name="T99" fmla="*/ 71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6" h="581">
                  <a:moveTo>
                    <a:pt x="403" y="71"/>
                  </a:moveTo>
                  <a:lnTo>
                    <a:pt x="429" y="112"/>
                  </a:lnTo>
                  <a:lnTo>
                    <a:pt x="448" y="158"/>
                  </a:lnTo>
                  <a:lnTo>
                    <a:pt x="459" y="206"/>
                  </a:lnTo>
                  <a:lnTo>
                    <a:pt x="466" y="258"/>
                  </a:lnTo>
                  <a:lnTo>
                    <a:pt x="466" y="309"/>
                  </a:lnTo>
                  <a:lnTo>
                    <a:pt x="459" y="361"/>
                  </a:lnTo>
                  <a:lnTo>
                    <a:pt x="447" y="410"/>
                  </a:lnTo>
                  <a:lnTo>
                    <a:pt x="430" y="458"/>
                  </a:lnTo>
                  <a:lnTo>
                    <a:pt x="410" y="480"/>
                  </a:lnTo>
                  <a:lnTo>
                    <a:pt x="391" y="502"/>
                  </a:lnTo>
                  <a:lnTo>
                    <a:pt x="369" y="522"/>
                  </a:lnTo>
                  <a:lnTo>
                    <a:pt x="347" y="542"/>
                  </a:lnTo>
                  <a:lnTo>
                    <a:pt x="322" y="557"/>
                  </a:lnTo>
                  <a:lnTo>
                    <a:pt x="297" y="570"/>
                  </a:lnTo>
                  <a:lnTo>
                    <a:pt x="269" y="577"/>
                  </a:lnTo>
                  <a:lnTo>
                    <a:pt x="239" y="581"/>
                  </a:lnTo>
                  <a:lnTo>
                    <a:pt x="207" y="576"/>
                  </a:lnTo>
                  <a:lnTo>
                    <a:pt x="176" y="572"/>
                  </a:lnTo>
                  <a:lnTo>
                    <a:pt x="146" y="562"/>
                  </a:lnTo>
                  <a:lnTo>
                    <a:pt x="120" y="551"/>
                  </a:lnTo>
                  <a:lnTo>
                    <a:pt x="93" y="536"/>
                  </a:lnTo>
                  <a:lnTo>
                    <a:pt x="70" y="517"/>
                  </a:lnTo>
                  <a:lnTo>
                    <a:pt x="48" y="495"/>
                  </a:lnTo>
                  <a:lnTo>
                    <a:pt x="30" y="470"/>
                  </a:lnTo>
                  <a:lnTo>
                    <a:pt x="15" y="424"/>
                  </a:lnTo>
                  <a:lnTo>
                    <a:pt x="5" y="378"/>
                  </a:lnTo>
                  <a:lnTo>
                    <a:pt x="0" y="331"/>
                  </a:lnTo>
                  <a:lnTo>
                    <a:pt x="1" y="285"/>
                  </a:lnTo>
                  <a:lnTo>
                    <a:pt x="8" y="238"/>
                  </a:lnTo>
                  <a:lnTo>
                    <a:pt x="22" y="193"/>
                  </a:lnTo>
                  <a:lnTo>
                    <a:pt x="41" y="151"/>
                  </a:lnTo>
                  <a:lnTo>
                    <a:pt x="70" y="112"/>
                  </a:lnTo>
                  <a:lnTo>
                    <a:pt x="85" y="96"/>
                  </a:lnTo>
                  <a:lnTo>
                    <a:pt x="101" y="79"/>
                  </a:lnTo>
                  <a:lnTo>
                    <a:pt x="115" y="63"/>
                  </a:lnTo>
                  <a:lnTo>
                    <a:pt x="133" y="49"/>
                  </a:lnTo>
                  <a:lnTo>
                    <a:pt x="149" y="34"/>
                  </a:lnTo>
                  <a:lnTo>
                    <a:pt x="168" y="24"/>
                  </a:lnTo>
                  <a:lnTo>
                    <a:pt x="189" y="17"/>
                  </a:lnTo>
                  <a:lnTo>
                    <a:pt x="213" y="13"/>
                  </a:lnTo>
                  <a:lnTo>
                    <a:pt x="231" y="5"/>
                  </a:lnTo>
                  <a:lnTo>
                    <a:pt x="249" y="1"/>
                  </a:lnTo>
                  <a:lnTo>
                    <a:pt x="267" y="0"/>
                  </a:lnTo>
                  <a:lnTo>
                    <a:pt x="287" y="4"/>
                  </a:lnTo>
                  <a:lnTo>
                    <a:pt x="304" y="9"/>
                  </a:lnTo>
                  <a:lnTo>
                    <a:pt x="323" y="16"/>
                  </a:lnTo>
                  <a:lnTo>
                    <a:pt x="341" y="23"/>
                  </a:lnTo>
                  <a:lnTo>
                    <a:pt x="360" y="30"/>
                  </a:lnTo>
                  <a:lnTo>
                    <a:pt x="403"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378" name="Freeform 18"/>
            <p:cNvSpPr>
              <a:spLocks/>
            </p:cNvSpPr>
            <p:nvPr/>
          </p:nvSpPr>
          <p:spPr bwMode="auto">
            <a:xfrm>
              <a:off x="4253" y="3238"/>
              <a:ext cx="14" cy="15"/>
            </a:xfrm>
            <a:custGeom>
              <a:avLst/>
              <a:gdLst>
                <a:gd name="T0" fmla="*/ 56 w 56"/>
                <a:gd name="T1" fmla="*/ 34 h 75"/>
                <a:gd name="T2" fmla="*/ 53 w 56"/>
                <a:gd name="T3" fmla="*/ 45 h 75"/>
                <a:gd name="T4" fmla="*/ 49 w 56"/>
                <a:gd name="T5" fmla="*/ 55 h 75"/>
                <a:gd name="T6" fmla="*/ 41 w 56"/>
                <a:gd name="T7" fmla="*/ 65 h 75"/>
                <a:gd name="T8" fmla="*/ 34 w 56"/>
                <a:gd name="T9" fmla="*/ 75 h 75"/>
                <a:gd name="T10" fmla="*/ 26 w 56"/>
                <a:gd name="T11" fmla="*/ 74 h 75"/>
                <a:gd name="T12" fmla="*/ 21 w 56"/>
                <a:gd name="T13" fmla="*/ 72 h 75"/>
                <a:gd name="T14" fmla="*/ 17 w 56"/>
                <a:gd name="T15" fmla="*/ 68 h 75"/>
                <a:gd name="T16" fmla="*/ 15 w 56"/>
                <a:gd name="T17" fmla="*/ 65 h 75"/>
                <a:gd name="T18" fmla="*/ 9 w 56"/>
                <a:gd name="T19" fmla="*/ 54 h 75"/>
                <a:gd name="T20" fmla="*/ 4 w 56"/>
                <a:gd name="T21" fmla="*/ 45 h 75"/>
                <a:gd name="T22" fmla="*/ 0 w 56"/>
                <a:gd name="T23" fmla="*/ 33 h 75"/>
                <a:gd name="T24" fmla="*/ 3 w 56"/>
                <a:gd name="T25" fmla="*/ 22 h 75"/>
                <a:gd name="T26" fmla="*/ 7 w 56"/>
                <a:gd name="T27" fmla="*/ 11 h 75"/>
                <a:gd name="T28" fmla="*/ 10 w 56"/>
                <a:gd name="T29" fmla="*/ 0 h 75"/>
                <a:gd name="T30" fmla="*/ 21 w 56"/>
                <a:gd name="T31" fmla="*/ 6 h 75"/>
                <a:gd name="T32" fmla="*/ 33 w 56"/>
                <a:gd name="T33" fmla="*/ 14 h 75"/>
                <a:gd name="T34" fmla="*/ 44 w 56"/>
                <a:gd name="T35" fmla="*/ 22 h 75"/>
                <a:gd name="T36" fmla="*/ 56 w 56"/>
                <a:gd name="T37" fmla="*/ 3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75">
                  <a:moveTo>
                    <a:pt x="56" y="34"/>
                  </a:moveTo>
                  <a:lnTo>
                    <a:pt x="53" y="45"/>
                  </a:lnTo>
                  <a:lnTo>
                    <a:pt x="49" y="55"/>
                  </a:lnTo>
                  <a:lnTo>
                    <a:pt x="41" y="65"/>
                  </a:lnTo>
                  <a:lnTo>
                    <a:pt x="34" y="75"/>
                  </a:lnTo>
                  <a:lnTo>
                    <a:pt x="26" y="74"/>
                  </a:lnTo>
                  <a:lnTo>
                    <a:pt x="21" y="72"/>
                  </a:lnTo>
                  <a:lnTo>
                    <a:pt x="17" y="68"/>
                  </a:lnTo>
                  <a:lnTo>
                    <a:pt x="15" y="65"/>
                  </a:lnTo>
                  <a:lnTo>
                    <a:pt x="9" y="54"/>
                  </a:lnTo>
                  <a:lnTo>
                    <a:pt x="4" y="45"/>
                  </a:lnTo>
                  <a:lnTo>
                    <a:pt x="0" y="33"/>
                  </a:lnTo>
                  <a:lnTo>
                    <a:pt x="3" y="22"/>
                  </a:lnTo>
                  <a:lnTo>
                    <a:pt x="7" y="11"/>
                  </a:lnTo>
                  <a:lnTo>
                    <a:pt x="10" y="0"/>
                  </a:lnTo>
                  <a:lnTo>
                    <a:pt x="21" y="6"/>
                  </a:lnTo>
                  <a:lnTo>
                    <a:pt x="33" y="14"/>
                  </a:lnTo>
                  <a:lnTo>
                    <a:pt x="44" y="22"/>
                  </a:lnTo>
                  <a:lnTo>
                    <a:pt x="56"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379" name="Freeform 19"/>
            <p:cNvSpPr>
              <a:spLocks/>
            </p:cNvSpPr>
            <p:nvPr/>
          </p:nvSpPr>
          <p:spPr bwMode="auto">
            <a:xfrm>
              <a:off x="4188" y="3239"/>
              <a:ext cx="95" cy="98"/>
            </a:xfrm>
            <a:custGeom>
              <a:avLst/>
              <a:gdLst>
                <a:gd name="T0" fmla="*/ 146 w 382"/>
                <a:gd name="T1" fmla="*/ 25 h 488"/>
                <a:gd name="T2" fmla="*/ 130 w 382"/>
                <a:gd name="T3" fmla="*/ 77 h 488"/>
                <a:gd name="T4" fmla="*/ 125 w 382"/>
                <a:gd name="T5" fmla="*/ 131 h 488"/>
                <a:gd name="T6" fmla="*/ 134 w 382"/>
                <a:gd name="T7" fmla="*/ 184 h 488"/>
                <a:gd name="T8" fmla="*/ 155 w 382"/>
                <a:gd name="T9" fmla="*/ 218 h 488"/>
                <a:gd name="T10" fmla="*/ 171 w 382"/>
                <a:gd name="T11" fmla="*/ 235 h 488"/>
                <a:gd name="T12" fmla="*/ 190 w 382"/>
                <a:gd name="T13" fmla="*/ 249 h 488"/>
                <a:gd name="T14" fmla="*/ 210 w 382"/>
                <a:gd name="T15" fmla="*/ 258 h 488"/>
                <a:gd name="T16" fmla="*/ 306 w 382"/>
                <a:gd name="T17" fmla="*/ 252 h 488"/>
                <a:gd name="T18" fmla="*/ 325 w 382"/>
                <a:gd name="T19" fmla="*/ 236 h 488"/>
                <a:gd name="T20" fmla="*/ 345 w 382"/>
                <a:gd name="T21" fmla="*/ 223 h 488"/>
                <a:gd name="T22" fmla="*/ 363 w 382"/>
                <a:gd name="T23" fmla="*/ 206 h 488"/>
                <a:gd name="T24" fmla="*/ 379 w 382"/>
                <a:gd name="T25" fmla="*/ 188 h 488"/>
                <a:gd name="T26" fmla="*/ 382 w 382"/>
                <a:gd name="T27" fmla="*/ 234 h 488"/>
                <a:gd name="T28" fmla="*/ 378 w 382"/>
                <a:gd name="T29" fmla="*/ 284 h 488"/>
                <a:gd name="T30" fmla="*/ 365 w 382"/>
                <a:gd name="T31" fmla="*/ 335 h 488"/>
                <a:gd name="T32" fmla="*/ 342 w 382"/>
                <a:gd name="T33" fmla="*/ 382 h 488"/>
                <a:gd name="T34" fmla="*/ 336 w 382"/>
                <a:gd name="T35" fmla="*/ 409 h 488"/>
                <a:gd name="T36" fmla="*/ 320 w 382"/>
                <a:gd name="T37" fmla="*/ 433 h 488"/>
                <a:gd name="T38" fmla="*/ 297 w 382"/>
                <a:gd name="T39" fmla="*/ 453 h 488"/>
                <a:gd name="T40" fmla="*/ 272 w 382"/>
                <a:gd name="T41" fmla="*/ 468 h 488"/>
                <a:gd name="T42" fmla="*/ 231 w 382"/>
                <a:gd name="T43" fmla="*/ 481 h 488"/>
                <a:gd name="T44" fmla="*/ 184 w 382"/>
                <a:gd name="T45" fmla="*/ 488 h 488"/>
                <a:gd name="T46" fmla="*/ 137 w 382"/>
                <a:gd name="T47" fmla="*/ 482 h 488"/>
                <a:gd name="T48" fmla="*/ 99 w 382"/>
                <a:gd name="T49" fmla="*/ 462 h 488"/>
                <a:gd name="T50" fmla="*/ 59 w 382"/>
                <a:gd name="T51" fmla="*/ 434 h 488"/>
                <a:gd name="T52" fmla="*/ 30 w 382"/>
                <a:gd name="T53" fmla="*/ 400 h 488"/>
                <a:gd name="T54" fmla="*/ 9 w 382"/>
                <a:gd name="T55" fmla="*/ 357 h 488"/>
                <a:gd name="T56" fmla="*/ 0 w 382"/>
                <a:gd name="T57" fmla="*/ 312 h 488"/>
                <a:gd name="T58" fmla="*/ 2 w 382"/>
                <a:gd name="T59" fmla="*/ 295 h 488"/>
                <a:gd name="T60" fmla="*/ 0 w 382"/>
                <a:gd name="T61" fmla="*/ 277 h 488"/>
                <a:gd name="T62" fmla="*/ 0 w 382"/>
                <a:gd name="T63" fmla="*/ 256 h 488"/>
                <a:gd name="T64" fmla="*/ 1 w 382"/>
                <a:gd name="T65" fmla="*/ 235 h 488"/>
                <a:gd name="T66" fmla="*/ 10 w 382"/>
                <a:gd name="T67" fmla="*/ 192 h 488"/>
                <a:gd name="T68" fmla="*/ 35 w 382"/>
                <a:gd name="T69" fmla="*/ 125 h 488"/>
                <a:gd name="T70" fmla="*/ 74 w 382"/>
                <a:gd name="T71" fmla="*/ 64 h 488"/>
                <a:gd name="T72" fmla="*/ 126 w 382"/>
                <a:gd name="T73" fmla="*/ 17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2" h="488">
                  <a:moveTo>
                    <a:pt x="157" y="0"/>
                  </a:moveTo>
                  <a:lnTo>
                    <a:pt x="146" y="25"/>
                  </a:lnTo>
                  <a:lnTo>
                    <a:pt x="138" y="51"/>
                  </a:lnTo>
                  <a:lnTo>
                    <a:pt x="130" y="77"/>
                  </a:lnTo>
                  <a:lnTo>
                    <a:pt x="127" y="105"/>
                  </a:lnTo>
                  <a:lnTo>
                    <a:pt x="125" y="131"/>
                  </a:lnTo>
                  <a:lnTo>
                    <a:pt x="127" y="158"/>
                  </a:lnTo>
                  <a:lnTo>
                    <a:pt x="134" y="184"/>
                  </a:lnTo>
                  <a:lnTo>
                    <a:pt x="149" y="210"/>
                  </a:lnTo>
                  <a:lnTo>
                    <a:pt x="155" y="218"/>
                  </a:lnTo>
                  <a:lnTo>
                    <a:pt x="163" y="226"/>
                  </a:lnTo>
                  <a:lnTo>
                    <a:pt x="171" y="235"/>
                  </a:lnTo>
                  <a:lnTo>
                    <a:pt x="181" y="243"/>
                  </a:lnTo>
                  <a:lnTo>
                    <a:pt x="190" y="249"/>
                  </a:lnTo>
                  <a:lnTo>
                    <a:pt x="200" y="255"/>
                  </a:lnTo>
                  <a:lnTo>
                    <a:pt x="210" y="258"/>
                  </a:lnTo>
                  <a:lnTo>
                    <a:pt x="223" y="263"/>
                  </a:lnTo>
                  <a:lnTo>
                    <a:pt x="306" y="252"/>
                  </a:lnTo>
                  <a:lnTo>
                    <a:pt x="314" y="243"/>
                  </a:lnTo>
                  <a:lnTo>
                    <a:pt x="325" y="236"/>
                  </a:lnTo>
                  <a:lnTo>
                    <a:pt x="335" y="229"/>
                  </a:lnTo>
                  <a:lnTo>
                    <a:pt x="345" y="223"/>
                  </a:lnTo>
                  <a:lnTo>
                    <a:pt x="354" y="215"/>
                  </a:lnTo>
                  <a:lnTo>
                    <a:pt x="363" y="206"/>
                  </a:lnTo>
                  <a:lnTo>
                    <a:pt x="371" y="197"/>
                  </a:lnTo>
                  <a:lnTo>
                    <a:pt x="379" y="188"/>
                  </a:lnTo>
                  <a:lnTo>
                    <a:pt x="381" y="210"/>
                  </a:lnTo>
                  <a:lnTo>
                    <a:pt x="382" y="234"/>
                  </a:lnTo>
                  <a:lnTo>
                    <a:pt x="381" y="258"/>
                  </a:lnTo>
                  <a:lnTo>
                    <a:pt x="378" y="284"/>
                  </a:lnTo>
                  <a:lnTo>
                    <a:pt x="371" y="309"/>
                  </a:lnTo>
                  <a:lnTo>
                    <a:pt x="365" y="335"/>
                  </a:lnTo>
                  <a:lnTo>
                    <a:pt x="354" y="358"/>
                  </a:lnTo>
                  <a:lnTo>
                    <a:pt x="342" y="382"/>
                  </a:lnTo>
                  <a:lnTo>
                    <a:pt x="339" y="395"/>
                  </a:lnTo>
                  <a:lnTo>
                    <a:pt x="336" y="409"/>
                  </a:lnTo>
                  <a:lnTo>
                    <a:pt x="329" y="421"/>
                  </a:lnTo>
                  <a:lnTo>
                    <a:pt x="320" y="433"/>
                  </a:lnTo>
                  <a:lnTo>
                    <a:pt x="309" y="442"/>
                  </a:lnTo>
                  <a:lnTo>
                    <a:pt x="297" y="453"/>
                  </a:lnTo>
                  <a:lnTo>
                    <a:pt x="285" y="460"/>
                  </a:lnTo>
                  <a:lnTo>
                    <a:pt x="272" y="468"/>
                  </a:lnTo>
                  <a:lnTo>
                    <a:pt x="253" y="474"/>
                  </a:lnTo>
                  <a:lnTo>
                    <a:pt x="231" y="481"/>
                  </a:lnTo>
                  <a:lnTo>
                    <a:pt x="207" y="484"/>
                  </a:lnTo>
                  <a:lnTo>
                    <a:pt x="184" y="488"/>
                  </a:lnTo>
                  <a:lnTo>
                    <a:pt x="160" y="486"/>
                  </a:lnTo>
                  <a:lnTo>
                    <a:pt x="137" y="482"/>
                  </a:lnTo>
                  <a:lnTo>
                    <a:pt x="117" y="474"/>
                  </a:lnTo>
                  <a:lnTo>
                    <a:pt x="99" y="462"/>
                  </a:lnTo>
                  <a:lnTo>
                    <a:pt x="78" y="448"/>
                  </a:lnTo>
                  <a:lnTo>
                    <a:pt x="59" y="434"/>
                  </a:lnTo>
                  <a:lnTo>
                    <a:pt x="42" y="416"/>
                  </a:lnTo>
                  <a:lnTo>
                    <a:pt x="30" y="400"/>
                  </a:lnTo>
                  <a:lnTo>
                    <a:pt x="18" y="378"/>
                  </a:lnTo>
                  <a:lnTo>
                    <a:pt x="9" y="357"/>
                  </a:lnTo>
                  <a:lnTo>
                    <a:pt x="2" y="335"/>
                  </a:lnTo>
                  <a:lnTo>
                    <a:pt x="0" y="312"/>
                  </a:lnTo>
                  <a:lnTo>
                    <a:pt x="6" y="302"/>
                  </a:lnTo>
                  <a:lnTo>
                    <a:pt x="2" y="295"/>
                  </a:lnTo>
                  <a:lnTo>
                    <a:pt x="1" y="288"/>
                  </a:lnTo>
                  <a:lnTo>
                    <a:pt x="0" y="277"/>
                  </a:lnTo>
                  <a:lnTo>
                    <a:pt x="0" y="268"/>
                  </a:lnTo>
                  <a:lnTo>
                    <a:pt x="0" y="256"/>
                  </a:lnTo>
                  <a:lnTo>
                    <a:pt x="0" y="245"/>
                  </a:lnTo>
                  <a:lnTo>
                    <a:pt x="1" y="235"/>
                  </a:lnTo>
                  <a:lnTo>
                    <a:pt x="3" y="226"/>
                  </a:lnTo>
                  <a:lnTo>
                    <a:pt x="10" y="192"/>
                  </a:lnTo>
                  <a:lnTo>
                    <a:pt x="22" y="159"/>
                  </a:lnTo>
                  <a:lnTo>
                    <a:pt x="35" y="125"/>
                  </a:lnTo>
                  <a:lnTo>
                    <a:pt x="54" y="95"/>
                  </a:lnTo>
                  <a:lnTo>
                    <a:pt x="74" y="64"/>
                  </a:lnTo>
                  <a:lnTo>
                    <a:pt x="98" y="38"/>
                  </a:lnTo>
                  <a:lnTo>
                    <a:pt x="126" y="17"/>
                  </a:lnTo>
                  <a:lnTo>
                    <a:pt x="15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380" name="Freeform 20"/>
            <p:cNvSpPr>
              <a:spLocks/>
            </p:cNvSpPr>
            <p:nvPr/>
          </p:nvSpPr>
          <p:spPr bwMode="auto">
            <a:xfrm>
              <a:off x="4337" y="3300"/>
              <a:ext cx="302" cy="467"/>
            </a:xfrm>
            <a:custGeom>
              <a:avLst/>
              <a:gdLst>
                <a:gd name="T0" fmla="*/ 605 w 1206"/>
                <a:gd name="T1" fmla="*/ 319 h 2336"/>
                <a:gd name="T2" fmla="*/ 668 w 1206"/>
                <a:gd name="T3" fmla="*/ 374 h 2336"/>
                <a:gd name="T4" fmla="*/ 841 w 1206"/>
                <a:gd name="T5" fmla="*/ 507 h 2336"/>
                <a:gd name="T6" fmla="*/ 1021 w 1206"/>
                <a:gd name="T7" fmla="*/ 734 h 2336"/>
                <a:gd name="T8" fmla="*/ 1067 w 1206"/>
                <a:gd name="T9" fmla="*/ 998 h 2336"/>
                <a:gd name="T10" fmla="*/ 1137 w 1206"/>
                <a:gd name="T11" fmla="*/ 1713 h 2336"/>
                <a:gd name="T12" fmla="*/ 1198 w 1206"/>
                <a:gd name="T13" fmla="*/ 1984 h 2336"/>
                <a:gd name="T14" fmla="*/ 1176 w 1206"/>
                <a:gd name="T15" fmla="*/ 2133 h 2336"/>
                <a:gd name="T16" fmla="*/ 1013 w 1206"/>
                <a:gd name="T17" fmla="*/ 2271 h 2336"/>
                <a:gd name="T18" fmla="*/ 801 w 1206"/>
                <a:gd name="T19" fmla="*/ 2332 h 2336"/>
                <a:gd name="T20" fmla="*/ 707 w 1206"/>
                <a:gd name="T21" fmla="*/ 2330 h 2336"/>
                <a:gd name="T22" fmla="*/ 663 w 1206"/>
                <a:gd name="T23" fmla="*/ 2140 h 2336"/>
                <a:gd name="T24" fmla="*/ 544 w 1206"/>
                <a:gd name="T25" fmla="*/ 2019 h 2336"/>
                <a:gd name="T26" fmla="*/ 399 w 1206"/>
                <a:gd name="T27" fmla="*/ 1960 h 2336"/>
                <a:gd name="T28" fmla="*/ 301 w 1206"/>
                <a:gd name="T29" fmla="*/ 1899 h 2336"/>
                <a:gd name="T30" fmla="*/ 295 w 1206"/>
                <a:gd name="T31" fmla="*/ 1724 h 2336"/>
                <a:gd name="T32" fmla="*/ 341 w 1206"/>
                <a:gd name="T33" fmla="*/ 1570 h 2336"/>
                <a:gd name="T34" fmla="*/ 317 w 1206"/>
                <a:gd name="T35" fmla="*/ 1456 h 2336"/>
                <a:gd name="T36" fmla="*/ 288 w 1206"/>
                <a:gd name="T37" fmla="*/ 1383 h 2336"/>
                <a:gd name="T38" fmla="*/ 234 w 1206"/>
                <a:gd name="T39" fmla="*/ 1299 h 2336"/>
                <a:gd name="T40" fmla="*/ 213 w 1206"/>
                <a:gd name="T41" fmla="*/ 1280 h 2336"/>
                <a:gd name="T42" fmla="*/ 228 w 1206"/>
                <a:gd name="T43" fmla="*/ 1372 h 2336"/>
                <a:gd name="T44" fmla="*/ 256 w 1206"/>
                <a:gd name="T45" fmla="*/ 1463 h 2336"/>
                <a:gd name="T46" fmla="*/ 221 w 1206"/>
                <a:gd name="T47" fmla="*/ 1541 h 2336"/>
                <a:gd name="T48" fmla="*/ 159 w 1206"/>
                <a:gd name="T49" fmla="*/ 1553 h 2336"/>
                <a:gd name="T50" fmla="*/ 106 w 1206"/>
                <a:gd name="T51" fmla="*/ 1512 h 2336"/>
                <a:gd name="T52" fmla="*/ 87 w 1206"/>
                <a:gd name="T53" fmla="*/ 1432 h 2336"/>
                <a:gd name="T54" fmla="*/ 38 w 1206"/>
                <a:gd name="T55" fmla="*/ 1336 h 2336"/>
                <a:gd name="T56" fmla="*/ 1 w 1206"/>
                <a:gd name="T57" fmla="*/ 1190 h 2336"/>
                <a:gd name="T58" fmla="*/ 86 w 1206"/>
                <a:gd name="T59" fmla="*/ 1059 h 2336"/>
                <a:gd name="T60" fmla="*/ 242 w 1206"/>
                <a:gd name="T61" fmla="*/ 1076 h 2336"/>
                <a:gd name="T62" fmla="*/ 373 w 1206"/>
                <a:gd name="T63" fmla="*/ 1179 h 2336"/>
                <a:gd name="T64" fmla="*/ 395 w 1206"/>
                <a:gd name="T65" fmla="*/ 1158 h 2336"/>
                <a:gd name="T66" fmla="*/ 239 w 1206"/>
                <a:gd name="T67" fmla="*/ 1024 h 2336"/>
                <a:gd name="T68" fmla="*/ 188 w 1206"/>
                <a:gd name="T69" fmla="*/ 914 h 2336"/>
                <a:gd name="T70" fmla="*/ 265 w 1206"/>
                <a:gd name="T71" fmla="*/ 823 h 2336"/>
                <a:gd name="T72" fmla="*/ 361 w 1206"/>
                <a:gd name="T73" fmla="*/ 809 h 2336"/>
                <a:gd name="T74" fmla="*/ 522 w 1206"/>
                <a:gd name="T75" fmla="*/ 944 h 2336"/>
                <a:gd name="T76" fmla="*/ 600 w 1206"/>
                <a:gd name="T77" fmla="*/ 1037 h 2336"/>
                <a:gd name="T78" fmla="*/ 588 w 1206"/>
                <a:gd name="T79" fmla="*/ 948 h 2336"/>
                <a:gd name="T80" fmla="*/ 415 w 1206"/>
                <a:gd name="T81" fmla="*/ 785 h 2336"/>
                <a:gd name="T82" fmla="*/ 361 w 1206"/>
                <a:gd name="T83" fmla="*/ 759 h 2336"/>
                <a:gd name="T84" fmla="*/ 347 w 1206"/>
                <a:gd name="T85" fmla="*/ 721 h 2336"/>
                <a:gd name="T86" fmla="*/ 429 w 1206"/>
                <a:gd name="T87" fmla="*/ 620 h 2336"/>
                <a:gd name="T88" fmla="*/ 497 w 1206"/>
                <a:gd name="T89" fmla="*/ 611 h 2336"/>
                <a:gd name="T90" fmla="*/ 589 w 1206"/>
                <a:gd name="T91" fmla="*/ 657 h 2336"/>
                <a:gd name="T92" fmla="*/ 780 w 1206"/>
                <a:gd name="T93" fmla="*/ 801 h 2336"/>
                <a:gd name="T94" fmla="*/ 797 w 1206"/>
                <a:gd name="T95" fmla="*/ 760 h 2336"/>
                <a:gd name="T96" fmla="*/ 735 w 1206"/>
                <a:gd name="T97" fmla="*/ 699 h 2336"/>
                <a:gd name="T98" fmla="*/ 555 w 1206"/>
                <a:gd name="T99" fmla="*/ 588 h 2336"/>
                <a:gd name="T100" fmla="*/ 457 w 1206"/>
                <a:gd name="T101" fmla="*/ 533 h 2336"/>
                <a:gd name="T102" fmla="*/ 381 w 1206"/>
                <a:gd name="T103" fmla="*/ 427 h 2336"/>
                <a:gd name="T104" fmla="*/ 349 w 1206"/>
                <a:gd name="T105" fmla="*/ 178 h 2336"/>
                <a:gd name="T106" fmla="*/ 397 w 1206"/>
                <a:gd name="T107" fmla="*/ 59 h 2336"/>
                <a:gd name="T108" fmla="*/ 456 w 1206"/>
                <a:gd name="T109" fmla="*/ 13 h 2336"/>
                <a:gd name="T110" fmla="*/ 500 w 1206"/>
                <a:gd name="T111" fmla="*/ 1 h 2336"/>
                <a:gd name="T112" fmla="*/ 530 w 1206"/>
                <a:gd name="T113" fmla="*/ 23 h 2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6" h="2336">
                  <a:moveTo>
                    <a:pt x="530" y="23"/>
                  </a:moveTo>
                  <a:lnTo>
                    <a:pt x="568" y="266"/>
                  </a:lnTo>
                  <a:lnTo>
                    <a:pt x="572" y="282"/>
                  </a:lnTo>
                  <a:lnTo>
                    <a:pt x="581" y="296"/>
                  </a:lnTo>
                  <a:lnTo>
                    <a:pt x="592" y="308"/>
                  </a:lnTo>
                  <a:lnTo>
                    <a:pt x="605" y="319"/>
                  </a:lnTo>
                  <a:lnTo>
                    <a:pt x="618" y="330"/>
                  </a:lnTo>
                  <a:lnTo>
                    <a:pt x="631" y="341"/>
                  </a:lnTo>
                  <a:lnTo>
                    <a:pt x="642" y="352"/>
                  </a:lnTo>
                  <a:lnTo>
                    <a:pt x="653" y="367"/>
                  </a:lnTo>
                  <a:lnTo>
                    <a:pt x="659" y="369"/>
                  </a:lnTo>
                  <a:lnTo>
                    <a:pt x="668" y="374"/>
                  </a:lnTo>
                  <a:lnTo>
                    <a:pt x="676" y="379"/>
                  </a:lnTo>
                  <a:lnTo>
                    <a:pt x="685" y="388"/>
                  </a:lnTo>
                  <a:lnTo>
                    <a:pt x="727" y="411"/>
                  </a:lnTo>
                  <a:lnTo>
                    <a:pt x="767" y="440"/>
                  </a:lnTo>
                  <a:lnTo>
                    <a:pt x="804" y="471"/>
                  </a:lnTo>
                  <a:lnTo>
                    <a:pt x="841" y="507"/>
                  </a:lnTo>
                  <a:lnTo>
                    <a:pt x="875" y="542"/>
                  </a:lnTo>
                  <a:lnTo>
                    <a:pt x="909" y="580"/>
                  </a:lnTo>
                  <a:lnTo>
                    <a:pt x="943" y="619"/>
                  </a:lnTo>
                  <a:lnTo>
                    <a:pt x="976" y="657"/>
                  </a:lnTo>
                  <a:lnTo>
                    <a:pt x="1000" y="694"/>
                  </a:lnTo>
                  <a:lnTo>
                    <a:pt x="1021" y="734"/>
                  </a:lnTo>
                  <a:lnTo>
                    <a:pt x="1040" y="775"/>
                  </a:lnTo>
                  <a:lnTo>
                    <a:pt x="1056" y="820"/>
                  </a:lnTo>
                  <a:lnTo>
                    <a:pt x="1065" y="862"/>
                  </a:lnTo>
                  <a:lnTo>
                    <a:pt x="1072" y="908"/>
                  </a:lnTo>
                  <a:lnTo>
                    <a:pt x="1072" y="953"/>
                  </a:lnTo>
                  <a:lnTo>
                    <a:pt x="1067" y="998"/>
                  </a:lnTo>
                  <a:lnTo>
                    <a:pt x="1061" y="1121"/>
                  </a:lnTo>
                  <a:lnTo>
                    <a:pt x="1065" y="1243"/>
                  </a:lnTo>
                  <a:lnTo>
                    <a:pt x="1075" y="1362"/>
                  </a:lnTo>
                  <a:lnTo>
                    <a:pt x="1092" y="1481"/>
                  </a:lnTo>
                  <a:lnTo>
                    <a:pt x="1113" y="1596"/>
                  </a:lnTo>
                  <a:lnTo>
                    <a:pt x="1137" y="1713"/>
                  </a:lnTo>
                  <a:lnTo>
                    <a:pt x="1162" y="1827"/>
                  </a:lnTo>
                  <a:lnTo>
                    <a:pt x="1188" y="1942"/>
                  </a:lnTo>
                  <a:lnTo>
                    <a:pt x="1184" y="1952"/>
                  </a:lnTo>
                  <a:lnTo>
                    <a:pt x="1186" y="1964"/>
                  </a:lnTo>
                  <a:lnTo>
                    <a:pt x="1190" y="1973"/>
                  </a:lnTo>
                  <a:lnTo>
                    <a:pt x="1198" y="1984"/>
                  </a:lnTo>
                  <a:lnTo>
                    <a:pt x="1204" y="1984"/>
                  </a:lnTo>
                  <a:lnTo>
                    <a:pt x="1206" y="2014"/>
                  </a:lnTo>
                  <a:lnTo>
                    <a:pt x="1204" y="2046"/>
                  </a:lnTo>
                  <a:lnTo>
                    <a:pt x="1198" y="2077"/>
                  </a:lnTo>
                  <a:lnTo>
                    <a:pt x="1189" y="2106"/>
                  </a:lnTo>
                  <a:lnTo>
                    <a:pt x="1176" y="2133"/>
                  </a:lnTo>
                  <a:lnTo>
                    <a:pt x="1161" y="2161"/>
                  </a:lnTo>
                  <a:lnTo>
                    <a:pt x="1142" y="2187"/>
                  </a:lnTo>
                  <a:lnTo>
                    <a:pt x="1124" y="2213"/>
                  </a:lnTo>
                  <a:lnTo>
                    <a:pt x="1089" y="2233"/>
                  </a:lnTo>
                  <a:lnTo>
                    <a:pt x="1052" y="2253"/>
                  </a:lnTo>
                  <a:lnTo>
                    <a:pt x="1013" y="2271"/>
                  </a:lnTo>
                  <a:lnTo>
                    <a:pt x="976" y="2290"/>
                  </a:lnTo>
                  <a:lnTo>
                    <a:pt x="936" y="2304"/>
                  </a:lnTo>
                  <a:lnTo>
                    <a:pt x="896" y="2318"/>
                  </a:lnTo>
                  <a:lnTo>
                    <a:pt x="855" y="2328"/>
                  </a:lnTo>
                  <a:lnTo>
                    <a:pt x="815" y="2336"/>
                  </a:lnTo>
                  <a:lnTo>
                    <a:pt x="801" y="2332"/>
                  </a:lnTo>
                  <a:lnTo>
                    <a:pt x="786" y="2332"/>
                  </a:lnTo>
                  <a:lnTo>
                    <a:pt x="770" y="2332"/>
                  </a:lnTo>
                  <a:lnTo>
                    <a:pt x="755" y="2332"/>
                  </a:lnTo>
                  <a:lnTo>
                    <a:pt x="739" y="2331"/>
                  </a:lnTo>
                  <a:lnTo>
                    <a:pt x="723" y="2331"/>
                  </a:lnTo>
                  <a:lnTo>
                    <a:pt x="707" y="2330"/>
                  </a:lnTo>
                  <a:lnTo>
                    <a:pt x="693" y="2330"/>
                  </a:lnTo>
                  <a:lnTo>
                    <a:pt x="681" y="2291"/>
                  </a:lnTo>
                  <a:lnTo>
                    <a:pt x="674" y="2252"/>
                  </a:lnTo>
                  <a:lnTo>
                    <a:pt x="669" y="2214"/>
                  </a:lnTo>
                  <a:lnTo>
                    <a:pt x="667" y="2178"/>
                  </a:lnTo>
                  <a:lnTo>
                    <a:pt x="663" y="2140"/>
                  </a:lnTo>
                  <a:lnTo>
                    <a:pt x="656" y="2105"/>
                  </a:lnTo>
                  <a:lnTo>
                    <a:pt x="644" y="2070"/>
                  </a:lnTo>
                  <a:lnTo>
                    <a:pt x="627" y="2037"/>
                  </a:lnTo>
                  <a:lnTo>
                    <a:pt x="597" y="2034"/>
                  </a:lnTo>
                  <a:lnTo>
                    <a:pt x="570" y="2030"/>
                  </a:lnTo>
                  <a:lnTo>
                    <a:pt x="544" y="2019"/>
                  </a:lnTo>
                  <a:lnTo>
                    <a:pt x="520" y="2010"/>
                  </a:lnTo>
                  <a:lnTo>
                    <a:pt x="493" y="1997"/>
                  </a:lnTo>
                  <a:lnTo>
                    <a:pt x="468" y="1986"/>
                  </a:lnTo>
                  <a:lnTo>
                    <a:pt x="443" y="1975"/>
                  </a:lnTo>
                  <a:lnTo>
                    <a:pt x="417" y="1969"/>
                  </a:lnTo>
                  <a:lnTo>
                    <a:pt x="399" y="1960"/>
                  </a:lnTo>
                  <a:lnTo>
                    <a:pt x="381" y="1953"/>
                  </a:lnTo>
                  <a:lnTo>
                    <a:pt x="362" y="1945"/>
                  </a:lnTo>
                  <a:lnTo>
                    <a:pt x="345" y="1938"/>
                  </a:lnTo>
                  <a:lnTo>
                    <a:pt x="328" y="1926"/>
                  </a:lnTo>
                  <a:lnTo>
                    <a:pt x="314" y="1914"/>
                  </a:lnTo>
                  <a:lnTo>
                    <a:pt x="301" y="1899"/>
                  </a:lnTo>
                  <a:lnTo>
                    <a:pt x="293" y="1881"/>
                  </a:lnTo>
                  <a:lnTo>
                    <a:pt x="290" y="1851"/>
                  </a:lnTo>
                  <a:lnTo>
                    <a:pt x="288" y="1820"/>
                  </a:lnTo>
                  <a:lnTo>
                    <a:pt x="288" y="1788"/>
                  </a:lnTo>
                  <a:lnTo>
                    <a:pt x="290" y="1756"/>
                  </a:lnTo>
                  <a:lnTo>
                    <a:pt x="295" y="1724"/>
                  </a:lnTo>
                  <a:lnTo>
                    <a:pt x="303" y="1694"/>
                  </a:lnTo>
                  <a:lnTo>
                    <a:pt x="313" y="1664"/>
                  </a:lnTo>
                  <a:lnTo>
                    <a:pt x="329" y="1640"/>
                  </a:lnTo>
                  <a:lnTo>
                    <a:pt x="331" y="1616"/>
                  </a:lnTo>
                  <a:lnTo>
                    <a:pt x="337" y="1594"/>
                  </a:lnTo>
                  <a:lnTo>
                    <a:pt x="341" y="1570"/>
                  </a:lnTo>
                  <a:lnTo>
                    <a:pt x="345" y="1548"/>
                  </a:lnTo>
                  <a:lnTo>
                    <a:pt x="345" y="1524"/>
                  </a:lnTo>
                  <a:lnTo>
                    <a:pt x="341" y="1503"/>
                  </a:lnTo>
                  <a:lnTo>
                    <a:pt x="332" y="1483"/>
                  </a:lnTo>
                  <a:lnTo>
                    <a:pt x="317" y="1465"/>
                  </a:lnTo>
                  <a:lnTo>
                    <a:pt x="317" y="1456"/>
                  </a:lnTo>
                  <a:lnTo>
                    <a:pt x="314" y="1449"/>
                  </a:lnTo>
                  <a:lnTo>
                    <a:pt x="307" y="1444"/>
                  </a:lnTo>
                  <a:lnTo>
                    <a:pt x="304" y="1441"/>
                  </a:lnTo>
                  <a:lnTo>
                    <a:pt x="301" y="1418"/>
                  </a:lnTo>
                  <a:lnTo>
                    <a:pt x="297" y="1401"/>
                  </a:lnTo>
                  <a:lnTo>
                    <a:pt x="288" y="1383"/>
                  </a:lnTo>
                  <a:lnTo>
                    <a:pt x="279" y="1366"/>
                  </a:lnTo>
                  <a:lnTo>
                    <a:pt x="266" y="1350"/>
                  </a:lnTo>
                  <a:lnTo>
                    <a:pt x="256" y="1335"/>
                  </a:lnTo>
                  <a:lnTo>
                    <a:pt x="245" y="1318"/>
                  </a:lnTo>
                  <a:lnTo>
                    <a:pt x="240" y="1302"/>
                  </a:lnTo>
                  <a:lnTo>
                    <a:pt x="234" y="1299"/>
                  </a:lnTo>
                  <a:lnTo>
                    <a:pt x="231" y="1296"/>
                  </a:lnTo>
                  <a:lnTo>
                    <a:pt x="227" y="1290"/>
                  </a:lnTo>
                  <a:lnTo>
                    <a:pt x="225" y="1285"/>
                  </a:lnTo>
                  <a:lnTo>
                    <a:pt x="221" y="1280"/>
                  </a:lnTo>
                  <a:lnTo>
                    <a:pt x="218" y="1279"/>
                  </a:lnTo>
                  <a:lnTo>
                    <a:pt x="213" y="1280"/>
                  </a:lnTo>
                  <a:lnTo>
                    <a:pt x="210" y="1289"/>
                  </a:lnTo>
                  <a:lnTo>
                    <a:pt x="211" y="1305"/>
                  </a:lnTo>
                  <a:lnTo>
                    <a:pt x="215" y="1323"/>
                  </a:lnTo>
                  <a:lnTo>
                    <a:pt x="218" y="1339"/>
                  </a:lnTo>
                  <a:lnTo>
                    <a:pt x="224" y="1357"/>
                  </a:lnTo>
                  <a:lnTo>
                    <a:pt x="228" y="1372"/>
                  </a:lnTo>
                  <a:lnTo>
                    <a:pt x="236" y="1389"/>
                  </a:lnTo>
                  <a:lnTo>
                    <a:pt x="244" y="1403"/>
                  </a:lnTo>
                  <a:lnTo>
                    <a:pt x="256" y="1418"/>
                  </a:lnTo>
                  <a:lnTo>
                    <a:pt x="257" y="1432"/>
                  </a:lnTo>
                  <a:lnTo>
                    <a:pt x="258" y="1449"/>
                  </a:lnTo>
                  <a:lnTo>
                    <a:pt x="256" y="1463"/>
                  </a:lnTo>
                  <a:lnTo>
                    <a:pt x="253" y="1480"/>
                  </a:lnTo>
                  <a:lnTo>
                    <a:pt x="248" y="1494"/>
                  </a:lnTo>
                  <a:lnTo>
                    <a:pt x="243" y="1509"/>
                  </a:lnTo>
                  <a:lnTo>
                    <a:pt x="237" y="1523"/>
                  </a:lnTo>
                  <a:lnTo>
                    <a:pt x="232" y="1537"/>
                  </a:lnTo>
                  <a:lnTo>
                    <a:pt x="221" y="1541"/>
                  </a:lnTo>
                  <a:lnTo>
                    <a:pt x="211" y="1545"/>
                  </a:lnTo>
                  <a:lnTo>
                    <a:pt x="201" y="1549"/>
                  </a:lnTo>
                  <a:lnTo>
                    <a:pt x="191" y="1553"/>
                  </a:lnTo>
                  <a:lnTo>
                    <a:pt x="179" y="1553"/>
                  </a:lnTo>
                  <a:lnTo>
                    <a:pt x="169" y="1554"/>
                  </a:lnTo>
                  <a:lnTo>
                    <a:pt x="159" y="1553"/>
                  </a:lnTo>
                  <a:lnTo>
                    <a:pt x="148" y="1551"/>
                  </a:lnTo>
                  <a:lnTo>
                    <a:pt x="143" y="1540"/>
                  </a:lnTo>
                  <a:lnTo>
                    <a:pt x="136" y="1533"/>
                  </a:lnTo>
                  <a:lnTo>
                    <a:pt x="126" y="1525"/>
                  </a:lnTo>
                  <a:lnTo>
                    <a:pt x="116" y="1520"/>
                  </a:lnTo>
                  <a:lnTo>
                    <a:pt x="106" y="1512"/>
                  </a:lnTo>
                  <a:lnTo>
                    <a:pt x="99" y="1505"/>
                  </a:lnTo>
                  <a:lnTo>
                    <a:pt x="94" y="1496"/>
                  </a:lnTo>
                  <a:lnTo>
                    <a:pt x="92" y="1485"/>
                  </a:lnTo>
                  <a:lnTo>
                    <a:pt x="89" y="1468"/>
                  </a:lnTo>
                  <a:lnTo>
                    <a:pt x="89" y="1450"/>
                  </a:lnTo>
                  <a:lnTo>
                    <a:pt x="87" y="1432"/>
                  </a:lnTo>
                  <a:lnTo>
                    <a:pt x="86" y="1416"/>
                  </a:lnTo>
                  <a:lnTo>
                    <a:pt x="81" y="1398"/>
                  </a:lnTo>
                  <a:lnTo>
                    <a:pt x="76" y="1384"/>
                  </a:lnTo>
                  <a:lnTo>
                    <a:pt x="67" y="1369"/>
                  </a:lnTo>
                  <a:lnTo>
                    <a:pt x="57" y="1357"/>
                  </a:lnTo>
                  <a:lnTo>
                    <a:pt x="38" y="1336"/>
                  </a:lnTo>
                  <a:lnTo>
                    <a:pt x="23" y="1315"/>
                  </a:lnTo>
                  <a:lnTo>
                    <a:pt x="12" y="1291"/>
                  </a:lnTo>
                  <a:lnTo>
                    <a:pt x="6" y="1268"/>
                  </a:lnTo>
                  <a:lnTo>
                    <a:pt x="1" y="1242"/>
                  </a:lnTo>
                  <a:lnTo>
                    <a:pt x="0" y="1216"/>
                  </a:lnTo>
                  <a:lnTo>
                    <a:pt x="1" y="1190"/>
                  </a:lnTo>
                  <a:lnTo>
                    <a:pt x="6" y="1164"/>
                  </a:lnTo>
                  <a:lnTo>
                    <a:pt x="17" y="1140"/>
                  </a:lnTo>
                  <a:lnTo>
                    <a:pt x="31" y="1118"/>
                  </a:lnTo>
                  <a:lnTo>
                    <a:pt x="47" y="1096"/>
                  </a:lnTo>
                  <a:lnTo>
                    <a:pt x="66" y="1077"/>
                  </a:lnTo>
                  <a:lnTo>
                    <a:pt x="86" y="1059"/>
                  </a:lnTo>
                  <a:lnTo>
                    <a:pt x="107" y="1046"/>
                  </a:lnTo>
                  <a:lnTo>
                    <a:pt x="131" y="1038"/>
                  </a:lnTo>
                  <a:lnTo>
                    <a:pt x="159" y="1037"/>
                  </a:lnTo>
                  <a:lnTo>
                    <a:pt x="187" y="1046"/>
                  </a:lnTo>
                  <a:lnTo>
                    <a:pt x="216" y="1060"/>
                  </a:lnTo>
                  <a:lnTo>
                    <a:pt x="242" y="1076"/>
                  </a:lnTo>
                  <a:lnTo>
                    <a:pt x="269" y="1094"/>
                  </a:lnTo>
                  <a:lnTo>
                    <a:pt x="295" y="1113"/>
                  </a:lnTo>
                  <a:lnTo>
                    <a:pt x="321" y="1134"/>
                  </a:lnTo>
                  <a:lnTo>
                    <a:pt x="345" y="1157"/>
                  </a:lnTo>
                  <a:lnTo>
                    <a:pt x="369" y="1180"/>
                  </a:lnTo>
                  <a:lnTo>
                    <a:pt x="373" y="1179"/>
                  </a:lnTo>
                  <a:lnTo>
                    <a:pt x="383" y="1179"/>
                  </a:lnTo>
                  <a:lnTo>
                    <a:pt x="386" y="1178"/>
                  </a:lnTo>
                  <a:lnTo>
                    <a:pt x="391" y="1176"/>
                  </a:lnTo>
                  <a:lnTo>
                    <a:pt x="393" y="1171"/>
                  </a:lnTo>
                  <a:lnTo>
                    <a:pt x="395" y="1166"/>
                  </a:lnTo>
                  <a:lnTo>
                    <a:pt x="395" y="1158"/>
                  </a:lnTo>
                  <a:lnTo>
                    <a:pt x="372" y="1129"/>
                  </a:lnTo>
                  <a:lnTo>
                    <a:pt x="349" y="1104"/>
                  </a:lnTo>
                  <a:lnTo>
                    <a:pt x="323" y="1080"/>
                  </a:lnTo>
                  <a:lnTo>
                    <a:pt x="297" y="1060"/>
                  </a:lnTo>
                  <a:lnTo>
                    <a:pt x="268" y="1040"/>
                  </a:lnTo>
                  <a:lnTo>
                    <a:pt x="239" y="1024"/>
                  </a:lnTo>
                  <a:lnTo>
                    <a:pt x="208" y="1010"/>
                  </a:lnTo>
                  <a:lnTo>
                    <a:pt x="178" y="998"/>
                  </a:lnTo>
                  <a:lnTo>
                    <a:pt x="172" y="977"/>
                  </a:lnTo>
                  <a:lnTo>
                    <a:pt x="174" y="955"/>
                  </a:lnTo>
                  <a:lnTo>
                    <a:pt x="179" y="934"/>
                  </a:lnTo>
                  <a:lnTo>
                    <a:pt x="188" y="914"/>
                  </a:lnTo>
                  <a:lnTo>
                    <a:pt x="198" y="893"/>
                  </a:lnTo>
                  <a:lnTo>
                    <a:pt x="211" y="875"/>
                  </a:lnTo>
                  <a:lnTo>
                    <a:pt x="225" y="858"/>
                  </a:lnTo>
                  <a:lnTo>
                    <a:pt x="240" y="842"/>
                  </a:lnTo>
                  <a:lnTo>
                    <a:pt x="252" y="833"/>
                  </a:lnTo>
                  <a:lnTo>
                    <a:pt x="265" y="823"/>
                  </a:lnTo>
                  <a:lnTo>
                    <a:pt x="279" y="814"/>
                  </a:lnTo>
                  <a:lnTo>
                    <a:pt x="295" y="808"/>
                  </a:lnTo>
                  <a:lnTo>
                    <a:pt x="308" y="802"/>
                  </a:lnTo>
                  <a:lnTo>
                    <a:pt x="325" y="801"/>
                  </a:lnTo>
                  <a:lnTo>
                    <a:pt x="341" y="802"/>
                  </a:lnTo>
                  <a:lnTo>
                    <a:pt x="361" y="809"/>
                  </a:lnTo>
                  <a:lnTo>
                    <a:pt x="391" y="823"/>
                  </a:lnTo>
                  <a:lnTo>
                    <a:pt x="420" y="844"/>
                  </a:lnTo>
                  <a:lnTo>
                    <a:pt x="447" y="865"/>
                  </a:lnTo>
                  <a:lnTo>
                    <a:pt x="473" y="891"/>
                  </a:lnTo>
                  <a:lnTo>
                    <a:pt x="497" y="917"/>
                  </a:lnTo>
                  <a:lnTo>
                    <a:pt x="522" y="944"/>
                  </a:lnTo>
                  <a:lnTo>
                    <a:pt x="546" y="972"/>
                  </a:lnTo>
                  <a:lnTo>
                    <a:pt x="570" y="1000"/>
                  </a:lnTo>
                  <a:lnTo>
                    <a:pt x="573" y="1011"/>
                  </a:lnTo>
                  <a:lnTo>
                    <a:pt x="580" y="1021"/>
                  </a:lnTo>
                  <a:lnTo>
                    <a:pt x="588" y="1030"/>
                  </a:lnTo>
                  <a:lnTo>
                    <a:pt x="600" y="1037"/>
                  </a:lnTo>
                  <a:lnTo>
                    <a:pt x="608" y="1037"/>
                  </a:lnTo>
                  <a:lnTo>
                    <a:pt x="615" y="1034"/>
                  </a:lnTo>
                  <a:lnTo>
                    <a:pt x="620" y="1028"/>
                  </a:lnTo>
                  <a:lnTo>
                    <a:pt x="627" y="1023"/>
                  </a:lnTo>
                  <a:lnTo>
                    <a:pt x="609" y="984"/>
                  </a:lnTo>
                  <a:lnTo>
                    <a:pt x="588" y="948"/>
                  </a:lnTo>
                  <a:lnTo>
                    <a:pt x="563" y="917"/>
                  </a:lnTo>
                  <a:lnTo>
                    <a:pt x="537" y="888"/>
                  </a:lnTo>
                  <a:lnTo>
                    <a:pt x="507" y="860"/>
                  </a:lnTo>
                  <a:lnTo>
                    <a:pt x="477" y="834"/>
                  </a:lnTo>
                  <a:lnTo>
                    <a:pt x="445" y="809"/>
                  </a:lnTo>
                  <a:lnTo>
                    <a:pt x="415" y="785"/>
                  </a:lnTo>
                  <a:lnTo>
                    <a:pt x="404" y="780"/>
                  </a:lnTo>
                  <a:lnTo>
                    <a:pt x="395" y="775"/>
                  </a:lnTo>
                  <a:lnTo>
                    <a:pt x="386" y="770"/>
                  </a:lnTo>
                  <a:lnTo>
                    <a:pt x="378" y="767"/>
                  </a:lnTo>
                  <a:lnTo>
                    <a:pt x="369" y="762"/>
                  </a:lnTo>
                  <a:lnTo>
                    <a:pt x="361" y="759"/>
                  </a:lnTo>
                  <a:lnTo>
                    <a:pt x="351" y="756"/>
                  </a:lnTo>
                  <a:lnTo>
                    <a:pt x="341" y="756"/>
                  </a:lnTo>
                  <a:lnTo>
                    <a:pt x="336" y="747"/>
                  </a:lnTo>
                  <a:lnTo>
                    <a:pt x="338" y="739"/>
                  </a:lnTo>
                  <a:lnTo>
                    <a:pt x="341" y="728"/>
                  </a:lnTo>
                  <a:lnTo>
                    <a:pt x="347" y="721"/>
                  </a:lnTo>
                  <a:lnTo>
                    <a:pt x="355" y="700"/>
                  </a:lnTo>
                  <a:lnTo>
                    <a:pt x="367" y="680"/>
                  </a:lnTo>
                  <a:lnTo>
                    <a:pt x="379" y="661"/>
                  </a:lnTo>
                  <a:lnTo>
                    <a:pt x="394" y="644"/>
                  </a:lnTo>
                  <a:lnTo>
                    <a:pt x="410" y="629"/>
                  </a:lnTo>
                  <a:lnTo>
                    <a:pt x="429" y="620"/>
                  </a:lnTo>
                  <a:lnTo>
                    <a:pt x="450" y="614"/>
                  </a:lnTo>
                  <a:lnTo>
                    <a:pt x="473" y="615"/>
                  </a:lnTo>
                  <a:lnTo>
                    <a:pt x="477" y="611"/>
                  </a:lnTo>
                  <a:lnTo>
                    <a:pt x="483" y="610"/>
                  </a:lnTo>
                  <a:lnTo>
                    <a:pt x="490" y="610"/>
                  </a:lnTo>
                  <a:lnTo>
                    <a:pt x="497" y="611"/>
                  </a:lnTo>
                  <a:lnTo>
                    <a:pt x="504" y="613"/>
                  </a:lnTo>
                  <a:lnTo>
                    <a:pt x="511" y="615"/>
                  </a:lnTo>
                  <a:lnTo>
                    <a:pt x="517" y="616"/>
                  </a:lnTo>
                  <a:lnTo>
                    <a:pt x="524" y="619"/>
                  </a:lnTo>
                  <a:lnTo>
                    <a:pt x="555" y="636"/>
                  </a:lnTo>
                  <a:lnTo>
                    <a:pt x="589" y="657"/>
                  </a:lnTo>
                  <a:lnTo>
                    <a:pt x="623" y="679"/>
                  </a:lnTo>
                  <a:lnTo>
                    <a:pt x="656" y="702"/>
                  </a:lnTo>
                  <a:lnTo>
                    <a:pt x="688" y="725"/>
                  </a:lnTo>
                  <a:lnTo>
                    <a:pt x="720" y="749"/>
                  </a:lnTo>
                  <a:lnTo>
                    <a:pt x="749" y="774"/>
                  </a:lnTo>
                  <a:lnTo>
                    <a:pt x="780" y="801"/>
                  </a:lnTo>
                  <a:lnTo>
                    <a:pt x="789" y="802"/>
                  </a:lnTo>
                  <a:lnTo>
                    <a:pt x="799" y="800"/>
                  </a:lnTo>
                  <a:lnTo>
                    <a:pt x="807" y="793"/>
                  </a:lnTo>
                  <a:lnTo>
                    <a:pt x="815" y="785"/>
                  </a:lnTo>
                  <a:lnTo>
                    <a:pt x="807" y="770"/>
                  </a:lnTo>
                  <a:lnTo>
                    <a:pt x="797" y="760"/>
                  </a:lnTo>
                  <a:lnTo>
                    <a:pt x="786" y="749"/>
                  </a:lnTo>
                  <a:lnTo>
                    <a:pt x="775" y="740"/>
                  </a:lnTo>
                  <a:lnTo>
                    <a:pt x="762" y="729"/>
                  </a:lnTo>
                  <a:lnTo>
                    <a:pt x="752" y="720"/>
                  </a:lnTo>
                  <a:lnTo>
                    <a:pt x="741" y="709"/>
                  </a:lnTo>
                  <a:lnTo>
                    <a:pt x="735" y="699"/>
                  </a:lnTo>
                  <a:lnTo>
                    <a:pt x="704" y="679"/>
                  </a:lnTo>
                  <a:lnTo>
                    <a:pt x="675" y="659"/>
                  </a:lnTo>
                  <a:lnTo>
                    <a:pt x="645" y="639"/>
                  </a:lnTo>
                  <a:lnTo>
                    <a:pt x="617" y="621"/>
                  </a:lnTo>
                  <a:lnTo>
                    <a:pt x="586" y="603"/>
                  </a:lnTo>
                  <a:lnTo>
                    <a:pt x="555" y="588"/>
                  </a:lnTo>
                  <a:lnTo>
                    <a:pt x="523" y="575"/>
                  </a:lnTo>
                  <a:lnTo>
                    <a:pt x="490" y="566"/>
                  </a:lnTo>
                  <a:lnTo>
                    <a:pt x="481" y="555"/>
                  </a:lnTo>
                  <a:lnTo>
                    <a:pt x="473" y="548"/>
                  </a:lnTo>
                  <a:lnTo>
                    <a:pt x="465" y="540"/>
                  </a:lnTo>
                  <a:lnTo>
                    <a:pt x="457" y="533"/>
                  </a:lnTo>
                  <a:lnTo>
                    <a:pt x="448" y="524"/>
                  </a:lnTo>
                  <a:lnTo>
                    <a:pt x="440" y="517"/>
                  </a:lnTo>
                  <a:lnTo>
                    <a:pt x="432" y="508"/>
                  </a:lnTo>
                  <a:lnTo>
                    <a:pt x="425" y="498"/>
                  </a:lnTo>
                  <a:lnTo>
                    <a:pt x="401" y="463"/>
                  </a:lnTo>
                  <a:lnTo>
                    <a:pt x="381" y="427"/>
                  </a:lnTo>
                  <a:lnTo>
                    <a:pt x="364" y="388"/>
                  </a:lnTo>
                  <a:lnTo>
                    <a:pt x="352" y="348"/>
                  </a:lnTo>
                  <a:lnTo>
                    <a:pt x="341" y="305"/>
                  </a:lnTo>
                  <a:lnTo>
                    <a:pt x="339" y="264"/>
                  </a:lnTo>
                  <a:lnTo>
                    <a:pt x="340" y="220"/>
                  </a:lnTo>
                  <a:lnTo>
                    <a:pt x="349" y="178"/>
                  </a:lnTo>
                  <a:lnTo>
                    <a:pt x="351" y="156"/>
                  </a:lnTo>
                  <a:lnTo>
                    <a:pt x="356" y="136"/>
                  </a:lnTo>
                  <a:lnTo>
                    <a:pt x="363" y="114"/>
                  </a:lnTo>
                  <a:lnTo>
                    <a:pt x="373" y="97"/>
                  </a:lnTo>
                  <a:lnTo>
                    <a:pt x="385" y="77"/>
                  </a:lnTo>
                  <a:lnTo>
                    <a:pt x="397" y="59"/>
                  </a:lnTo>
                  <a:lnTo>
                    <a:pt x="411" y="40"/>
                  </a:lnTo>
                  <a:lnTo>
                    <a:pt x="425" y="23"/>
                  </a:lnTo>
                  <a:lnTo>
                    <a:pt x="432" y="23"/>
                  </a:lnTo>
                  <a:lnTo>
                    <a:pt x="440" y="20"/>
                  </a:lnTo>
                  <a:lnTo>
                    <a:pt x="448" y="17"/>
                  </a:lnTo>
                  <a:lnTo>
                    <a:pt x="456" y="13"/>
                  </a:lnTo>
                  <a:lnTo>
                    <a:pt x="463" y="7"/>
                  </a:lnTo>
                  <a:lnTo>
                    <a:pt x="472" y="4"/>
                  </a:lnTo>
                  <a:lnTo>
                    <a:pt x="480" y="0"/>
                  </a:lnTo>
                  <a:lnTo>
                    <a:pt x="490" y="0"/>
                  </a:lnTo>
                  <a:lnTo>
                    <a:pt x="493" y="0"/>
                  </a:lnTo>
                  <a:lnTo>
                    <a:pt x="500" y="1"/>
                  </a:lnTo>
                  <a:lnTo>
                    <a:pt x="506" y="3"/>
                  </a:lnTo>
                  <a:lnTo>
                    <a:pt x="513" y="6"/>
                  </a:lnTo>
                  <a:lnTo>
                    <a:pt x="519" y="8"/>
                  </a:lnTo>
                  <a:lnTo>
                    <a:pt x="524" y="12"/>
                  </a:lnTo>
                  <a:lnTo>
                    <a:pt x="527" y="16"/>
                  </a:lnTo>
                  <a:lnTo>
                    <a:pt x="530" y="23"/>
                  </a:lnTo>
                  <a:close/>
                </a:path>
              </a:pathLst>
            </a:custGeom>
            <a:solidFill>
              <a:srgbClr val="FFD6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381" name="Freeform 21"/>
            <p:cNvSpPr>
              <a:spLocks/>
            </p:cNvSpPr>
            <p:nvPr/>
          </p:nvSpPr>
          <p:spPr bwMode="auto">
            <a:xfrm>
              <a:off x="4556" y="3379"/>
              <a:ext cx="54" cy="63"/>
            </a:xfrm>
            <a:custGeom>
              <a:avLst/>
              <a:gdLst>
                <a:gd name="T0" fmla="*/ 185 w 218"/>
                <a:gd name="T1" fmla="*/ 32 h 315"/>
                <a:gd name="T2" fmla="*/ 202 w 218"/>
                <a:gd name="T3" fmla="*/ 63 h 315"/>
                <a:gd name="T4" fmla="*/ 212 w 218"/>
                <a:gd name="T5" fmla="*/ 97 h 315"/>
                <a:gd name="T6" fmla="*/ 217 w 218"/>
                <a:gd name="T7" fmla="*/ 132 h 315"/>
                <a:gd name="T8" fmla="*/ 218 w 218"/>
                <a:gd name="T9" fmla="*/ 171 h 315"/>
                <a:gd name="T10" fmla="*/ 215 w 218"/>
                <a:gd name="T11" fmla="*/ 208 h 315"/>
                <a:gd name="T12" fmla="*/ 211 w 218"/>
                <a:gd name="T13" fmla="*/ 244 h 315"/>
                <a:gd name="T14" fmla="*/ 206 w 218"/>
                <a:gd name="T15" fmla="*/ 280 h 315"/>
                <a:gd name="T16" fmla="*/ 201 w 218"/>
                <a:gd name="T17" fmla="*/ 315 h 315"/>
                <a:gd name="T18" fmla="*/ 183 w 218"/>
                <a:gd name="T19" fmla="*/ 278 h 315"/>
                <a:gd name="T20" fmla="*/ 161 w 218"/>
                <a:gd name="T21" fmla="*/ 244 h 315"/>
                <a:gd name="T22" fmla="*/ 137 w 218"/>
                <a:gd name="T23" fmla="*/ 211 h 315"/>
                <a:gd name="T24" fmla="*/ 112 w 218"/>
                <a:gd name="T25" fmla="*/ 179 h 315"/>
                <a:gd name="T26" fmla="*/ 83 w 218"/>
                <a:gd name="T27" fmla="*/ 148 h 315"/>
                <a:gd name="T28" fmla="*/ 56 w 218"/>
                <a:gd name="T29" fmla="*/ 117 h 315"/>
                <a:gd name="T30" fmla="*/ 27 w 218"/>
                <a:gd name="T31" fmla="*/ 88 h 315"/>
                <a:gd name="T32" fmla="*/ 0 w 218"/>
                <a:gd name="T33" fmla="*/ 59 h 315"/>
                <a:gd name="T34" fmla="*/ 8 w 218"/>
                <a:gd name="T35" fmla="*/ 48 h 315"/>
                <a:gd name="T36" fmla="*/ 18 w 218"/>
                <a:gd name="T37" fmla="*/ 39 h 315"/>
                <a:gd name="T38" fmla="*/ 30 w 218"/>
                <a:gd name="T39" fmla="*/ 31 h 315"/>
                <a:gd name="T40" fmla="*/ 42 w 218"/>
                <a:gd name="T41" fmla="*/ 25 h 315"/>
                <a:gd name="T42" fmla="*/ 55 w 218"/>
                <a:gd name="T43" fmla="*/ 18 h 315"/>
                <a:gd name="T44" fmla="*/ 67 w 218"/>
                <a:gd name="T45" fmla="*/ 13 h 315"/>
                <a:gd name="T46" fmla="*/ 80 w 218"/>
                <a:gd name="T47" fmla="*/ 6 h 315"/>
                <a:gd name="T48" fmla="*/ 94 w 218"/>
                <a:gd name="T49" fmla="*/ 2 h 315"/>
                <a:gd name="T50" fmla="*/ 101 w 218"/>
                <a:gd name="T51" fmla="*/ 0 h 315"/>
                <a:gd name="T52" fmla="*/ 109 w 218"/>
                <a:gd name="T53" fmla="*/ 0 h 315"/>
                <a:gd name="T54" fmla="*/ 115 w 218"/>
                <a:gd name="T55" fmla="*/ 2 h 315"/>
                <a:gd name="T56" fmla="*/ 123 w 218"/>
                <a:gd name="T57" fmla="*/ 3 h 315"/>
                <a:gd name="T58" fmla="*/ 130 w 218"/>
                <a:gd name="T59" fmla="*/ 4 h 315"/>
                <a:gd name="T60" fmla="*/ 137 w 218"/>
                <a:gd name="T61" fmla="*/ 5 h 315"/>
                <a:gd name="T62" fmla="*/ 144 w 218"/>
                <a:gd name="T63" fmla="*/ 6 h 315"/>
                <a:gd name="T64" fmla="*/ 153 w 218"/>
                <a:gd name="T65" fmla="*/ 7 h 315"/>
                <a:gd name="T66" fmla="*/ 185 w 218"/>
                <a:gd name="T67" fmla="*/ 3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8" h="315">
                  <a:moveTo>
                    <a:pt x="185" y="32"/>
                  </a:moveTo>
                  <a:lnTo>
                    <a:pt x="202" y="63"/>
                  </a:lnTo>
                  <a:lnTo>
                    <a:pt x="212" y="97"/>
                  </a:lnTo>
                  <a:lnTo>
                    <a:pt x="217" y="132"/>
                  </a:lnTo>
                  <a:lnTo>
                    <a:pt x="218" y="171"/>
                  </a:lnTo>
                  <a:lnTo>
                    <a:pt x="215" y="208"/>
                  </a:lnTo>
                  <a:lnTo>
                    <a:pt x="211" y="244"/>
                  </a:lnTo>
                  <a:lnTo>
                    <a:pt x="206" y="280"/>
                  </a:lnTo>
                  <a:lnTo>
                    <a:pt x="201" y="315"/>
                  </a:lnTo>
                  <a:lnTo>
                    <a:pt x="183" y="278"/>
                  </a:lnTo>
                  <a:lnTo>
                    <a:pt x="161" y="244"/>
                  </a:lnTo>
                  <a:lnTo>
                    <a:pt x="137" y="211"/>
                  </a:lnTo>
                  <a:lnTo>
                    <a:pt x="112" y="179"/>
                  </a:lnTo>
                  <a:lnTo>
                    <a:pt x="83" y="148"/>
                  </a:lnTo>
                  <a:lnTo>
                    <a:pt x="56" y="117"/>
                  </a:lnTo>
                  <a:lnTo>
                    <a:pt x="27" y="88"/>
                  </a:lnTo>
                  <a:lnTo>
                    <a:pt x="0" y="59"/>
                  </a:lnTo>
                  <a:lnTo>
                    <a:pt x="8" y="48"/>
                  </a:lnTo>
                  <a:lnTo>
                    <a:pt x="18" y="39"/>
                  </a:lnTo>
                  <a:lnTo>
                    <a:pt x="30" y="31"/>
                  </a:lnTo>
                  <a:lnTo>
                    <a:pt x="42" y="25"/>
                  </a:lnTo>
                  <a:lnTo>
                    <a:pt x="55" y="18"/>
                  </a:lnTo>
                  <a:lnTo>
                    <a:pt x="67" y="13"/>
                  </a:lnTo>
                  <a:lnTo>
                    <a:pt x="80" y="6"/>
                  </a:lnTo>
                  <a:lnTo>
                    <a:pt x="94" y="2"/>
                  </a:lnTo>
                  <a:lnTo>
                    <a:pt x="101" y="0"/>
                  </a:lnTo>
                  <a:lnTo>
                    <a:pt x="109" y="0"/>
                  </a:lnTo>
                  <a:lnTo>
                    <a:pt x="115" y="2"/>
                  </a:lnTo>
                  <a:lnTo>
                    <a:pt x="123" y="3"/>
                  </a:lnTo>
                  <a:lnTo>
                    <a:pt x="130" y="4"/>
                  </a:lnTo>
                  <a:lnTo>
                    <a:pt x="137" y="5"/>
                  </a:lnTo>
                  <a:lnTo>
                    <a:pt x="144" y="6"/>
                  </a:lnTo>
                  <a:lnTo>
                    <a:pt x="153" y="7"/>
                  </a:lnTo>
                  <a:lnTo>
                    <a:pt x="185" y="32"/>
                  </a:lnTo>
                  <a:close/>
                </a:path>
              </a:pathLst>
            </a:custGeom>
            <a:solidFill>
              <a:srgbClr val="FFD6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382" name="Freeform 22"/>
            <p:cNvSpPr>
              <a:spLocks/>
            </p:cNvSpPr>
            <p:nvPr/>
          </p:nvSpPr>
          <p:spPr bwMode="auto">
            <a:xfrm>
              <a:off x="3868" y="3490"/>
              <a:ext cx="354" cy="371"/>
            </a:xfrm>
            <a:custGeom>
              <a:avLst/>
              <a:gdLst>
                <a:gd name="T0" fmla="*/ 726 w 1414"/>
                <a:gd name="T1" fmla="*/ 223 h 1855"/>
                <a:gd name="T2" fmla="*/ 686 w 1414"/>
                <a:gd name="T3" fmla="*/ 390 h 1855"/>
                <a:gd name="T4" fmla="*/ 649 w 1414"/>
                <a:gd name="T5" fmla="*/ 564 h 1855"/>
                <a:gd name="T6" fmla="*/ 597 w 1414"/>
                <a:gd name="T7" fmla="*/ 672 h 1855"/>
                <a:gd name="T8" fmla="*/ 516 w 1414"/>
                <a:gd name="T9" fmla="*/ 739 h 1855"/>
                <a:gd name="T10" fmla="*/ 524 w 1414"/>
                <a:gd name="T11" fmla="*/ 783 h 1855"/>
                <a:gd name="T12" fmla="*/ 659 w 1414"/>
                <a:gd name="T13" fmla="*/ 684 h 1855"/>
                <a:gd name="T14" fmla="*/ 805 w 1414"/>
                <a:gd name="T15" fmla="*/ 677 h 1855"/>
                <a:gd name="T16" fmla="*/ 853 w 1414"/>
                <a:gd name="T17" fmla="*/ 720 h 1855"/>
                <a:gd name="T18" fmla="*/ 779 w 1414"/>
                <a:gd name="T19" fmla="*/ 769 h 1855"/>
                <a:gd name="T20" fmla="*/ 645 w 1414"/>
                <a:gd name="T21" fmla="*/ 834 h 1855"/>
                <a:gd name="T22" fmla="*/ 648 w 1414"/>
                <a:gd name="T23" fmla="*/ 874 h 1855"/>
                <a:gd name="T24" fmla="*/ 683 w 1414"/>
                <a:gd name="T25" fmla="*/ 869 h 1855"/>
                <a:gd name="T26" fmla="*/ 787 w 1414"/>
                <a:gd name="T27" fmla="*/ 819 h 1855"/>
                <a:gd name="T28" fmla="*/ 868 w 1414"/>
                <a:gd name="T29" fmla="*/ 791 h 1855"/>
                <a:gd name="T30" fmla="*/ 909 w 1414"/>
                <a:gd name="T31" fmla="*/ 789 h 1855"/>
                <a:gd name="T32" fmla="*/ 962 w 1414"/>
                <a:gd name="T33" fmla="*/ 788 h 1855"/>
                <a:gd name="T34" fmla="*/ 1020 w 1414"/>
                <a:gd name="T35" fmla="*/ 803 h 1855"/>
                <a:gd name="T36" fmla="*/ 1086 w 1414"/>
                <a:gd name="T37" fmla="*/ 855 h 1855"/>
                <a:gd name="T38" fmla="*/ 1086 w 1414"/>
                <a:gd name="T39" fmla="*/ 888 h 1855"/>
                <a:gd name="T40" fmla="*/ 1053 w 1414"/>
                <a:gd name="T41" fmla="*/ 891 h 1855"/>
                <a:gd name="T42" fmla="*/ 921 w 1414"/>
                <a:gd name="T43" fmla="*/ 962 h 1855"/>
                <a:gd name="T44" fmla="*/ 835 w 1414"/>
                <a:gd name="T45" fmla="*/ 1028 h 1855"/>
                <a:gd name="T46" fmla="*/ 853 w 1414"/>
                <a:gd name="T47" fmla="*/ 1062 h 1855"/>
                <a:gd name="T48" fmla="*/ 906 w 1414"/>
                <a:gd name="T49" fmla="*/ 1033 h 1855"/>
                <a:gd name="T50" fmla="*/ 1041 w 1414"/>
                <a:gd name="T51" fmla="*/ 945 h 1855"/>
                <a:gd name="T52" fmla="*/ 1189 w 1414"/>
                <a:gd name="T53" fmla="*/ 954 h 1855"/>
                <a:gd name="T54" fmla="*/ 1322 w 1414"/>
                <a:gd name="T55" fmla="*/ 988 h 1855"/>
                <a:gd name="T56" fmla="*/ 1386 w 1414"/>
                <a:gd name="T57" fmla="*/ 995 h 1855"/>
                <a:gd name="T58" fmla="*/ 1413 w 1414"/>
                <a:gd name="T59" fmla="*/ 1036 h 1855"/>
                <a:gd name="T60" fmla="*/ 1401 w 1414"/>
                <a:gd name="T61" fmla="*/ 1120 h 1855"/>
                <a:gd name="T62" fmla="*/ 1268 w 1414"/>
                <a:gd name="T63" fmla="*/ 1207 h 1855"/>
                <a:gd name="T64" fmla="*/ 1069 w 1414"/>
                <a:gd name="T65" fmla="*/ 1243 h 1855"/>
                <a:gd name="T66" fmla="*/ 1032 w 1414"/>
                <a:gd name="T67" fmla="*/ 1253 h 1855"/>
                <a:gd name="T68" fmla="*/ 1013 w 1414"/>
                <a:gd name="T69" fmla="*/ 1294 h 1855"/>
                <a:gd name="T70" fmla="*/ 1000 w 1414"/>
                <a:gd name="T71" fmla="*/ 1378 h 1855"/>
                <a:gd name="T72" fmla="*/ 950 w 1414"/>
                <a:gd name="T73" fmla="*/ 1625 h 1855"/>
                <a:gd name="T74" fmla="*/ 764 w 1414"/>
                <a:gd name="T75" fmla="*/ 1795 h 1855"/>
                <a:gd name="T76" fmla="*/ 516 w 1414"/>
                <a:gd name="T77" fmla="*/ 1855 h 1855"/>
                <a:gd name="T78" fmla="*/ 250 w 1414"/>
                <a:gd name="T79" fmla="*/ 1671 h 1855"/>
                <a:gd name="T80" fmla="*/ 52 w 1414"/>
                <a:gd name="T81" fmla="*/ 1617 h 1855"/>
                <a:gd name="T82" fmla="*/ 5 w 1414"/>
                <a:gd name="T83" fmla="*/ 1610 h 1855"/>
                <a:gd name="T84" fmla="*/ 47 w 1414"/>
                <a:gd name="T85" fmla="*/ 1392 h 1855"/>
                <a:gd name="T86" fmla="*/ 101 w 1414"/>
                <a:gd name="T87" fmla="*/ 1147 h 1855"/>
                <a:gd name="T88" fmla="*/ 151 w 1414"/>
                <a:gd name="T89" fmla="*/ 970 h 1855"/>
                <a:gd name="T90" fmla="*/ 164 w 1414"/>
                <a:gd name="T91" fmla="*/ 868 h 1855"/>
                <a:gd name="T92" fmla="*/ 232 w 1414"/>
                <a:gd name="T93" fmla="*/ 705 h 1855"/>
                <a:gd name="T94" fmla="*/ 360 w 1414"/>
                <a:gd name="T95" fmla="*/ 557 h 1855"/>
                <a:gd name="T96" fmla="*/ 419 w 1414"/>
                <a:gd name="T97" fmla="*/ 451 h 1855"/>
                <a:gd name="T98" fmla="*/ 461 w 1414"/>
                <a:gd name="T99" fmla="*/ 307 h 1855"/>
                <a:gd name="T100" fmla="*/ 497 w 1414"/>
                <a:gd name="T101" fmla="*/ 141 h 1855"/>
                <a:gd name="T102" fmla="*/ 506 w 1414"/>
                <a:gd name="T103" fmla="*/ 95 h 1855"/>
                <a:gd name="T104" fmla="*/ 515 w 1414"/>
                <a:gd name="T105" fmla="*/ 55 h 1855"/>
                <a:gd name="T106" fmla="*/ 529 w 1414"/>
                <a:gd name="T107" fmla="*/ 20 h 1855"/>
                <a:gd name="T108" fmla="*/ 563 w 1414"/>
                <a:gd name="T109" fmla="*/ 9 h 1855"/>
                <a:gd name="T110" fmla="*/ 605 w 1414"/>
                <a:gd name="T111" fmla="*/ 2 h 1855"/>
                <a:gd name="T112" fmla="*/ 680 w 1414"/>
                <a:gd name="T113" fmla="*/ 54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4" h="1855">
                  <a:moveTo>
                    <a:pt x="701" y="86"/>
                  </a:moveTo>
                  <a:lnTo>
                    <a:pt x="710" y="116"/>
                  </a:lnTo>
                  <a:lnTo>
                    <a:pt x="718" y="152"/>
                  </a:lnTo>
                  <a:lnTo>
                    <a:pt x="724" y="187"/>
                  </a:lnTo>
                  <a:lnTo>
                    <a:pt x="726" y="223"/>
                  </a:lnTo>
                  <a:lnTo>
                    <a:pt x="724" y="258"/>
                  </a:lnTo>
                  <a:lnTo>
                    <a:pt x="718" y="293"/>
                  </a:lnTo>
                  <a:lnTo>
                    <a:pt x="708" y="325"/>
                  </a:lnTo>
                  <a:lnTo>
                    <a:pt x="691" y="354"/>
                  </a:lnTo>
                  <a:lnTo>
                    <a:pt x="686" y="390"/>
                  </a:lnTo>
                  <a:lnTo>
                    <a:pt x="682" y="425"/>
                  </a:lnTo>
                  <a:lnTo>
                    <a:pt x="675" y="460"/>
                  </a:lnTo>
                  <a:lnTo>
                    <a:pt x="668" y="496"/>
                  </a:lnTo>
                  <a:lnTo>
                    <a:pt x="659" y="530"/>
                  </a:lnTo>
                  <a:lnTo>
                    <a:pt x="649" y="564"/>
                  </a:lnTo>
                  <a:lnTo>
                    <a:pt x="637" y="597"/>
                  </a:lnTo>
                  <a:lnTo>
                    <a:pt x="626" y="631"/>
                  </a:lnTo>
                  <a:lnTo>
                    <a:pt x="632" y="647"/>
                  </a:lnTo>
                  <a:lnTo>
                    <a:pt x="614" y="658"/>
                  </a:lnTo>
                  <a:lnTo>
                    <a:pt x="597" y="672"/>
                  </a:lnTo>
                  <a:lnTo>
                    <a:pt x="580" y="685"/>
                  </a:lnTo>
                  <a:lnTo>
                    <a:pt x="564" y="699"/>
                  </a:lnTo>
                  <a:lnTo>
                    <a:pt x="547" y="712"/>
                  </a:lnTo>
                  <a:lnTo>
                    <a:pt x="532" y="726"/>
                  </a:lnTo>
                  <a:lnTo>
                    <a:pt x="516" y="739"/>
                  </a:lnTo>
                  <a:lnTo>
                    <a:pt x="502" y="752"/>
                  </a:lnTo>
                  <a:lnTo>
                    <a:pt x="504" y="761"/>
                  </a:lnTo>
                  <a:lnTo>
                    <a:pt x="508" y="769"/>
                  </a:lnTo>
                  <a:lnTo>
                    <a:pt x="515" y="776"/>
                  </a:lnTo>
                  <a:lnTo>
                    <a:pt x="524" y="783"/>
                  </a:lnTo>
                  <a:lnTo>
                    <a:pt x="540" y="781"/>
                  </a:lnTo>
                  <a:lnTo>
                    <a:pt x="566" y="755"/>
                  </a:lnTo>
                  <a:lnTo>
                    <a:pt x="596" y="730"/>
                  </a:lnTo>
                  <a:lnTo>
                    <a:pt x="626" y="705"/>
                  </a:lnTo>
                  <a:lnTo>
                    <a:pt x="659" y="684"/>
                  </a:lnTo>
                  <a:lnTo>
                    <a:pt x="691" y="667"/>
                  </a:lnTo>
                  <a:lnTo>
                    <a:pt x="725" y="659"/>
                  </a:lnTo>
                  <a:lnTo>
                    <a:pt x="760" y="658"/>
                  </a:lnTo>
                  <a:lnTo>
                    <a:pt x="795" y="670"/>
                  </a:lnTo>
                  <a:lnTo>
                    <a:pt x="805" y="677"/>
                  </a:lnTo>
                  <a:lnTo>
                    <a:pt x="817" y="685"/>
                  </a:lnTo>
                  <a:lnTo>
                    <a:pt x="827" y="692"/>
                  </a:lnTo>
                  <a:lnTo>
                    <a:pt x="837" y="702"/>
                  </a:lnTo>
                  <a:lnTo>
                    <a:pt x="845" y="710"/>
                  </a:lnTo>
                  <a:lnTo>
                    <a:pt x="853" y="720"/>
                  </a:lnTo>
                  <a:lnTo>
                    <a:pt x="859" y="731"/>
                  </a:lnTo>
                  <a:lnTo>
                    <a:pt x="865" y="744"/>
                  </a:lnTo>
                  <a:lnTo>
                    <a:pt x="834" y="749"/>
                  </a:lnTo>
                  <a:lnTo>
                    <a:pt x="806" y="758"/>
                  </a:lnTo>
                  <a:lnTo>
                    <a:pt x="779" y="769"/>
                  </a:lnTo>
                  <a:lnTo>
                    <a:pt x="753" y="783"/>
                  </a:lnTo>
                  <a:lnTo>
                    <a:pt x="725" y="796"/>
                  </a:lnTo>
                  <a:lnTo>
                    <a:pt x="699" y="810"/>
                  </a:lnTo>
                  <a:lnTo>
                    <a:pt x="672" y="822"/>
                  </a:lnTo>
                  <a:lnTo>
                    <a:pt x="645" y="834"/>
                  </a:lnTo>
                  <a:lnTo>
                    <a:pt x="640" y="841"/>
                  </a:lnTo>
                  <a:lnTo>
                    <a:pt x="635" y="849"/>
                  </a:lnTo>
                  <a:lnTo>
                    <a:pt x="634" y="858"/>
                  </a:lnTo>
                  <a:lnTo>
                    <a:pt x="640" y="869"/>
                  </a:lnTo>
                  <a:lnTo>
                    <a:pt x="648" y="874"/>
                  </a:lnTo>
                  <a:lnTo>
                    <a:pt x="659" y="874"/>
                  </a:lnTo>
                  <a:lnTo>
                    <a:pt x="665" y="872"/>
                  </a:lnTo>
                  <a:lnTo>
                    <a:pt x="670" y="871"/>
                  </a:lnTo>
                  <a:lnTo>
                    <a:pt x="676" y="869"/>
                  </a:lnTo>
                  <a:lnTo>
                    <a:pt x="683" y="869"/>
                  </a:lnTo>
                  <a:lnTo>
                    <a:pt x="704" y="861"/>
                  </a:lnTo>
                  <a:lnTo>
                    <a:pt x="724" y="851"/>
                  </a:lnTo>
                  <a:lnTo>
                    <a:pt x="745" y="841"/>
                  </a:lnTo>
                  <a:lnTo>
                    <a:pt x="766" y="830"/>
                  </a:lnTo>
                  <a:lnTo>
                    <a:pt x="787" y="819"/>
                  </a:lnTo>
                  <a:lnTo>
                    <a:pt x="809" y="810"/>
                  </a:lnTo>
                  <a:lnTo>
                    <a:pt x="830" y="802"/>
                  </a:lnTo>
                  <a:lnTo>
                    <a:pt x="854" y="797"/>
                  </a:lnTo>
                  <a:lnTo>
                    <a:pt x="861" y="794"/>
                  </a:lnTo>
                  <a:lnTo>
                    <a:pt x="868" y="791"/>
                  </a:lnTo>
                  <a:lnTo>
                    <a:pt x="876" y="789"/>
                  </a:lnTo>
                  <a:lnTo>
                    <a:pt x="885" y="789"/>
                  </a:lnTo>
                  <a:lnTo>
                    <a:pt x="893" y="788"/>
                  </a:lnTo>
                  <a:lnTo>
                    <a:pt x="901" y="788"/>
                  </a:lnTo>
                  <a:lnTo>
                    <a:pt x="909" y="789"/>
                  </a:lnTo>
                  <a:lnTo>
                    <a:pt x="918" y="791"/>
                  </a:lnTo>
                  <a:lnTo>
                    <a:pt x="929" y="788"/>
                  </a:lnTo>
                  <a:lnTo>
                    <a:pt x="939" y="786"/>
                  </a:lnTo>
                  <a:lnTo>
                    <a:pt x="950" y="786"/>
                  </a:lnTo>
                  <a:lnTo>
                    <a:pt x="962" y="788"/>
                  </a:lnTo>
                  <a:lnTo>
                    <a:pt x="972" y="788"/>
                  </a:lnTo>
                  <a:lnTo>
                    <a:pt x="984" y="790"/>
                  </a:lnTo>
                  <a:lnTo>
                    <a:pt x="994" y="794"/>
                  </a:lnTo>
                  <a:lnTo>
                    <a:pt x="1005" y="797"/>
                  </a:lnTo>
                  <a:lnTo>
                    <a:pt x="1020" y="803"/>
                  </a:lnTo>
                  <a:lnTo>
                    <a:pt x="1035" y="810"/>
                  </a:lnTo>
                  <a:lnTo>
                    <a:pt x="1049" y="819"/>
                  </a:lnTo>
                  <a:lnTo>
                    <a:pt x="1062" y="830"/>
                  </a:lnTo>
                  <a:lnTo>
                    <a:pt x="1074" y="841"/>
                  </a:lnTo>
                  <a:lnTo>
                    <a:pt x="1086" y="855"/>
                  </a:lnTo>
                  <a:lnTo>
                    <a:pt x="1097" y="868"/>
                  </a:lnTo>
                  <a:lnTo>
                    <a:pt x="1107" y="883"/>
                  </a:lnTo>
                  <a:lnTo>
                    <a:pt x="1100" y="885"/>
                  </a:lnTo>
                  <a:lnTo>
                    <a:pt x="1094" y="888"/>
                  </a:lnTo>
                  <a:lnTo>
                    <a:pt x="1086" y="888"/>
                  </a:lnTo>
                  <a:lnTo>
                    <a:pt x="1080" y="889"/>
                  </a:lnTo>
                  <a:lnTo>
                    <a:pt x="1072" y="888"/>
                  </a:lnTo>
                  <a:lnTo>
                    <a:pt x="1065" y="888"/>
                  </a:lnTo>
                  <a:lnTo>
                    <a:pt x="1058" y="889"/>
                  </a:lnTo>
                  <a:lnTo>
                    <a:pt x="1053" y="891"/>
                  </a:lnTo>
                  <a:lnTo>
                    <a:pt x="1026" y="901"/>
                  </a:lnTo>
                  <a:lnTo>
                    <a:pt x="1000" y="915"/>
                  </a:lnTo>
                  <a:lnTo>
                    <a:pt x="972" y="929"/>
                  </a:lnTo>
                  <a:lnTo>
                    <a:pt x="947" y="945"/>
                  </a:lnTo>
                  <a:lnTo>
                    <a:pt x="921" y="962"/>
                  </a:lnTo>
                  <a:lnTo>
                    <a:pt x="896" y="978"/>
                  </a:lnTo>
                  <a:lnTo>
                    <a:pt x="869" y="994"/>
                  </a:lnTo>
                  <a:lnTo>
                    <a:pt x="844" y="1010"/>
                  </a:lnTo>
                  <a:lnTo>
                    <a:pt x="837" y="1017"/>
                  </a:lnTo>
                  <a:lnTo>
                    <a:pt x="835" y="1028"/>
                  </a:lnTo>
                  <a:lnTo>
                    <a:pt x="835" y="1037"/>
                  </a:lnTo>
                  <a:lnTo>
                    <a:pt x="836" y="1047"/>
                  </a:lnTo>
                  <a:lnTo>
                    <a:pt x="838" y="1054"/>
                  </a:lnTo>
                  <a:lnTo>
                    <a:pt x="845" y="1060"/>
                  </a:lnTo>
                  <a:lnTo>
                    <a:pt x="853" y="1062"/>
                  </a:lnTo>
                  <a:lnTo>
                    <a:pt x="862" y="1066"/>
                  </a:lnTo>
                  <a:lnTo>
                    <a:pt x="874" y="1059"/>
                  </a:lnTo>
                  <a:lnTo>
                    <a:pt x="885" y="1050"/>
                  </a:lnTo>
                  <a:lnTo>
                    <a:pt x="896" y="1041"/>
                  </a:lnTo>
                  <a:lnTo>
                    <a:pt x="906" y="1033"/>
                  </a:lnTo>
                  <a:lnTo>
                    <a:pt x="931" y="1013"/>
                  </a:lnTo>
                  <a:lnTo>
                    <a:pt x="957" y="994"/>
                  </a:lnTo>
                  <a:lnTo>
                    <a:pt x="985" y="975"/>
                  </a:lnTo>
                  <a:lnTo>
                    <a:pt x="1013" y="960"/>
                  </a:lnTo>
                  <a:lnTo>
                    <a:pt x="1041" y="945"/>
                  </a:lnTo>
                  <a:lnTo>
                    <a:pt x="1073" y="936"/>
                  </a:lnTo>
                  <a:lnTo>
                    <a:pt x="1104" y="932"/>
                  </a:lnTo>
                  <a:lnTo>
                    <a:pt x="1139" y="936"/>
                  </a:lnTo>
                  <a:lnTo>
                    <a:pt x="1163" y="943"/>
                  </a:lnTo>
                  <a:lnTo>
                    <a:pt x="1189" y="954"/>
                  </a:lnTo>
                  <a:lnTo>
                    <a:pt x="1214" y="963"/>
                  </a:lnTo>
                  <a:lnTo>
                    <a:pt x="1242" y="973"/>
                  </a:lnTo>
                  <a:lnTo>
                    <a:pt x="1267" y="980"/>
                  </a:lnTo>
                  <a:lnTo>
                    <a:pt x="1294" y="985"/>
                  </a:lnTo>
                  <a:lnTo>
                    <a:pt x="1322" y="988"/>
                  </a:lnTo>
                  <a:lnTo>
                    <a:pt x="1349" y="988"/>
                  </a:lnTo>
                  <a:lnTo>
                    <a:pt x="1357" y="990"/>
                  </a:lnTo>
                  <a:lnTo>
                    <a:pt x="1367" y="993"/>
                  </a:lnTo>
                  <a:lnTo>
                    <a:pt x="1377" y="993"/>
                  </a:lnTo>
                  <a:lnTo>
                    <a:pt x="1386" y="995"/>
                  </a:lnTo>
                  <a:lnTo>
                    <a:pt x="1393" y="996"/>
                  </a:lnTo>
                  <a:lnTo>
                    <a:pt x="1401" y="1001"/>
                  </a:lnTo>
                  <a:lnTo>
                    <a:pt x="1407" y="1008"/>
                  </a:lnTo>
                  <a:lnTo>
                    <a:pt x="1413" y="1018"/>
                  </a:lnTo>
                  <a:lnTo>
                    <a:pt x="1413" y="1036"/>
                  </a:lnTo>
                  <a:lnTo>
                    <a:pt x="1414" y="1054"/>
                  </a:lnTo>
                  <a:lnTo>
                    <a:pt x="1414" y="1070"/>
                  </a:lnTo>
                  <a:lnTo>
                    <a:pt x="1413" y="1088"/>
                  </a:lnTo>
                  <a:lnTo>
                    <a:pt x="1407" y="1103"/>
                  </a:lnTo>
                  <a:lnTo>
                    <a:pt x="1401" y="1120"/>
                  </a:lnTo>
                  <a:lnTo>
                    <a:pt x="1391" y="1134"/>
                  </a:lnTo>
                  <a:lnTo>
                    <a:pt x="1379" y="1149"/>
                  </a:lnTo>
                  <a:lnTo>
                    <a:pt x="1343" y="1175"/>
                  </a:lnTo>
                  <a:lnTo>
                    <a:pt x="1307" y="1195"/>
                  </a:lnTo>
                  <a:lnTo>
                    <a:pt x="1268" y="1207"/>
                  </a:lnTo>
                  <a:lnTo>
                    <a:pt x="1230" y="1216"/>
                  </a:lnTo>
                  <a:lnTo>
                    <a:pt x="1189" y="1221"/>
                  </a:lnTo>
                  <a:lnTo>
                    <a:pt x="1149" y="1227"/>
                  </a:lnTo>
                  <a:lnTo>
                    <a:pt x="1109" y="1233"/>
                  </a:lnTo>
                  <a:lnTo>
                    <a:pt x="1069" y="1243"/>
                  </a:lnTo>
                  <a:lnTo>
                    <a:pt x="1062" y="1240"/>
                  </a:lnTo>
                  <a:lnTo>
                    <a:pt x="1056" y="1241"/>
                  </a:lnTo>
                  <a:lnTo>
                    <a:pt x="1049" y="1242"/>
                  </a:lnTo>
                  <a:lnTo>
                    <a:pt x="1043" y="1246"/>
                  </a:lnTo>
                  <a:lnTo>
                    <a:pt x="1032" y="1253"/>
                  </a:lnTo>
                  <a:lnTo>
                    <a:pt x="1021" y="1262"/>
                  </a:lnTo>
                  <a:lnTo>
                    <a:pt x="1020" y="1271"/>
                  </a:lnTo>
                  <a:lnTo>
                    <a:pt x="1019" y="1279"/>
                  </a:lnTo>
                  <a:lnTo>
                    <a:pt x="1016" y="1286"/>
                  </a:lnTo>
                  <a:lnTo>
                    <a:pt x="1013" y="1294"/>
                  </a:lnTo>
                  <a:lnTo>
                    <a:pt x="1010" y="1301"/>
                  </a:lnTo>
                  <a:lnTo>
                    <a:pt x="1008" y="1309"/>
                  </a:lnTo>
                  <a:lnTo>
                    <a:pt x="1005" y="1316"/>
                  </a:lnTo>
                  <a:lnTo>
                    <a:pt x="1005" y="1326"/>
                  </a:lnTo>
                  <a:lnTo>
                    <a:pt x="1000" y="1378"/>
                  </a:lnTo>
                  <a:lnTo>
                    <a:pt x="995" y="1430"/>
                  </a:lnTo>
                  <a:lnTo>
                    <a:pt x="989" y="1480"/>
                  </a:lnTo>
                  <a:lnTo>
                    <a:pt x="981" y="1531"/>
                  </a:lnTo>
                  <a:lnTo>
                    <a:pt x="968" y="1579"/>
                  </a:lnTo>
                  <a:lnTo>
                    <a:pt x="950" y="1625"/>
                  </a:lnTo>
                  <a:lnTo>
                    <a:pt x="925" y="1667"/>
                  </a:lnTo>
                  <a:lnTo>
                    <a:pt x="894" y="1709"/>
                  </a:lnTo>
                  <a:lnTo>
                    <a:pt x="852" y="1743"/>
                  </a:lnTo>
                  <a:lnTo>
                    <a:pt x="809" y="1772"/>
                  </a:lnTo>
                  <a:lnTo>
                    <a:pt x="764" y="1795"/>
                  </a:lnTo>
                  <a:lnTo>
                    <a:pt x="718" y="1815"/>
                  </a:lnTo>
                  <a:lnTo>
                    <a:pt x="669" y="1829"/>
                  </a:lnTo>
                  <a:lnTo>
                    <a:pt x="620" y="1839"/>
                  </a:lnTo>
                  <a:lnTo>
                    <a:pt x="569" y="1848"/>
                  </a:lnTo>
                  <a:lnTo>
                    <a:pt x="516" y="1855"/>
                  </a:lnTo>
                  <a:lnTo>
                    <a:pt x="468" y="1805"/>
                  </a:lnTo>
                  <a:lnTo>
                    <a:pt x="418" y="1763"/>
                  </a:lnTo>
                  <a:lnTo>
                    <a:pt x="363" y="1726"/>
                  </a:lnTo>
                  <a:lnTo>
                    <a:pt x="308" y="1697"/>
                  </a:lnTo>
                  <a:lnTo>
                    <a:pt x="250" y="1671"/>
                  </a:lnTo>
                  <a:lnTo>
                    <a:pt x="191" y="1650"/>
                  </a:lnTo>
                  <a:lnTo>
                    <a:pt x="130" y="1630"/>
                  </a:lnTo>
                  <a:lnTo>
                    <a:pt x="69" y="1614"/>
                  </a:lnTo>
                  <a:lnTo>
                    <a:pt x="61" y="1616"/>
                  </a:lnTo>
                  <a:lnTo>
                    <a:pt x="52" y="1617"/>
                  </a:lnTo>
                  <a:lnTo>
                    <a:pt x="42" y="1617"/>
                  </a:lnTo>
                  <a:lnTo>
                    <a:pt x="33" y="1617"/>
                  </a:lnTo>
                  <a:lnTo>
                    <a:pt x="23" y="1614"/>
                  </a:lnTo>
                  <a:lnTo>
                    <a:pt x="15" y="1613"/>
                  </a:lnTo>
                  <a:lnTo>
                    <a:pt x="5" y="1610"/>
                  </a:lnTo>
                  <a:lnTo>
                    <a:pt x="0" y="1606"/>
                  </a:lnTo>
                  <a:lnTo>
                    <a:pt x="15" y="1552"/>
                  </a:lnTo>
                  <a:lnTo>
                    <a:pt x="27" y="1499"/>
                  </a:lnTo>
                  <a:lnTo>
                    <a:pt x="37" y="1445"/>
                  </a:lnTo>
                  <a:lnTo>
                    <a:pt x="47" y="1392"/>
                  </a:lnTo>
                  <a:lnTo>
                    <a:pt x="53" y="1339"/>
                  </a:lnTo>
                  <a:lnTo>
                    <a:pt x="64" y="1286"/>
                  </a:lnTo>
                  <a:lnTo>
                    <a:pt x="75" y="1233"/>
                  </a:lnTo>
                  <a:lnTo>
                    <a:pt x="91" y="1182"/>
                  </a:lnTo>
                  <a:lnTo>
                    <a:pt x="101" y="1147"/>
                  </a:lnTo>
                  <a:lnTo>
                    <a:pt x="113" y="1112"/>
                  </a:lnTo>
                  <a:lnTo>
                    <a:pt x="123" y="1076"/>
                  </a:lnTo>
                  <a:lnTo>
                    <a:pt x="135" y="1042"/>
                  </a:lnTo>
                  <a:lnTo>
                    <a:pt x="143" y="1006"/>
                  </a:lnTo>
                  <a:lnTo>
                    <a:pt x="151" y="970"/>
                  </a:lnTo>
                  <a:lnTo>
                    <a:pt x="155" y="935"/>
                  </a:lnTo>
                  <a:lnTo>
                    <a:pt x="159" y="900"/>
                  </a:lnTo>
                  <a:lnTo>
                    <a:pt x="164" y="889"/>
                  </a:lnTo>
                  <a:lnTo>
                    <a:pt x="165" y="878"/>
                  </a:lnTo>
                  <a:lnTo>
                    <a:pt x="164" y="868"/>
                  </a:lnTo>
                  <a:lnTo>
                    <a:pt x="167" y="858"/>
                  </a:lnTo>
                  <a:lnTo>
                    <a:pt x="171" y="814"/>
                  </a:lnTo>
                  <a:lnTo>
                    <a:pt x="185" y="775"/>
                  </a:lnTo>
                  <a:lnTo>
                    <a:pt x="205" y="738"/>
                  </a:lnTo>
                  <a:lnTo>
                    <a:pt x="232" y="705"/>
                  </a:lnTo>
                  <a:lnTo>
                    <a:pt x="259" y="672"/>
                  </a:lnTo>
                  <a:lnTo>
                    <a:pt x="289" y="642"/>
                  </a:lnTo>
                  <a:lnTo>
                    <a:pt x="317" y="609"/>
                  </a:lnTo>
                  <a:lnTo>
                    <a:pt x="344" y="576"/>
                  </a:lnTo>
                  <a:lnTo>
                    <a:pt x="360" y="557"/>
                  </a:lnTo>
                  <a:lnTo>
                    <a:pt x="374" y="538"/>
                  </a:lnTo>
                  <a:lnTo>
                    <a:pt x="387" y="517"/>
                  </a:lnTo>
                  <a:lnTo>
                    <a:pt x="400" y="497"/>
                  </a:lnTo>
                  <a:lnTo>
                    <a:pt x="409" y="473"/>
                  </a:lnTo>
                  <a:lnTo>
                    <a:pt x="419" y="451"/>
                  </a:lnTo>
                  <a:lnTo>
                    <a:pt x="427" y="427"/>
                  </a:lnTo>
                  <a:lnTo>
                    <a:pt x="435" y="404"/>
                  </a:lnTo>
                  <a:lnTo>
                    <a:pt x="444" y="372"/>
                  </a:lnTo>
                  <a:lnTo>
                    <a:pt x="453" y="340"/>
                  </a:lnTo>
                  <a:lnTo>
                    <a:pt x="461" y="307"/>
                  </a:lnTo>
                  <a:lnTo>
                    <a:pt x="469" y="274"/>
                  </a:lnTo>
                  <a:lnTo>
                    <a:pt x="476" y="240"/>
                  </a:lnTo>
                  <a:lnTo>
                    <a:pt x="483" y="207"/>
                  </a:lnTo>
                  <a:lnTo>
                    <a:pt x="490" y="173"/>
                  </a:lnTo>
                  <a:lnTo>
                    <a:pt x="497" y="141"/>
                  </a:lnTo>
                  <a:lnTo>
                    <a:pt x="498" y="130"/>
                  </a:lnTo>
                  <a:lnTo>
                    <a:pt x="500" y="122"/>
                  </a:lnTo>
                  <a:lnTo>
                    <a:pt x="502" y="113"/>
                  </a:lnTo>
                  <a:lnTo>
                    <a:pt x="505" y="105"/>
                  </a:lnTo>
                  <a:lnTo>
                    <a:pt x="506" y="95"/>
                  </a:lnTo>
                  <a:lnTo>
                    <a:pt x="508" y="87"/>
                  </a:lnTo>
                  <a:lnTo>
                    <a:pt x="509" y="77"/>
                  </a:lnTo>
                  <a:lnTo>
                    <a:pt x="510" y="69"/>
                  </a:lnTo>
                  <a:lnTo>
                    <a:pt x="513" y="62"/>
                  </a:lnTo>
                  <a:lnTo>
                    <a:pt x="515" y="55"/>
                  </a:lnTo>
                  <a:lnTo>
                    <a:pt x="517" y="48"/>
                  </a:lnTo>
                  <a:lnTo>
                    <a:pt x="520" y="41"/>
                  </a:lnTo>
                  <a:lnTo>
                    <a:pt x="522" y="34"/>
                  </a:lnTo>
                  <a:lnTo>
                    <a:pt x="525" y="27"/>
                  </a:lnTo>
                  <a:lnTo>
                    <a:pt x="529" y="20"/>
                  </a:lnTo>
                  <a:lnTo>
                    <a:pt x="534" y="14"/>
                  </a:lnTo>
                  <a:lnTo>
                    <a:pt x="541" y="14"/>
                  </a:lnTo>
                  <a:lnTo>
                    <a:pt x="549" y="14"/>
                  </a:lnTo>
                  <a:lnTo>
                    <a:pt x="556" y="11"/>
                  </a:lnTo>
                  <a:lnTo>
                    <a:pt x="563" y="9"/>
                  </a:lnTo>
                  <a:lnTo>
                    <a:pt x="569" y="6"/>
                  </a:lnTo>
                  <a:lnTo>
                    <a:pt x="574" y="2"/>
                  </a:lnTo>
                  <a:lnTo>
                    <a:pt x="581" y="0"/>
                  </a:lnTo>
                  <a:lnTo>
                    <a:pt x="588" y="0"/>
                  </a:lnTo>
                  <a:lnTo>
                    <a:pt x="605" y="2"/>
                  </a:lnTo>
                  <a:lnTo>
                    <a:pt x="624" y="8"/>
                  </a:lnTo>
                  <a:lnTo>
                    <a:pt x="640" y="15"/>
                  </a:lnTo>
                  <a:lnTo>
                    <a:pt x="654" y="27"/>
                  </a:lnTo>
                  <a:lnTo>
                    <a:pt x="667" y="40"/>
                  </a:lnTo>
                  <a:lnTo>
                    <a:pt x="680" y="54"/>
                  </a:lnTo>
                  <a:lnTo>
                    <a:pt x="690" y="69"/>
                  </a:lnTo>
                  <a:lnTo>
                    <a:pt x="701" y="86"/>
                  </a:lnTo>
                  <a:close/>
                </a:path>
              </a:pathLst>
            </a:custGeom>
            <a:solidFill>
              <a:srgbClr val="FFD6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383" name="Freeform 23"/>
            <p:cNvSpPr>
              <a:spLocks/>
            </p:cNvSpPr>
            <p:nvPr/>
          </p:nvSpPr>
          <p:spPr bwMode="auto">
            <a:xfrm>
              <a:off x="4229" y="3642"/>
              <a:ext cx="198" cy="159"/>
            </a:xfrm>
            <a:custGeom>
              <a:avLst/>
              <a:gdLst>
                <a:gd name="T0" fmla="*/ 675 w 789"/>
                <a:gd name="T1" fmla="*/ 49 h 797"/>
                <a:gd name="T2" fmla="*/ 673 w 789"/>
                <a:gd name="T3" fmla="*/ 100 h 797"/>
                <a:gd name="T4" fmla="*/ 676 w 789"/>
                <a:gd name="T5" fmla="*/ 152 h 797"/>
                <a:gd name="T6" fmla="*/ 687 w 789"/>
                <a:gd name="T7" fmla="*/ 202 h 797"/>
                <a:gd name="T8" fmla="*/ 708 w 789"/>
                <a:gd name="T9" fmla="*/ 239 h 797"/>
                <a:gd name="T10" fmla="*/ 745 w 789"/>
                <a:gd name="T11" fmla="*/ 258 h 797"/>
                <a:gd name="T12" fmla="*/ 779 w 789"/>
                <a:gd name="T13" fmla="*/ 278 h 797"/>
                <a:gd name="T14" fmla="*/ 789 w 789"/>
                <a:gd name="T15" fmla="*/ 307 h 797"/>
                <a:gd name="T16" fmla="*/ 752 w 789"/>
                <a:gd name="T17" fmla="*/ 392 h 797"/>
                <a:gd name="T18" fmla="*/ 685 w 789"/>
                <a:gd name="T19" fmla="*/ 515 h 797"/>
                <a:gd name="T20" fmla="*/ 609 w 789"/>
                <a:gd name="T21" fmla="*/ 633 h 797"/>
                <a:gd name="T22" fmla="*/ 523 w 789"/>
                <a:gd name="T23" fmla="*/ 744 h 797"/>
                <a:gd name="T24" fmla="*/ 460 w 789"/>
                <a:gd name="T25" fmla="*/ 737 h 797"/>
                <a:gd name="T26" fmla="*/ 414 w 789"/>
                <a:gd name="T27" fmla="*/ 623 h 797"/>
                <a:gd name="T28" fmla="*/ 358 w 789"/>
                <a:gd name="T29" fmla="*/ 515 h 797"/>
                <a:gd name="T30" fmla="*/ 297 w 789"/>
                <a:gd name="T31" fmla="*/ 409 h 797"/>
                <a:gd name="T32" fmla="*/ 256 w 789"/>
                <a:gd name="T33" fmla="*/ 346 h 797"/>
                <a:gd name="T34" fmla="*/ 236 w 789"/>
                <a:gd name="T35" fmla="*/ 325 h 797"/>
                <a:gd name="T36" fmla="*/ 215 w 789"/>
                <a:gd name="T37" fmla="*/ 305 h 797"/>
                <a:gd name="T38" fmla="*/ 192 w 789"/>
                <a:gd name="T39" fmla="*/ 288 h 797"/>
                <a:gd name="T40" fmla="*/ 154 w 789"/>
                <a:gd name="T41" fmla="*/ 286 h 797"/>
                <a:gd name="T42" fmla="*/ 106 w 789"/>
                <a:gd name="T43" fmla="*/ 305 h 797"/>
                <a:gd name="T44" fmla="*/ 62 w 789"/>
                <a:gd name="T45" fmla="*/ 338 h 797"/>
                <a:gd name="T46" fmla="*/ 19 w 789"/>
                <a:gd name="T47" fmla="*/ 377 h 797"/>
                <a:gd name="T48" fmla="*/ 2 w 789"/>
                <a:gd name="T49" fmla="*/ 387 h 797"/>
                <a:gd name="T50" fmla="*/ 10 w 789"/>
                <a:gd name="T51" fmla="*/ 371 h 797"/>
                <a:gd name="T52" fmla="*/ 18 w 789"/>
                <a:gd name="T53" fmla="*/ 352 h 797"/>
                <a:gd name="T54" fmla="*/ 22 w 789"/>
                <a:gd name="T55" fmla="*/ 333 h 797"/>
                <a:gd name="T56" fmla="*/ 20 w 789"/>
                <a:gd name="T57" fmla="*/ 314 h 797"/>
                <a:gd name="T58" fmla="*/ 19 w 789"/>
                <a:gd name="T59" fmla="*/ 293 h 797"/>
                <a:gd name="T60" fmla="*/ 17 w 789"/>
                <a:gd name="T61" fmla="*/ 272 h 797"/>
                <a:gd name="T62" fmla="*/ 11 w 789"/>
                <a:gd name="T63" fmla="*/ 251 h 797"/>
                <a:gd name="T64" fmla="*/ 15 w 789"/>
                <a:gd name="T65" fmla="*/ 242 h 797"/>
                <a:gd name="T66" fmla="*/ 28 w 789"/>
                <a:gd name="T67" fmla="*/ 239 h 797"/>
                <a:gd name="T68" fmla="*/ 43 w 789"/>
                <a:gd name="T69" fmla="*/ 234 h 797"/>
                <a:gd name="T70" fmla="*/ 57 w 789"/>
                <a:gd name="T71" fmla="*/ 233 h 797"/>
                <a:gd name="T72" fmla="*/ 78 w 789"/>
                <a:gd name="T73" fmla="*/ 237 h 797"/>
                <a:gd name="T74" fmla="*/ 106 w 789"/>
                <a:gd name="T75" fmla="*/ 232 h 797"/>
                <a:gd name="T76" fmla="*/ 135 w 789"/>
                <a:gd name="T77" fmla="*/ 226 h 797"/>
                <a:gd name="T78" fmla="*/ 162 w 789"/>
                <a:gd name="T79" fmla="*/ 224 h 797"/>
                <a:gd name="T80" fmla="*/ 227 w 789"/>
                <a:gd name="T81" fmla="*/ 208 h 797"/>
                <a:gd name="T82" fmla="*/ 326 w 789"/>
                <a:gd name="T83" fmla="*/ 160 h 797"/>
                <a:gd name="T84" fmla="*/ 419 w 789"/>
                <a:gd name="T85" fmla="*/ 100 h 797"/>
                <a:gd name="T86" fmla="*/ 513 w 789"/>
                <a:gd name="T87" fmla="*/ 39 h 797"/>
                <a:gd name="T88" fmla="*/ 576 w 789"/>
                <a:gd name="T89" fmla="*/ 6 h 797"/>
                <a:gd name="T90" fmla="*/ 608 w 789"/>
                <a:gd name="T91" fmla="*/ 0 h 797"/>
                <a:gd name="T92" fmla="*/ 639 w 789"/>
                <a:gd name="T93" fmla="*/ 2 h 797"/>
                <a:gd name="T94" fmla="*/ 667 w 789"/>
                <a:gd name="T95" fmla="*/ 15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9" h="797">
                  <a:moveTo>
                    <a:pt x="680" y="27"/>
                  </a:moveTo>
                  <a:lnTo>
                    <a:pt x="675" y="49"/>
                  </a:lnTo>
                  <a:lnTo>
                    <a:pt x="673" y="75"/>
                  </a:lnTo>
                  <a:lnTo>
                    <a:pt x="673" y="100"/>
                  </a:lnTo>
                  <a:lnTo>
                    <a:pt x="674" y="127"/>
                  </a:lnTo>
                  <a:lnTo>
                    <a:pt x="676" y="152"/>
                  </a:lnTo>
                  <a:lnTo>
                    <a:pt x="681" y="178"/>
                  </a:lnTo>
                  <a:lnTo>
                    <a:pt x="687" y="202"/>
                  </a:lnTo>
                  <a:lnTo>
                    <a:pt x="696" y="227"/>
                  </a:lnTo>
                  <a:lnTo>
                    <a:pt x="708" y="239"/>
                  </a:lnTo>
                  <a:lnTo>
                    <a:pt x="725" y="250"/>
                  </a:lnTo>
                  <a:lnTo>
                    <a:pt x="745" y="258"/>
                  </a:lnTo>
                  <a:lnTo>
                    <a:pt x="764" y="268"/>
                  </a:lnTo>
                  <a:lnTo>
                    <a:pt x="779" y="278"/>
                  </a:lnTo>
                  <a:lnTo>
                    <a:pt x="788" y="292"/>
                  </a:lnTo>
                  <a:lnTo>
                    <a:pt x="789" y="307"/>
                  </a:lnTo>
                  <a:lnTo>
                    <a:pt x="781" y="330"/>
                  </a:lnTo>
                  <a:lnTo>
                    <a:pt x="752" y="392"/>
                  </a:lnTo>
                  <a:lnTo>
                    <a:pt x="721" y="454"/>
                  </a:lnTo>
                  <a:lnTo>
                    <a:pt x="685" y="515"/>
                  </a:lnTo>
                  <a:lnTo>
                    <a:pt x="650" y="576"/>
                  </a:lnTo>
                  <a:lnTo>
                    <a:pt x="609" y="633"/>
                  </a:lnTo>
                  <a:lnTo>
                    <a:pt x="568" y="691"/>
                  </a:lnTo>
                  <a:lnTo>
                    <a:pt x="523" y="744"/>
                  </a:lnTo>
                  <a:lnTo>
                    <a:pt x="479" y="797"/>
                  </a:lnTo>
                  <a:lnTo>
                    <a:pt x="460" y="737"/>
                  </a:lnTo>
                  <a:lnTo>
                    <a:pt x="439" y="679"/>
                  </a:lnTo>
                  <a:lnTo>
                    <a:pt x="414" y="623"/>
                  </a:lnTo>
                  <a:lnTo>
                    <a:pt x="387" y="570"/>
                  </a:lnTo>
                  <a:lnTo>
                    <a:pt x="358" y="515"/>
                  </a:lnTo>
                  <a:lnTo>
                    <a:pt x="328" y="462"/>
                  </a:lnTo>
                  <a:lnTo>
                    <a:pt x="297" y="409"/>
                  </a:lnTo>
                  <a:lnTo>
                    <a:pt x="266" y="357"/>
                  </a:lnTo>
                  <a:lnTo>
                    <a:pt x="256" y="346"/>
                  </a:lnTo>
                  <a:lnTo>
                    <a:pt x="247" y="335"/>
                  </a:lnTo>
                  <a:lnTo>
                    <a:pt x="236" y="325"/>
                  </a:lnTo>
                  <a:lnTo>
                    <a:pt x="226" y="315"/>
                  </a:lnTo>
                  <a:lnTo>
                    <a:pt x="215" y="305"/>
                  </a:lnTo>
                  <a:lnTo>
                    <a:pt x="204" y="297"/>
                  </a:lnTo>
                  <a:lnTo>
                    <a:pt x="192" y="288"/>
                  </a:lnTo>
                  <a:lnTo>
                    <a:pt x="180" y="285"/>
                  </a:lnTo>
                  <a:lnTo>
                    <a:pt x="154" y="286"/>
                  </a:lnTo>
                  <a:lnTo>
                    <a:pt x="130" y="294"/>
                  </a:lnTo>
                  <a:lnTo>
                    <a:pt x="106" y="305"/>
                  </a:lnTo>
                  <a:lnTo>
                    <a:pt x="84" y="321"/>
                  </a:lnTo>
                  <a:lnTo>
                    <a:pt x="62" y="338"/>
                  </a:lnTo>
                  <a:lnTo>
                    <a:pt x="40" y="358"/>
                  </a:lnTo>
                  <a:lnTo>
                    <a:pt x="19" y="377"/>
                  </a:lnTo>
                  <a:lnTo>
                    <a:pt x="0" y="396"/>
                  </a:lnTo>
                  <a:lnTo>
                    <a:pt x="2" y="387"/>
                  </a:lnTo>
                  <a:lnTo>
                    <a:pt x="6" y="380"/>
                  </a:lnTo>
                  <a:lnTo>
                    <a:pt x="10" y="371"/>
                  </a:lnTo>
                  <a:lnTo>
                    <a:pt x="16" y="363"/>
                  </a:lnTo>
                  <a:lnTo>
                    <a:pt x="18" y="352"/>
                  </a:lnTo>
                  <a:lnTo>
                    <a:pt x="22" y="343"/>
                  </a:lnTo>
                  <a:lnTo>
                    <a:pt x="22" y="333"/>
                  </a:lnTo>
                  <a:lnTo>
                    <a:pt x="22" y="326"/>
                  </a:lnTo>
                  <a:lnTo>
                    <a:pt x="20" y="314"/>
                  </a:lnTo>
                  <a:lnTo>
                    <a:pt x="20" y="304"/>
                  </a:lnTo>
                  <a:lnTo>
                    <a:pt x="19" y="293"/>
                  </a:lnTo>
                  <a:lnTo>
                    <a:pt x="19" y="282"/>
                  </a:lnTo>
                  <a:lnTo>
                    <a:pt x="17" y="272"/>
                  </a:lnTo>
                  <a:lnTo>
                    <a:pt x="15" y="261"/>
                  </a:lnTo>
                  <a:lnTo>
                    <a:pt x="11" y="251"/>
                  </a:lnTo>
                  <a:lnTo>
                    <a:pt x="8" y="244"/>
                  </a:lnTo>
                  <a:lnTo>
                    <a:pt x="15" y="242"/>
                  </a:lnTo>
                  <a:lnTo>
                    <a:pt x="22" y="241"/>
                  </a:lnTo>
                  <a:lnTo>
                    <a:pt x="28" y="239"/>
                  </a:lnTo>
                  <a:lnTo>
                    <a:pt x="36" y="237"/>
                  </a:lnTo>
                  <a:lnTo>
                    <a:pt x="43" y="234"/>
                  </a:lnTo>
                  <a:lnTo>
                    <a:pt x="50" y="233"/>
                  </a:lnTo>
                  <a:lnTo>
                    <a:pt x="57" y="233"/>
                  </a:lnTo>
                  <a:lnTo>
                    <a:pt x="64" y="238"/>
                  </a:lnTo>
                  <a:lnTo>
                    <a:pt x="78" y="237"/>
                  </a:lnTo>
                  <a:lnTo>
                    <a:pt x="92" y="235"/>
                  </a:lnTo>
                  <a:lnTo>
                    <a:pt x="106" y="232"/>
                  </a:lnTo>
                  <a:lnTo>
                    <a:pt x="121" y="229"/>
                  </a:lnTo>
                  <a:lnTo>
                    <a:pt x="135" y="226"/>
                  </a:lnTo>
                  <a:lnTo>
                    <a:pt x="148" y="225"/>
                  </a:lnTo>
                  <a:lnTo>
                    <a:pt x="162" y="224"/>
                  </a:lnTo>
                  <a:lnTo>
                    <a:pt x="177" y="227"/>
                  </a:lnTo>
                  <a:lnTo>
                    <a:pt x="227" y="208"/>
                  </a:lnTo>
                  <a:lnTo>
                    <a:pt x="278" y="186"/>
                  </a:lnTo>
                  <a:lnTo>
                    <a:pt x="326" y="160"/>
                  </a:lnTo>
                  <a:lnTo>
                    <a:pt x="374" y="132"/>
                  </a:lnTo>
                  <a:lnTo>
                    <a:pt x="419" y="100"/>
                  </a:lnTo>
                  <a:lnTo>
                    <a:pt x="466" y="69"/>
                  </a:lnTo>
                  <a:lnTo>
                    <a:pt x="513" y="39"/>
                  </a:lnTo>
                  <a:lnTo>
                    <a:pt x="561" y="10"/>
                  </a:lnTo>
                  <a:lnTo>
                    <a:pt x="576" y="6"/>
                  </a:lnTo>
                  <a:lnTo>
                    <a:pt x="592" y="2"/>
                  </a:lnTo>
                  <a:lnTo>
                    <a:pt x="608" y="0"/>
                  </a:lnTo>
                  <a:lnTo>
                    <a:pt x="624" y="1"/>
                  </a:lnTo>
                  <a:lnTo>
                    <a:pt x="639" y="2"/>
                  </a:lnTo>
                  <a:lnTo>
                    <a:pt x="653" y="7"/>
                  </a:lnTo>
                  <a:lnTo>
                    <a:pt x="667" y="15"/>
                  </a:lnTo>
                  <a:lnTo>
                    <a:pt x="680" y="27"/>
                  </a:lnTo>
                  <a:close/>
                </a:path>
              </a:pathLst>
            </a:cu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384" name="Freeform 24"/>
            <p:cNvSpPr>
              <a:spLocks/>
            </p:cNvSpPr>
            <p:nvPr/>
          </p:nvSpPr>
          <p:spPr bwMode="auto">
            <a:xfrm>
              <a:off x="4132" y="3731"/>
              <a:ext cx="84" cy="68"/>
            </a:xfrm>
            <a:custGeom>
              <a:avLst/>
              <a:gdLst>
                <a:gd name="T0" fmla="*/ 167 w 336"/>
                <a:gd name="T1" fmla="*/ 338 h 338"/>
                <a:gd name="T2" fmla="*/ 137 w 336"/>
                <a:gd name="T3" fmla="*/ 332 h 338"/>
                <a:gd name="T4" fmla="*/ 123 w 336"/>
                <a:gd name="T5" fmla="*/ 320 h 338"/>
                <a:gd name="T6" fmla="*/ 109 w 336"/>
                <a:gd name="T7" fmla="*/ 307 h 338"/>
                <a:gd name="T8" fmla="*/ 95 w 336"/>
                <a:gd name="T9" fmla="*/ 294 h 338"/>
                <a:gd name="T10" fmla="*/ 81 w 336"/>
                <a:gd name="T11" fmla="*/ 283 h 338"/>
                <a:gd name="T12" fmla="*/ 65 w 336"/>
                <a:gd name="T13" fmla="*/ 270 h 338"/>
                <a:gd name="T14" fmla="*/ 51 w 336"/>
                <a:gd name="T15" fmla="*/ 261 h 338"/>
                <a:gd name="T16" fmla="*/ 35 w 336"/>
                <a:gd name="T17" fmla="*/ 252 h 338"/>
                <a:gd name="T18" fmla="*/ 20 w 336"/>
                <a:gd name="T19" fmla="*/ 246 h 338"/>
                <a:gd name="T20" fmla="*/ 12 w 336"/>
                <a:gd name="T21" fmla="*/ 232 h 338"/>
                <a:gd name="T22" fmla="*/ 8 w 336"/>
                <a:gd name="T23" fmla="*/ 219 h 338"/>
                <a:gd name="T24" fmla="*/ 7 w 336"/>
                <a:gd name="T25" fmla="*/ 203 h 338"/>
                <a:gd name="T26" fmla="*/ 9 w 336"/>
                <a:gd name="T27" fmla="*/ 189 h 338"/>
                <a:gd name="T28" fmla="*/ 9 w 336"/>
                <a:gd name="T29" fmla="*/ 174 h 338"/>
                <a:gd name="T30" fmla="*/ 11 w 336"/>
                <a:gd name="T31" fmla="*/ 159 h 338"/>
                <a:gd name="T32" fmla="*/ 9 w 336"/>
                <a:gd name="T33" fmla="*/ 144 h 338"/>
                <a:gd name="T34" fmla="*/ 6 w 336"/>
                <a:gd name="T35" fmla="*/ 133 h 338"/>
                <a:gd name="T36" fmla="*/ 0 w 336"/>
                <a:gd name="T37" fmla="*/ 133 h 338"/>
                <a:gd name="T38" fmla="*/ 5 w 336"/>
                <a:gd name="T39" fmla="*/ 119 h 338"/>
                <a:gd name="T40" fmla="*/ 14 w 336"/>
                <a:gd name="T41" fmla="*/ 108 h 338"/>
                <a:gd name="T42" fmla="*/ 25 w 336"/>
                <a:gd name="T43" fmla="*/ 100 h 338"/>
                <a:gd name="T44" fmla="*/ 39 w 336"/>
                <a:gd name="T45" fmla="*/ 96 h 338"/>
                <a:gd name="T46" fmla="*/ 53 w 336"/>
                <a:gd name="T47" fmla="*/ 91 h 338"/>
                <a:gd name="T48" fmla="*/ 68 w 336"/>
                <a:gd name="T49" fmla="*/ 87 h 338"/>
                <a:gd name="T50" fmla="*/ 80 w 336"/>
                <a:gd name="T51" fmla="*/ 82 h 338"/>
                <a:gd name="T52" fmla="*/ 94 w 336"/>
                <a:gd name="T53" fmla="*/ 77 h 338"/>
                <a:gd name="T54" fmla="*/ 126 w 336"/>
                <a:gd name="T55" fmla="*/ 71 h 338"/>
                <a:gd name="T56" fmla="*/ 158 w 336"/>
                <a:gd name="T57" fmla="*/ 67 h 338"/>
                <a:gd name="T58" fmla="*/ 190 w 336"/>
                <a:gd name="T59" fmla="*/ 60 h 338"/>
                <a:gd name="T60" fmla="*/ 222 w 336"/>
                <a:gd name="T61" fmla="*/ 54 h 338"/>
                <a:gd name="T62" fmla="*/ 252 w 336"/>
                <a:gd name="T63" fmla="*/ 44 h 338"/>
                <a:gd name="T64" fmla="*/ 281 w 336"/>
                <a:gd name="T65" fmla="*/ 34 h 338"/>
                <a:gd name="T66" fmla="*/ 309 w 336"/>
                <a:gd name="T67" fmla="*/ 18 h 338"/>
                <a:gd name="T68" fmla="*/ 336 w 336"/>
                <a:gd name="T69" fmla="*/ 0 h 338"/>
                <a:gd name="T70" fmla="*/ 305 w 336"/>
                <a:gd name="T71" fmla="*/ 36 h 338"/>
                <a:gd name="T72" fmla="*/ 278 w 336"/>
                <a:gd name="T73" fmla="*/ 76 h 338"/>
                <a:gd name="T74" fmla="*/ 252 w 336"/>
                <a:gd name="T75" fmla="*/ 116 h 338"/>
                <a:gd name="T76" fmla="*/ 230 w 336"/>
                <a:gd name="T77" fmla="*/ 159 h 338"/>
                <a:gd name="T78" fmla="*/ 209 w 336"/>
                <a:gd name="T79" fmla="*/ 201 h 338"/>
                <a:gd name="T80" fmla="*/ 192 w 336"/>
                <a:gd name="T81" fmla="*/ 246 h 338"/>
                <a:gd name="T82" fmla="*/ 177 w 336"/>
                <a:gd name="T83" fmla="*/ 290 h 338"/>
                <a:gd name="T84" fmla="*/ 167 w 336"/>
                <a:gd name="T85" fmla="*/ 33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6" h="338">
                  <a:moveTo>
                    <a:pt x="167" y="338"/>
                  </a:moveTo>
                  <a:lnTo>
                    <a:pt x="137" y="332"/>
                  </a:lnTo>
                  <a:lnTo>
                    <a:pt x="123" y="320"/>
                  </a:lnTo>
                  <a:lnTo>
                    <a:pt x="109" y="307"/>
                  </a:lnTo>
                  <a:lnTo>
                    <a:pt x="95" y="294"/>
                  </a:lnTo>
                  <a:lnTo>
                    <a:pt x="81" y="283"/>
                  </a:lnTo>
                  <a:lnTo>
                    <a:pt x="65" y="270"/>
                  </a:lnTo>
                  <a:lnTo>
                    <a:pt x="51" y="261"/>
                  </a:lnTo>
                  <a:lnTo>
                    <a:pt x="35" y="252"/>
                  </a:lnTo>
                  <a:lnTo>
                    <a:pt x="20" y="246"/>
                  </a:lnTo>
                  <a:lnTo>
                    <a:pt x="12" y="232"/>
                  </a:lnTo>
                  <a:lnTo>
                    <a:pt x="8" y="219"/>
                  </a:lnTo>
                  <a:lnTo>
                    <a:pt x="7" y="203"/>
                  </a:lnTo>
                  <a:lnTo>
                    <a:pt x="9" y="189"/>
                  </a:lnTo>
                  <a:lnTo>
                    <a:pt x="9" y="174"/>
                  </a:lnTo>
                  <a:lnTo>
                    <a:pt x="11" y="159"/>
                  </a:lnTo>
                  <a:lnTo>
                    <a:pt x="9" y="144"/>
                  </a:lnTo>
                  <a:lnTo>
                    <a:pt x="6" y="133"/>
                  </a:lnTo>
                  <a:lnTo>
                    <a:pt x="0" y="133"/>
                  </a:lnTo>
                  <a:lnTo>
                    <a:pt x="5" y="119"/>
                  </a:lnTo>
                  <a:lnTo>
                    <a:pt x="14" y="108"/>
                  </a:lnTo>
                  <a:lnTo>
                    <a:pt x="25" y="100"/>
                  </a:lnTo>
                  <a:lnTo>
                    <a:pt x="39" y="96"/>
                  </a:lnTo>
                  <a:lnTo>
                    <a:pt x="53" y="91"/>
                  </a:lnTo>
                  <a:lnTo>
                    <a:pt x="68" y="87"/>
                  </a:lnTo>
                  <a:lnTo>
                    <a:pt x="80" y="82"/>
                  </a:lnTo>
                  <a:lnTo>
                    <a:pt x="94" y="77"/>
                  </a:lnTo>
                  <a:lnTo>
                    <a:pt x="126" y="71"/>
                  </a:lnTo>
                  <a:lnTo>
                    <a:pt x="158" y="67"/>
                  </a:lnTo>
                  <a:lnTo>
                    <a:pt x="190" y="60"/>
                  </a:lnTo>
                  <a:lnTo>
                    <a:pt x="222" y="54"/>
                  </a:lnTo>
                  <a:lnTo>
                    <a:pt x="252" y="44"/>
                  </a:lnTo>
                  <a:lnTo>
                    <a:pt x="281" y="34"/>
                  </a:lnTo>
                  <a:lnTo>
                    <a:pt x="309" y="18"/>
                  </a:lnTo>
                  <a:lnTo>
                    <a:pt x="336" y="0"/>
                  </a:lnTo>
                  <a:lnTo>
                    <a:pt x="305" y="36"/>
                  </a:lnTo>
                  <a:lnTo>
                    <a:pt x="278" y="76"/>
                  </a:lnTo>
                  <a:lnTo>
                    <a:pt x="252" y="116"/>
                  </a:lnTo>
                  <a:lnTo>
                    <a:pt x="230" y="159"/>
                  </a:lnTo>
                  <a:lnTo>
                    <a:pt x="209" y="201"/>
                  </a:lnTo>
                  <a:lnTo>
                    <a:pt x="192" y="246"/>
                  </a:lnTo>
                  <a:lnTo>
                    <a:pt x="177" y="290"/>
                  </a:lnTo>
                  <a:lnTo>
                    <a:pt x="167" y="338"/>
                  </a:lnTo>
                  <a:close/>
                </a:path>
              </a:pathLst>
            </a:cu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99385" name="Rectangle 25"/>
          <p:cNvSpPr>
            <a:spLocks noChangeArrowheads="1"/>
          </p:cNvSpPr>
          <p:nvPr/>
        </p:nvSpPr>
        <p:spPr bwMode="auto">
          <a:xfrm>
            <a:off x="457200" y="1279525"/>
            <a:ext cx="7383463"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tabLst>
                <a:tab pos="5203825" algn="l"/>
              </a:tabLst>
            </a:pPr>
            <a:r>
              <a:rPr lang="en-US" sz="2800">
                <a:solidFill>
                  <a:schemeClr val="tx2"/>
                </a:solidFill>
              </a:rPr>
              <a:t>Include four essential components:</a:t>
            </a:r>
            <a:endParaRPr lang="en-US" sz="2800">
              <a:solidFill>
                <a:schemeClr val="tx2"/>
              </a:solidFill>
              <a:latin typeface="Verdana" pitchFamily="34" charset="0"/>
            </a:endParaRPr>
          </a:p>
        </p:txBody>
      </p:sp>
      <p:sp>
        <p:nvSpPr>
          <p:cNvPr id="399386" name="Rectangle 26"/>
          <p:cNvSpPr>
            <a:spLocks noChangeArrowheads="1"/>
          </p:cNvSpPr>
          <p:nvPr/>
        </p:nvSpPr>
        <p:spPr bwMode="auto">
          <a:xfrm>
            <a:off x="1574800" y="2193925"/>
            <a:ext cx="6092825" cy="358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35000"/>
              </a:spcBef>
              <a:spcAft>
                <a:spcPct val="35000"/>
              </a:spcAft>
              <a:tabLst>
                <a:tab pos="800100" algn="l"/>
              </a:tabLst>
            </a:pPr>
            <a:r>
              <a:rPr lang="en-US" sz="3200"/>
              <a:t>Patient, population</a:t>
            </a:r>
          </a:p>
          <a:p>
            <a:pPr marL="342900" indent="-342900">
              <a:spcBef>
                <a:spcPct val="35000"/>
              </a:spcBef>
              <a:spcAft>
                <a:spcPct val="35000"/>
              </a:spcAft>
              <a:tabLst>
                <a:tab pos="800100" algn="l"/>
              </a:tabLst>
            </a:pPr>
            <a:r>
              <a:rPr lang="en-US" sz="3200"/>
              <a:t>Intervention or therapy</a:t>
            </a:r>
          </a:p>
          <a:p>
            <a:pPr marL="342900" indent="-342900">
              <a:spcBef>
                <a:spcPct val="35000"/>
              </a:spcBef>
              <a:spcAft>
                <a:spcPct val="35000"/>
              </a:spcAft>
              <a:tabLst>
                <a:tab pos="800100" algn="l"/>
              </a:tabLst>
            </a:pPr>
            <a:r>
              <a:rPr lang="en-US" sz="3200"/>
              <a:t>Comparison, control, context</a:t>
            </a:r>
          </a:p>
          <a:p>
            <a:pPr marL="342900" indent="-342900">
              <a:spcBef>
                <a:spcPct val="35000"/>
              </a:spcBef>
              <a:spcAft>
                <a:spcPct val="35000"/>
              </a:spcAft>
              <a:tabLst>
                <a:tab pos="800100" algn="l"/>
              </a:tabLst>
            </a:pPr>
            <a:r>
              <a:rPr lang="en-US" sz="3200"/>
              <a:t>Outcome</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99363">
                                            <p:txEl>
                                              <p:pRg st="0" end="0"/>
                                            </p:txEl>
                                          </p:spTgt>
                                        </p:tgtEl>
                                        <p:attrNameLst>
                                          <p:attrName>style.visibility</p:attrName>
                                        </p:attrNameLst>
                                      </p:cBhvr>
                                      <p:to>
                                        <p:strVal val="visible"/>
                                      </p:to>
                                    </p:set>
                                    <p:animEffect transition="in" filter="wipe(up)">
                                      <p:cBhvr>
                                        <p:cTn id="7" dur="500"/>
                                        <p:tgtEl>
                                          <p:spTgt spid="399363">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99363">
                                            <p:txEl>
                                              <p:pRg st="1" end="1"/>
                                            </p:txEl>
                                          </p:spTgt>
                                        </p:tgtEl>
                                        <p:attrNameLst>
                                          <p:attrName>style.visibility</p:attrName>
                                        </p:attrNameLst>
                                      </p:cBhvr>
                                      <p:to>
                                        <p:strVal val="visible"/>
                                      </p:to>
                                    </p:set>
                                    <p:animEffect transition="in" filter="wipe(up)">
                                      <p:cBhvr>
                                        <p:cTn id="11" dur="500"/>
                                        <p:tgtEl>
                                          <p:spTgt spid="399363">
                                            <p:txEl>
                                              <p:pRg st="1" end="1"/>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99363">
                                            <p:txEl>
                                              <p:pRg st="2" end="2"/>
                                            </p:txEl>
                                          </p:spTgt>
                                        </p:tgtEl>
                                        <p:attrNameLst>
                                          <p:attrName>style.visibility</p:attrName>
                                        </p:attrNameLst>
                                      </p:cBhvr>
                                      <p:to>
                                        <p:strVal val="visible"/>
                                      </p:to>
                                    </p:set>
                                    <p:animEffect transition="in" filter="wipe(up)">
                                      <p:cBhvr>
                                        <p:cTn id="15" dur="500"/>
                                        <p:tgtEl>
                                          <p:spTgt spid="399363">
                                            <p:txEl>
                                              <p:pRg st="2" end="2"/>
                                            </p:txEl>
                                          </p:spTgt>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99363">
                                            <p:txEl>
                                              <p:pRg st="3" end="3"/>
                                            </p:txEl>
                                          </p:spTgt>
                                        </p:tgtEl>
                                        <p:attrNameLst>
                                          <p:attrName>style.visibility</p:attrName>
                                        </p:attrNameLst>
                                      </p:cBhvr>
                                      <p:to>
                                        <p:strVal val="visible"/>
                                      </p:to>
                                    </p:set>
                                    <p:animEffect transition="in" filter="wipe(up)">
                                      <p:cBhvr>
                                        <p:cTn id="19" dur="500"/>
                                        <p:tgtEl>
                                          <p:spTgt spid="399363">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99386">
                                            <p:txEl>
                                              <p:pRg st="0" end="0"/>
                                            </p:txEl>
                                          </p:spTgt>
                                        </p:tgtEl>
                                        <p:attrNameLst>
                                          <p:attrName>style.visibility</p:attrName>
                                        </p:attrNameLst>
                                      </p:cBhvr>
                                      <p:to>
                                        <p:strVal val="visible"/>
                                      </p:to>
                                    </p:set>
                                    <p:animEffect transition="in" filter="fade">
                                      <p:cBhvr>
                                        <p:cTn id="24" dur="1000"/>
                                        <p:tgtEl>
                                          <p:spTgt spid="399386">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99386">
                                            <p:txEl>
                                              <p:pRg st="1" end="1"/>
                                            </p:txEl>
                                          </p:spTgt>
                                        </p:tgtEl>
                                        <p:attrNameLst>
                                          <p:attrName>style.visibility</p:attrName>
                                        </p:attrNameLst>
                                      </p:cBhvr>
                                      <p:to>
                                        <p:strVal val="visible"/>
                                      </p:to>
                                    </p:set>
                                    <p:animEffect transition="in" filter="fade">
                                      <p:cBhvr>
                                        <p:cTn id="29" dur="1000"/>
                                        <p:tgtEl>
                                          <p:spTgt spid="399386">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99386">
                                            <p:txEl>
                                              <p:pRg st="2" end="2"/>
                                            </p:txEl>
                                          </p:spTgt>
                                        </p:tgtEl>
                                        <p:attrNameLst>
                                          <p:attrName>style.visibility</p:attrName>
                                        </p:attrNameLst>
                                      </p:cBhvr>
                                      <p:to>
                                        <p:strVal val="visible"/>
                                      </p:to>
                                    </p:set>
                                    <p:animEffect transition="in" filter="fade">
                                      <p:cBhvr>
                                        <p:cTn id="34" dur="1000"/>
                                        <p:tgtEl>
                                          <p:spTgt spid="399386">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99386">
                                            <p:txEl>
                                              <p:pRg st="3" end="3"/>
                                            </p:txEl>
                                          </p:spTgt>
                                        </p:tgtEl>
                                        <p:attrNameLst>
                                          <p:attrName>style.visibility</p:attrName>
                                        </p:attrNameLst>
                                      </p:cBhvr>
                                      <p:to>
                                        <p:strVal val="visible"/>
                                      </p:to>
                                    </p:set>
                                    <p:animEffect transition="in" filter="fade">
                                      <p:cBhvr>
                                        <p:cTn id="39" dur="1000"/>
                                        <p:tgtEl>
                                          <p:spTgt spid="39938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3" grpId="0" uiExpand="1" build="p"/>
      <p:bldP spid="39938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4"/>
          <p:cNvSpPr>
            <a:spLocks noGrp="1"/>
          </p:cNvSpPr>
          <p:nvPr>
            <p:ph type="ftr" sz="quarter" idx="10"/>
          </p:nvPr>
        </p:nvSpPr>
        <p:spPr/>
        <p:txBody>
          <a:bodyPr/>
          <a:lstStyle/>
          <a:p>
            <a:pPr algn="r"/>
            <a:endParaRPr lang="en-US" dirty="0"/>
          </a:p>
        </p:txBody>
      </p:sp>
      <p:sp>
        <p:nvSpPr>
          <p:cNvPr id="434178" name="Rectangle 2"/>
          <p:cNvSpPr>
            <a:spLocks noGrp="1" noChangeArrowheads="1"/>
          </p:cNvSpPr>
          <p:nvPr>
            <p:ph type="title"/>
          </p:nvPr>
        </p:nvSpPr>
        <p:spPr>
          <a:xfrm>
            <a:off x="457200" y="442913"/>
            <a:ext cx="8686800" cy="790575"/>
          </a:xfrm>
        </p:spPr>
        <p:txBody>
          <a:bodyPr/>
          <a:lstStyle/>
          <a:p>
            <a:pPr>
              <a:tabLst>
                <a:tab pos="5203825" algn="l"/>
              </a:tabLst>
            </a:pPr>
            <a:r>
              <a:rPr lang="en-US" b="1">
                <a:solidFill>
                  <a:srgbClr val="990033"/>
                </a:solidFill>
                <a:effectLst>
                  <a:outerShdw blurRad="38100" dist="38100" dir="2700000" algn="tl">
                    <a:srgbClr val="C0C0C0"/>
                  </a:outerShdw>
                </a:effectLst>
                <a:latin typeface="Verdana" pitchFamily="34" charset="0"/>
              </a:rPr>
              <a:t>PICO</a:t>
            </a:r>
            <a:r>
              <a:rPr lang="en-US"/>
              <a:t> Why use a specific format?</a:t>
            </a:r>
          </a:p>
        </p:txBody>
      </p:sp>
      <p:grpSp>
        <p:nvGrpSpPr>
          <p:cNvPr id="434180" name="Group 4"/>
          <p:cNvGrpSpPr>
            <a:grpSpLocks/>
          </p:cNvGrpSpPr>
          <p:nvPr/>
        </p:nvGrpSpPr>
        <p:grpSpPr bwMode="auto">
          <a:xfrm>
            <a:off x="6699250" y="3873500"/>
            <a:ext cx="1381125" cy="2265363"/>
            <a:chOff x="3844" y="2448"/>
            <a:chExt cx="870" cy="1427"/>
          </a:xfrm>
        </p:grpSpPr>
        <p:sp>
          <p:nvSpPr>
            <p:cNvPr id="434181" name="AutoShape 5"/>
            <p:cNvSpPr>
              <a:spLocks noChangeAspect="1" noChangeArrowheads="1" noTextEdit="1"/>
            </p:cNvSpPr>
            <p:nvPr/>
          </p:nvSpPr>
          <p:spPr bwMode="auto">
            <a:xfrm>
              <a:off x="3847" y="2448"/>
              <a:ext cx="867" cy="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182" name="Freeform 6"/>
            <p:cNvSpPr>
              <a:spLocks/>
            </p:cNvSpPr>
            <p:nvPr/>
          </p:nvSpPr>
          <p:spPr bwMode="auto">
            <a:xfrm>
              <a:off x="4269" y="2468"/>
              <a:ext cx="428" cy="315"/>
            </a:xfrm>
            <a:custGeom>
              <a:avLst/>
              <a:gdLst>
                <a:gd name="T0" fmla="*/ 1298 w 1714"/>
                <a:gd name="T1" fmla="*/ 132 h 1577"/>
                <a:gd name="T2" fmla="*/ 1521 w 1714"/>
                <a:gd name="T3" fmla="*/ 299 h 1577"/>
                <a:gd name="T4" fmla="*/ 1657 w 1714"/>
                <a:gd name="T5" fmla="*/ 527 h 1577"/>
                <a:gd name="T6" fmla="*/ 1713 w 1714"/>
                <a:gd name="T7" fmla="*/ 775 h 1577"/>
                <a:gd name="T8" fmla="*/ 1681 w 1714"/>
                <a:gd name="T9" fmla="*/ 954 h 1577"/>
                <a:gd name="T10" fmla="*/ 1598 w 1714"/>
                <a:gd name="T11" fmla="*/ 1096 h 1577"/>
                <a:gd name="T12" fmla="*/ 1525 w 1714"/>
                <a:gd name="T13" fmla="*/ 1170 h 1577"/>
                <a:gd name="T14" fmla="*/ 1463 w 1714"/>
                <a:gd name="T15" fmla="*/ 1220 h 1577"/>
                <a:gd name="T16" fmla="*/ 1434 w 1714"/>
                <a:gd name="T17" fmla="*/ 1240 h 1577"/>
                <a:gd name="T18" fmla="*/ 1341 w 1714"/>
                <a:gd name="T19" fmla="*/ 1293 h 1577"/>
                <a:gd name="T20" fmla="*/ 1213 w 1714"/>
                <a:gd name="T21" fmla="*/ 1339 h 1577"/>
                <a:gd name="T22" fmla="*/ 1042 w 1714"/>
                <a:gd name="T23" fmla="*/ 1349 h 1577"/>
                <a:gd name="T24" fmla="*/ 864 w 1714"/>
                <a:gd name="T25" fmla="*/ 1334 h 1577"/>
                <a:gd name="T26" fmla="*/ 822 w 1714"/>
                <a:gd name="T27" fmla="*/ 1386 h 1577"/>
                <a:gd name="T28" fmla="*/ 826 w 1714"/>
                <a:gd name="T29" fmla="*/ 1488 h 1577"/>
                <a:gd name="T30" fmla="*/ 729 w 1714"/>
                <a:gd name="T31" fmla="*/ 1540 h 1577"/>
                <a:gd name="T32" fmla="*/ 536 w 1714"/>
                <a:gd name="T33" fmla="*/ 1552 h 1577"/>
                <a:gd name="T34" fmla="*/ 408 w 1714"/>
                <a:gd name="T35" fmla="*/ 1552 h 1577"/>
                <a:gd name="T36" fmla="*/ 343 w 1714"/>
                <a:gd name="T37" fmla="*/ 1563 h 1577"/>
                <a:gd name="T38" fmla="*/ 290 w 1714"/>
                <a:gd name="T39" fmla="*/ 1561 h 1577"/>
                <a:gd name="T40" fmla="*/ 261 w 1714"/>
                <a:gd name="T41" fmla="*/ 1569 h 1577"/>
                <a:gd name="T42" fmla="*/ 243 w 1714"/>
                <a:gd name="T43" fmla="*/ 1527 h 1577"/>
                <a:gd name="T44" fmla="*/ 256 w 1714"/>
                <a:gd name="T45" fmla="*/ 1424 h 1577"/>
                <a:gd name="T46" fmla="*/ 261 w 1714"/>
                <a:gd name="T47" fmla="*/ 1266 h 1577"/>
                <a:gd name="T48" fmla="*/ 243 w 1714"/>
                <a:gd name="T49" fmla="*/ 1057 h 1577"/>
                <a:gd name="T50" fmla="*/ 231 w 1714"/>
                <a:gd name="T51" fmla="*/ 944 h 1577"/>
                <a:gd name="T52" fmla="*/ 225 w 1714"/>
                <a:gd name="T53" fmla="*/ 920 h 1577"/>
                <a:gd name="T54" fmla="*/ 259 w 1714"/>
                <a:gd name="T55" fmla="*/ 920 h 1577"/>
                <a:gd name="T56" fmla="*/ 312 w 1714"/>
                <a:gd name="T57" fmla="*/ 953 h 1577"/>
                <a:gd name="T58" fmla="*/ 466 w 1714"/>
                <a:gd name="T59" fmla="*/ 1029 h 1577"/>
                <a:gd name="T60" fmla="*/ 752 w 1714"/>
                <a:gd name="T61" fmla="*/ 1063 h 1577"/>
                <a:gd name="T62" fmla="*/ 974 w 1714"/>
                <a:gd name="T63" fmla="*/ 1022 h 1577"/>
                <a:gd name="T64" fmla="*/ 1101 w 1714"/>
                <a:gd name="T65" fmla="*/ 895 h 1577"/>
                <a:gd name="T66" fmla="*/ 1154 w 1714"/>
                <a:gd name="T67" fmla="*/ 732 h 1577"/>
                <a:gd name="T68" fmla="*/ 1138 w 1714"/>
                <a:gd name="T69" fmla="*/ 569 h 1577"/>
                <a:gd name="T70" fmla="*/ 1033 w 1714"/>
                <a:gd name="T71" fmla="*/ 439 h 1577"/>
                <a:gd name="T72" fmla="*/ 874 w 1714"/>
                <a:gd name="T73" fmla="*/ 379 h 1577"/>
                <a:gd name="T74" fmla="*/ 779 w 1714"/>
                <a:gd name="T75" fmla="*/ 392 h 1577"/>
                <a:gd name="T76" fmla="*/ 753 w 1714"/>
                <a:gd name="T77" fmla="*/ 395 h 1577"/>
                <a:gd name="T78" fmla="*/ 668 w 1714"/>
                <a:gd name="T79" fmla="*/ 421 h 1577"/>
                <a:gd name="T80" fmla="*/ 534 w 1714"/>
                <a:gd name="T81" fmla="*/ 493 h 1577"/>
                <a:gd name="T82" fmla="*/ 426 w 1714"/>
                <a:gd name="T83" fmla="*/ 565 h 1577"/>
                <a:gd name="T84" fmla="*/ 346 w 1714"/>
                <a:gd name="T85" fmla="*/ 635 h 1577"/>
                <a:gd name="T86" fmla="*/ 223 w 1714"/>
                <a:gd name="T87" fmla="*/ 553 h 1577"/>
                <a:gd name="T88" fmla="*/ 75 w 1714"/>
                <a:gd name="T89" fmla="*/ 327 h 1577"/>
                <a:gd name="T90" fmla="*/ 3 w 1714"/>
                <a:gd name="T91" fmla="*/ 199 h 1577"/>
                <a:gd name="T92" fmla="*/ 96 w 1714"/>
                <a:gd name="T93" fmla="*/ 147 h 1577"/>
                <a:gd name="T94" fmla="*/ 266 w 1714"/>
                <a:gd name="T95" fmla="*/ 85 h 1577"/>
                <a:gd name="T96" fmla="*/ 485 w 1714"/>
                <a:gd name="T97" fmla="*/ 28 h 1577"/>
                <a:gd name="T98" fmla="*/ 774 w 1714"/>
                <a:gd name="T99" fmla="*/ 0 h 1577"/>
                <a:gd name="T100" fmla="*/ 964 w 1714"/>
                <a:gd name="T101" fmla="*/ 16 h 1577"/>
                <a:gd name="T102" fmla="*/ 1058 w 1714"/>
                <a:gd name="T103" fmla="*/ 3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14" h="1577">
                  <a:moveTo>
                    <a:pt x="1107" y="50"/>
                  </a:moveTo>
                  <a:lnTo>
                    <a:pt x="1171" y="75"/>
                  </a:lnTo>
                  <a:lnTo>
                    <a:pt x="1236" y="102"/>
                  </a:lnTo>
                  <a:lnTo>
                    <a:pt x="1298" y="132"/>
                  </a:lnTo>
                  <a:lnTo>
                    <a:pt x="1359" y="166"/>
                  </a:lnTo>
                  <a:lnTo>
                    <a:pt x="1417" y="204"/>
                  </a:lnTo>
                  <a:lnTo>
                    <a:pt x="1470" y="248"/>
                  </a:lnTo>
                  <a:lnTo>
                    <a:pt x="1521" y="299"/>
                  </a:lnTo>
                  <a:lnTo>
                    <a:pt x="1569" y="360"/>
                  </a:lnTo>
                  <a:lnTo>
                    <a:pt x="1602" y="413"/>
                  </a:lnTo>
                  <a:lnTo>
                    <a:pt x="1631" y="470"/>
                  </a:lnTo>
                  <a:lnTo>
                    <a:pt x="1657" y="527"/>
                  </a:lnTo>
                  <a:lnTo>
                    <a:pt x="1678" y="589"/>
                  </a:lnTo>
                  <a:lnTo>
                    <a:pt x="1694" y="649"/>
                  </a:lnTo>
                  <a:lnTo>
                    <a:pt x="1707" y="712"/>
                  </a:lnTo>
                  <a:lnTo>
                    <a:pt x="1713" y="775"/>
                  </a:lnTo>
                  <a:lnTo>
                    <a:pt x="1714" y="837"/>
                  </a:lnTo>
                  <a:lnTo>
                    <a:pt x="1705" y="876"/>
                  </a:lnTo>
                  <a:lnTo>
                    <a:pt x="1694" y="916"/>
                  </a:lnTo>
                  <a:lnTo>
                    <a:pt x="1681" y="954"/>
                  </a:lnTo>
                  <a:lnTo>
                    <a:pt x="1665" y="993"/>
                  </a:lnTo>
                  <a:lnTo>
                    <a:pt x="1644" y="1028"/>
                  </a:lnTo>
                  <a:lnTo>
                    <a:pt x="1622" y="1063"/>
                  </a:lnTo>
                  <a:lnTo>
                    <a:pt x="1598" y="1096"/>
                  </a:lnTo>
                  <a:lnTo>
                    <a:pt x="1571" y="1128"/>
                  </a:lnTo>
                  <a:lnTo>
                    <a:pt x="1555" y="1142"/>
                  </a:lnTo>
                  <a:lnTo>
                    <a:pt x="1540" y="1156"/>
                  </a:lnTo>
                  <a:lnTo>
                    <a:pt x="1525" y="1170"/>
                  </a:lnTo>
                  <a:lnTo>
                    <a:pt x="1510" y="1185"/>
                  </a:lnTo>
                  <a:lnTo>
                    <a:pt x="1494" y="1196"/>
                  </a:lnTo>
                  <a:lnTo>
                    <a:pt x="1479" y="1209"/>
                  </a:lnTo>
                  <a:lnTo>
                    <a:pt x="1463" y="1220"/>
                  </a:lnTo>
                  <a:lnTo>
                    <a:pt x="1447" y="1231"/>
                  </a:lnTo>
                  <a:lnTo>
                    <a:pt x="1445" y="1234"/>
                  </a:lnTo>
                  <a:lnTo>
                    <a:pt x="1439" y="1238"/>
                  </a:lnTo>
                  <a:lnTo>
                    <a:pt x="1434" y="1240"/>
                  </a:lnTo>
                  <a:lnTo>
                    <a:pt x="1431" y="1241"/>
                  </a:lnTo>
                  <a:lnTo>
                    <a:pt x="1401" y="1258"/>
                  </a:lnTo>
                  <a:lnTo>
                    <a:pt x="1371" y="1275"/>
                  </a:lnTo>
                  <a:lnTo>
                    <a:pt x="1341" y="1293"/>
                  </a:lnTo>
                  <a:lnTo>
                    <a:pt x="1312" y="1311"/>
                  </a:lnTo>
                  <a:lnTo>
                    <a:pt x="1280" y="1324"/>
                  </a:lnTo>
                  <a:lnTo>
                    <a:pt x="1249" y="1334"/>
                  </a:lnTo>
                  <a:lnTo>
                    <a:pt x="1213" y="1339"/>
                  </a:lnTo>
                  <a:lnTo>
                    <a:pt x="1179" y="1339"/>
                  </a:lnTo>
                  <a:lnTo>
                    <a:pt x="1133" y="1346"/>
                  </a:lnTo>
                  <a:lnTo>
                    <a:pt x="1088" y="1349"/>
                  </a:lnTo>
                  <a:lnTo>
                    <a:pt x="1042" y="1349"/>
                  </a:lnTo>
                  <a:lnTo>
                    <a:pt x="997" y="1348"/>
                  </a:lnTo>
                  <a:lnTo>
                    <a:pt x="953" y="1344"/>
                  </a:lnTo>
                  <a:lnTo>
                    <a:pt x="908" y="1339"/>
                  </a:lnTo>
                  <a:lnTo>
                    <a:pt x="864" y="1334"/>
                  </a:lnTo>
                  <a:lnTo>
                    <a:pt x="821" y="1331"/>
                  </a:lnTo>
                  <a:lnTo>
                    <a:pt x="817" y="1335"/>
                  </a:lnTo>
                  <a:lnTo>
                    <a:pt x="819" y="1360"/>
                  </a:lnTo>
                  <a:lnTo>
                    <a:pt x="822" y="1386"/>
                  </a:lnTo>
                  <a:lnTo>
                    <a:pt x="824" y="1411"/>
                  </a:lnTo>
                  <a:lnTo>
                    <a:pt x="826" y="1438"/>
                  </a:lnTo>
                  <a:lnTo>
                    <a:pt x="826" y="1463"/>
                  </a:lnTo>
                  <a:lnTo>
                    <a:pt x="826" y="1488"/>
                  </a:lnTo>
                  <a:lnTo>
                    <a:pt x="825" y="1513"/>
                  </a:lnTo>
                  <a:lnTo>
                    <a:pt x="825" y="1538"/>
                  </a:lnTo>
                  <a:lnTo>
                    <a:pt x="777" y="1538"/>
                  </a:lnTo>
                  <a:lnTo>
                    <a:pt x="729" y="1540"/>
                  </a:lnTo>
                  <a:lnTo>
                    <a:pt x="681" y="1544"/>
                  </a:lnTo>
                  <a:lnTo>
                    <a:pt x="633" y="1547"/>
                  </a:lnTo>
                  <a:lnTo>
                    <a:pt x="584" y="1550"/>
                  </a:lnTo>
                  <a:lnTo>
                    <a:pt x="536" y="1552"/>
                  </a:lnTo>
                  <a:lnTo>
                    <a:pt x="488" y="1554"/>
                  </a:lnTo>
                  <a:lnTo>
                    <a:pt x="440" y="1557"/>
                  </a:lnTo>
                  <a:lnTo>
                    <a:pt x="423" y="1552"/>
                  </a:lnTo>
                  <a:lnTo>
                    <a:pt x="408" y="1552"/>
                  </a:lnTo>
                  <a:lnTo>
                    <a:pt x="391" y="1554"/>
                  </a:lnTo>
                  <a:lnTo>
                    <a:pt x="376" y="1558"/>
                  </a:lnTo>
                  <a:lnTo>
                    <a:pt x="359" y="1560"/>
                  </a:lnTo>
                  <a:lnTo>
                    <a:pt x="343" y="1563"/>
                  </a:lnTo>
                  <a:lnTo>
                    <a:pt x="325" y="1563"/>
                  </a:lnTo>
                  <a:lnTo>
                    <a:pt x="308" y="1563"/>
                  </a:lnTo>
                  <a:lnTo>
                    <a:pt x="298" y="1561"/>
                  </a:lnTo>
                  <a:lnTo>
                    <a:pt x="290" y="1561"/>
                  </a:lnTo>
                  <a:lnTo>
                    <a:pt x="282" y="1561"/>
                  </a:lnTo>
                  <a:lnTo>
                    <a:pt x="275" y="1564"/>
                  </a:lnTo>
                  <a:lnTo>
                    <a:pt x="268" y="1565"/>
                  </a:lnTo>
                  <a:lnTo>
                    <a:pt x="261" y="1569"/>
                  </a:lnTo>
                  <a:lnTo>
                    <a:pt x="255" y="1572"/>
                  </a:lnTo>
                  <a:lnTo>
                    <a:pt x="249" y="1577"/>
                  </a:lnTo>
                  <a:lnTo>
                    <a:pt x="243" y="1552"/>
                  </a:lnTo>
                  <a:lnTo>
                    <a:pt x="243" y="1527"/>
                  </a:lnTo>
                  <a:lnTo>
                    <a:pt x="244" y="1501"/>
                  </a:lnTo>
                  <a:lnTo>
                    <a:pt x="248" y="1477"/>
                  </a:lnTo>
                  <a:lnTo>
                    <a:pt x="251" y="1450"/>
                  </a:lnTo>
                  <a:lnTo>
                    <a:pt x="256" y="1424"/>
                  </a:lnTo>
                  <a:lnTo>
                    <a:pt x="259" y="1398"/>
                  </a:lnTo>
                  <a:lnTo>
                    <a:pt x="260" y="1372"/>
                  </a:lnTo>
                  <a:lnTo>
                    <a:pt x="261" y="1319"/>
                  </a:lnTo>
                  <a:lnTo>
                    <a:pt x="261" y="1266"/>
                  </a:lnTo>
                  <a:lnTo>
                    <a:pt x="259" y="1213"/>
                  </a:lnTo>
                  <a:lnTo>
                    <a:pt x="256" y="1161"/>
                  </a:lnTo>
                  <a:lnTo>
                    <a:pt x="249" y="1108"/>
                  </a:lnTo>
                  <a:lnTo>
                    <a:pt x="243" y="1057"/>
                  </a:lnTo>
                  <a:lnTo>
                    <a:pt x="234" y="1007"/>
                  </a:lnTo>
                  <a:lnTo>
                    <a:pt x="225" y="958"/>
                  </a:lnTo>
                  <a:lnTo>
                    <a:pt x="229" y="951"/>
                  </a:lnTo>
                  <a:lnTo>
                    <a:pt x="231" y="944"/>
                  </a:lnTo>
                  <a:lnTo>
                    <a:pt x="229" y="937"/>
                  </a:lnTo>
                  <a:lnTo>
                    <a:pt x="228" y="931"/>
                  </a:lnTo>
                  <a:lnTo>
                    <a:pt x="225" y="924"/>
                  </a:lnTo>
                  <a:lnTo>
                    <a:pt x="225" y="920"/>
                  </a:lnTo>
                  <a:lnTo>
                    <a:pt x="226" y="915"/>
                  </a:lnTo>
                  <a:lnTo>
                    <a:pt x="233" y="911"/>
                  </a:lnTo>
                  <a:lnTo>
                    <a:pt x="245" y="914"/>
                  </a:lnTo>
                  <a:lnTo>
                    <a:pt x="259" y="920"/>
                  </a:lnTo>
                  <a:lnTo>
                    <a:pt x="273" y="927"/>
                  </a:lnTo>
                  <a:lnTo>
                    <a:pt x="287" y="936"/>
                  </a:lnTo>
                  <a:lnTo>
                    <a:pt x="299" y="944"/>
                  </a:lnTo>
                  <a:lnTo>
                    <a:pt x="312" y="953"/>
                  </a:lnTo>
                  <a:lnTo>
                    <a:pt x="325" y="960"/>
                  </a:lnTo>
                  <a:lnTo>
                    <a:pt x="340" y="967"/>
                  </a:lnTo>
                  <a:lnTo>
                    <a:pt x="401" y="1002"/>
                  </a:lnTo>
                  <a:lnTo>
                    <a:pt x="466" y="1029"/>
                  </a:lnTo>
                  <a:lnTo>
                    <a:pt x="534" y="1048"/>
                  </a:lnTo>
                  <a:lnTo>
                    <a:pt x="606" y="1060"/>
                  </a:lnTo>
                  <a:lnTo>
                    <a:pt x="678" y="1063"/>
                  </a:lnTo>
                  <a:lnTo>
                    <a:pt x="752" y="1063"/>
                  </a:lnTo>
                  <a:lnTo>
                    <a:pt x="824" y="1059"/>
                  </a:lnTo>
                  <a:lnTo>
                    <a:pt x="894" y="1053"/>
                  </a:lnTo>
                  <a:lnTo>
                    <a:pt x="934" y="1040"/>
                  </a:lnTo>
                  <a:lnTo>
                    <a:pt x="974" y="1022"/>
                  </a:lnTo>
                  <a:lnTo>
                    <a:pt x="1011" y="996"/>
                  </a:lnTo>
                  <a:lnTo>
                    <a:pt x="1045" y="967"/>
                  </a:lnTo>
                  <a:lnTo>
                    <a:pt x="1075" y="933"/>
                  </a:lnTo>
                  <a:lnTo>
                    <a:pt x="1101" y="895"/>
                  </a:lnTo>
                  <a:lnTo>
                    <a:pt x="1123" y="855"/>
                  </a:lnTo>
                  <a:lnTo>
                    <a:pt x="1141" y="815"/>
                  </a:lnTo>
                  <a:lnTo>
                    <a:pt x="1148" y="774"/>
                  </a:lnTo>
                  <a:lnTo>
                    <a:pt x="1154" y="732"/>
                  </a:lnTo>
                  <a:lnTo>
                    <a:pt x="1156" y="690"/>
                  </a:lnTo>
                  <a:lnTo>
                    <a:pt x="1156" y="649"/>
                  </a:lnTo>
                  <a:lnTo>
                    <a:pt x="1149" y="606"/>
                  </a:lnTo>
                  <a:lnTo>
                    <a:pt x="1138" y="569"/>
                  </a:lnTo>
                  <a:lnTo>
                    <a:pt x="1120" y="533"/>
                  </a:lnTo>
                  <a:lnTo>
                    <a:pt x="1096" y="501"/>
                  </a:lnTo>
                  <a:lnTo>
                    <a:pt x="1066" y="467"/>
                  </a:lnTo>
                  <a:lnTo>
                    <a:pt x="1033" y="439"/>
                  </a:lnTo>
                  <a:lnTo>
                    <a:pt x="995" y="414"/>
                  </a:lnTo>
                  <a:lnTo>
                    <a:pt x="957" y="398"/>
                  </a:lnTo>
                  <a:lnTo>
                    <a:pt x="915" y="385"/>
                  </a:lnTo>
                  <a:lnTo>
                    <a:pt x="874" y="379"/>
                  </a:lnTo>
                  <a:lnTo>
                    <a:pt x="830" y="380"/>
                  </a:lnTo>
                  <a:lnTo>
                    <a:pt x="789" y="388"/>
                  </a:lnTo>
                  <a:lnTo>
                    <a:pt x="784" y="390"/>
                  </a:lnTo>
                  <a:lnTo>
                    <a:pt x="779" y="392"/>
                  </a:lnTo>
                  <a:lnTo>
                    <a:pt x="772" y="392"/>
                  </a:lnTo>
                  <a:lnTo>
                    <a:pt x="766" y="393"/>
                  </a:lnTo>
                  <a:lnTo>
                    <a:pt x="760" y="393"/>
                  </a:lnTo>
                  <a:lnTo>
                    <a:pt x="753" y="395"/>
                  </a:lnTo>
                  <a:lnTo>
                    <a:pt x="746" y="398"/>
                  </a:lnTo>
                  <a:lnTo>
                    <a:pt x="741" y="403"/>
                  </a:lnTo>
                  <a:lnTo>
                    <a:pt x="704" y="410"/>
                  </a:lnTo>
                  <a:lnTo>
                    <a:pt x="668" y="421"/>
                  </a:lnTo>
                  <a:lnTo>
                    <a:pt x="633" y="436"/>
                  </a:lnTo>
                  <a:lnTo>
                    <a:pt x="600" y="454"/>
                  </a:lnTo>
                  <a:lnTo>
                    <a:pt x="565" y="473"/>
                  </a:lnTo>
                  <a:lnTo>
                    <a:pt x="534" y="493"/>
                  </a:lnTo>
                  <a:lnTo>
                    <a:pt x="502" y="514"/>
                  </a:lnTo>
                  <a:lnTo>
                    <a:pt x="473" y="536"/>
                  </a:lnTo>
                  <a:lnTo>
                    <a:pt x="448" y="549"/>
                  </a:lnTo>
                  <a:lnTo>
                    <a:pt x="426" y="565"/>
                  </a:lnTo>
                  <a:lnTo>
                    <a:pt x="405" y="582"/>
                  </a:lnTo>
                  <a:lnTo>
                    <a:pt x="386" y="600"/>
                  </a:lnTo>
                  <a:lnTo>
                    <a:pt x="365" y="617"/>
                  </a:lnTo>
                  <a:lnTo>
                    <a:pt x="346" y="635"/>
                  </a:lnTo>
                  <a:lnTo>
                    <a:pt x="325" y="650"/>
                  </a:lnTo>
                  <a:lnTo>
                    <a:pt x="306" y="663"/>
                  </a:lnTo>
                  <a:lnTo>
                    <a:pt x="263" y="609"/>
                  </a:lnTo>
                  <a:lnTo>
                    <a:pt x="223" y="553"/>
                  </a:lnTo>
                  <a:lnTo>
                    <a:pt x="184" y="497"/>
                  </a:lnTo>
                  <a:lnTo>
                    <a:pt x="148" y="441"/>
                  </a:lnTo>
                  <a:lnTo>
                    <a:pt x="112" y="384"/>
                  </a:lnTo>
                  <a:lnTo>
                    <a:pt x="75" y="327"/>
                  </a:lnTo>
                  <a:lnTo>
                    <a:pt x="37" y="271"/>
                  </a:lnTo>
                  <a:lnTo>
                    <a:pt x="0" y="216"/>
                  </a:lnTo>
                  <a:lnTo>
                    <a:pt x="1" y="207"/>
                  </a:lnTo>
                  <a:lnTo>
                    <a:pt x="3" y="199"/>
                  </a:lnTo>
                  <a:lnTo>
                    <a:pt x="7" y="192"/>
                  </a:lnTo>
                  <a:lnTo>
                    <a:pt x="13" y="189"/>
                  </a:lnTo>
                  <a:lnTo>
                    <a:pt x="55" y="166"/>
                  </a:lnTo>
                  <a:lnTo>
                    <a:pt x="96" y="147"/>
                  </a:lnTo>
                  <a:lnTo>
                    <a:pt x="138" y="128"/>
                  </a:lnTo>
                  <a:lnTo>
                    <a:pt x="180" y="114"/>
                  </a:lnTo>
                  <a:lnTo>
                    <a:pt x="223" y="99"/>
                  </a:lnTo>
                  <a:lnTo>
                    <a:pt x="266" y="85"/>
                  </a:lnTo>
                  <a:lnTo>
                    <a:pt x="308" y="70"/>
                  </a:lnTo>
                  <a:lnTo>
                    <a:pt x="352" y="56"/>
                  </a:lnTo>
                  <a:lnTo>
                    <a:pt x="417" y="41"/>
                  </a:lnTo>
                  <a:lnTo>
                    <a:pt x="485" y="28"/>
                  </a:lnTo>
                  <a:lnTo>
                    <a:pt x="556" y="15"/>
                  </a:lnTo>
                  <a:lnTo>
                    <a:pt x="629" y="7"/>
                  </a:lnTo>
                  <a:lnTo>
                    <a:pt x="701" y="1"/>
                  </a:lnTo>
                  <a:lnTo>
                    <a:pt x="774" y="0"/>
                  </a:lnTo>
                  <a:lnTo>
                    <a:pt x="846" y="2"/>
                  </a:lnTo>
                  <a:lnTo>
                    <a:pt x="916" y="12"/>
                  </a:lnTo>
                  <a:lnTo>
                    <a:pt x="940" y="13"/>
                  </a:lnTo>
                  <a:lnTo>
                    <a:pt x="964" y="16"/>
                  </a:lnTo>
                  <a:lnTo>
                    <a:pt x="987" y="20"/>
                  </a:lnTo>
                  <a:lnTo>
                    <a:pt x="1011" y="24"/>
                  </a:lnTo>
                  <a:lnTo>
                    <a:pt x="1034" y="28"/>
                  </a:lnTo>
                  <a:lnTo>
                    <a:pt x="1058" y="35"/>
                  </a:lnTo>
                  <a:lnTo>
                    <a:pt x="1082" y="41"/>
                  </a:lnTo>
                  <a:lnTo>
                    <a:pt x="1107"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4183" name="Freeform 7"/>
            <p:cNvSpPr>
              <a:spLocks/>
            </p:cNvSpPr>
            <p:nvPr/>
          </p:nvSpPr>
          <p:spPr bwMode="auto">
            <a:xfrm>
              <a:off x="4290" y="2478"/>
              <a:ext cx="392" cy="292"/>
            </a:xfrm>
            <a:custGeom>
              <a:avLst/>
              <a:gdLst>
                <a:gd name="T0" fmla="*/ 1058 w 1569"/>
                <a:gd name="T1" fmla="*/ 66 h 1456"/>
                <a:gd name="T2" fmla="*/ 1248 w 1569"/>
                <a:gd name="T3" fmla="*/ 164 h 1456"/>
                <a:gd name="T4" fmla="*/ 1408 w 1569"/>
                <a:gd name="T5" fmla="*/ 306 h 1456"/>
                <a:gd name="T6" fmla="*/ 1511 w 1569"/>
                <a:gd name="T7" fmla="*/ 459 h 1456"/>
                <a:gd name="T8" fmla="*/ 1559 w 1569"/>
                <a:gd name="T9" fmla="*/ 639 h 1456"/>
                <a:gd name="T10" fmla="*/ 1558 w 1569"/>
                <a:gd name="T11" fmla="*/ 833 h 1456"/>
                <a:gd name="T12" fmla="*/ 1474 w 1569"/>
                <a:gd name="T13" fmla="*/ 993 h 1456"/>
                <a:gd name="T14" fmla="*/ 1337 w 1569"/>
                <a:gd name="T15" fmla="*/ 1118 h 1456"/>
                <a:gd name="T16" fmla="*/ 1183 w 1569"/>
                <a:gd name="T17" fmla="*/ 1204 h 1456"/>
                <a:gd name="T18" fmla="*/ 1010 w 1569"/>
                <a:gd name="T19" fmla="*/ 1220 h 1456"/>
                <a:gd name="T20" fmla="*/ 833 w 1569"/>
                <a:gd name="T21" fmla="*/ 1226 h 1456"/>
                <a:gd name="T22" fmla="*/ 790 w 1569"/>
                <a:gd name="T23" fmla="*/ 1218 h 1456"/>
                <a:gd name="T24" fmla="*/ 744 w 1569"/>
                <a:gd name="T25" fmla="*/ 1213 h 1456"/>
                <a:gd name="T26" fmla="*/ 702 w 1569"/>
                <a:gd name="T27" fmla="*/ 1208 h 1456"/>
                <a:gd name="T28" fmla="*/ 672 w 1569"/>
                <a:gd name="T29" fmla="*/ 1201 h 1456"/>
                <a:gd name="T30" fmla="*/ 656 w 1569"/>
                <a:gd name="T31" fmla="*/ 1221 h 1456"/>
                <a:gd name="T32" fmla="*/ 658 w 1569"/>
                <a:gd name="T33" fmla="*/ 1246 h 1456"/>
                <a:gd name="T34" fmla="*/ 662 w 1569"/>
                <a:gd name="T35" fmla="*/ 1284 h 1456"/>
                <a:gd name="T36" fmla="*/ 666 w 1569"/>
                <a:gd name="T37" fmla="*/ 1344 h 1456"/>
                <a:gd name="T38" fmla="*/ 664 w 1569"/>
                <a:gd name="T39" fmla="*/ 1401 h 1456"/>
                <a:gd name="T40" fmla="*/ 553 w 1569"/>
                <a:gd name="T41" fmla="*/ 1430 h 1456"/>
                <a:gd name="T42" fmla="*/ 384 w 1569"/>
                <a:gd name="T43" fmla="*/ 1439 h 1456"/>
                <a:gd name="T44" fmla="*/ 217 w 1569"/>
                <a:gd name="T45" fmla="*/ 1456 h 1456"/>
                <a:gd name="T46" fmla="*/ 241 w 1569"/>
                <a:gd name="T47" fmla="*/ 1267 h 1456"/>
                <a:gd name="T48" fmla="*/ 230 w 1569"/>
                <a:gd name="T49" fmla="*/ 1079 h 1456"/>
                <a:gd name="T50" fmla="*/ 213 w 1569"/>
                <a:gd name="T51" fmla="*/ 954 h 1456"/>
                <a:gd name="T52" fmla="*/ 230 w 1569"/>
                <a:gd name="T53" fmla="*/ 962 h 1456"/>
                <a:gd name="T54" fmla="*/ 290 w 1569"/>
                <a:gd name="T55" fmla="*/ 992 h 1456"/>
                <a:gd name="T56" fmla="*/ 409 w 1569"/>
                <a:gd name="T57" fmla="*/ 1029 h 1456"/>
                <a:gd name="T58" fmla="*/ 529 w 1569"/>
                <a:gd name="T59" fmla="*/ 1049 h 1456"/>
                <a:gd name="T60" fmla="*/ 624 w 1569"/>
                <a:gd name="T61" fmla="*/ 1053 h 1456"/>
                <a:gd name="T62" fmla="*/ 702 w 1569"/>
                <a:gd name="T63" fmla="*/ 1055 h 1456"/>
                <a:gd name="T64" fmla="*/ 784 w 1569"/>
                <a:gd name="T65" fmla="*/ 1052 h 1456"/>
                <a:gd name="T66" fmla="*/ 839 w 1569"/>
                <a:gd name="T67" fmla="*/ 1035 h 1456"/>
                <a:gd name="T68" fmla="*/ 895 w 1569"/>
                <a:gd name="T69" fmla="*/ 1018 h 1456"/>
                <a:gd name="T70" fmla="*/ 977 w 1569"/>
                <a:gd name="T71" fmla="*/ 960 h 1456"/>
                <a:gd name="T72" fmla="*/ 1086 w 1569"/>
                <a:gd name="T73" fmla="*/ 821 h 1456"/>
                <a:gd name="T74" fmla="*/ 1131 w 1569"/>
                <a:gd name="T75" fmla="*/ 651 h 1456"/>
                <a:gd name="T76" fmla="*/ 1125 w 1569"/>
                <a:gd name="T77" fmla="*/ 548 h 1456"/>
                <a:gd name="T78" fmla="*/ 1102 w 1569"/>
                <a:gd name="T79" fmla="*/ 488 h 1456"/>
                <a:gd name="T80" fmla="*/ 1074 w 1569"/>
                <a:gd name="T81" fmla="*/ 435 h 1456"/>
                <a:gd name="T82" fmla="*/ 937 w 1569"/>
                <a:gd name="T83" fmla="*/ 318 h 1456"/>
                <a:gd name="T84" fmla="*/ 769 w 1569"/>
                <a:gd name="T85" fmla="*/ 281 h 1456"/>
                <a:gd name="T86" fmla="*/ 595 w 1569"/>
                <a:gd name="T87" fmla="*/ 314 h 1456"/>
                <a:gd name="T88" fmla="*/ 435 w 1569"/>
                <a:gd name="T89" fmla="*/ 396 h 1456"/>
                <a:gd name="T90" fmla="*/ 286 w 1569"/>
                <a:gd name="T91" fmla="*/ 500 h 1456"/>
                <a:gd name="T92" fmla="*/ 172 w 1569"/>
                <a:gd name="T93" fmla="*/ 452 h 1456"/>
                <a:gd name="T94" fmla="*/ 86 w 1569"/>
                <a:gd name="T95" fmla="*/ 312 h 1456"/>
                <a:gd name="T96" fmla="*/ 0 w 1569"/>
                <a:gd name="T97" fmla="*/ 168 h 1456"/>
                <a:gd name="T98" fmla="*/ 222 w 1569"/>
                <a:gd name="T99" fmla="*/ 78 h 1456"/>
                <a:gd name="T100" fmla="*/ 463 w 1569"/>
                <a:gd name="T101" fmla="*/ 26 h 1456"/>
                <a:gd name="T102" fmla="*/ 664 w 1569"/>
                <a:gd name="T103" fmla="*/ 1 h 1456"/>
                <a:gd name="T104" fmla="*/ 770 w 1569"/>
                <a:gd name="T105" fmla="*/ 1 h 1456"/>
                <a:gd name="T106" fmla="*/ 871 w 1569"/>
                <a:gd name="T107" fmla="*/ 11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9" h="1456">
                  <a:moveTo>
                    <a:pt x="927" y="21"/>
                  </a:moveTo>
                  <a:lnTo>
                    <a:pt x="992" y="41"/>
                  </a:lnTo>
                  <a:lnTo>
                    <a:pt x="1058" y="66"/>
                  </a:lnTo>
                  <a:lnTo>
                    <a:pt x="1123" y="94"/>
                  </a:lnTo>
                  <a:lnTo>
                    <a:pt x="1187" y="127"/>
                  </a:lnTo>
                  <a:lnTo>
                    <a:pt x="1248" y="164"/>
                  </a:lnTo>
                  <a:lnTo>
                    <a:pt x="1306" y="206"/>
                  </a:lnTo>
                  <a:lnTo>
                    <a:pt x="1359" y="253"/>
                  </a:lnTo>
                  <a:lnTo>
                    <a:pt x="1408" y="306"/>
                  </a:lnTo>
                  <a:lnTo>
                    <a:pt x="1449" y="353"/>
                  </a:lnTo>
                  <a:lnTo>
                    <a:pt x="1483" y="405"/>
                  </a:lnTo>
                  <a:lnTo>
                    <a:pt x="1511" y="459"/>
                  </a:lnTo>
                  <a:lnTo>
                    <a:pt x="1532" y="518"/>
                  </a:lnTo>
                  <a:lnTo>
                    <a:pt x="1547" y="577"/>
                  </a:lnTo>
                  <a:lnTo>
                    <a:pt x="1559" y="639"/>
                  </a:lnTo>
                  <a:lnTo>
                    <a:pt x="1566" y="702"/>
                  </a:lnTo>
                  <a:lnTo>
                    <a:pt x="1569" y="769"/>
                  </a:lnTo>
                  <a:lnTo>
                    <a:pt x="1558" y="833"/>
                  </a:lnTo>
                  <a:lnTo>
                    <a:pt x="1538" y="890"/>
                  </a:lnTo>
                  <a:lnTo>
                    <a:pt x="1508" y="943"/>
                  </a:lnTo>
                  <a:lnTo>
                    <a:pt x="1474" y="993"/>
                  </a:lnTo>
                  <a:lnTo>
                    <a:pt x="1432" y="1036"/>
                  </a:lnTo>
                  <a:lnTo>
                    <a:pt x="1386" y="1079"/>
                  </a:lnTo>
                  <a:lnTo>
                    <a:pt x="1337" y="1118"/>
                  </a:lnTo>
                  <a:lnTo>
                    <a:pt x="1287" y="1157"/>
                  </a:lnTo>
                  <a:lnTo>
                    <a:pt x="1235" y="1185"/>
                  </a:lnTo>
                  <a:lnTo>
                    <a:pt x="1183" y="1204"/>
                  </a:lnTo>
                  <a:lnTo>
                    <a:pt x="1127" y="1214"/>
                  </a:lnTo>
                  <a:lnTo>
                    <a:pt x="1070" y="1220"/>
                  </a:lnTo>
                  <a:lnTo>
                    <a:pt x="1010" y="1220"/>
                  </a:lnTo>
                  <a:lnTo>
                    <a:pt x="951" y="1221"/>
                  </a:lnTo>
                  <a:lnTo>
                    <a:pt x="891" y="1221"/>
                  </a:lnTo>
                  <a:lnTo>
                    <a:pt x="833" y="1226"/>
                  </a:lnTo>
                  <a:lnTo>
                    <a:pt x="818" y="1224"/>
                  </a:lnTo>
                  <a:lnTo>
                    <a:pt x="805" y="1221"/>
                  </a:lnTo>
                  <a:lnTo>
                    <a:pt x="790" y="1218"/>
                  </a:lnTo>
                  <a:lnTo>
                    <a:pt x="776" y="1217"/>
                  </a:lnTo>
                  <a:lnTo>
                    <a:pt x="760" y="1213"/>
                  </a:lnTo>
                  <a:lnTo>
                    <a:pt x="744" y="1213"/>
                  </a:lnTo>
                  <a:lnTo>
                    <a:pt x="728" y="1213"/>
                  </a:lnTo>
                  <a:lnTo>
                    <a:pt x="712" y="1215"/>
                  </a:lnTo>
                  <a:lnTo>
                    <a:pt x="702" y="1208"/>
                  </a:lnTo>
                  <a:lnTo>
                    <a:pt x="691" y="1205"/>
                  </a:lnTo>
                  <a:lnTo>
                    <a:pt x="680" y="1201"/>
                  </a:lnTo>
                  <a:lnTo>
                    <a:pt x="672" y="1201"/>
                  </a:lnTo>
                  <a:lnTo>
                    <a:pt x="663" y="1207"/>
                  </a:lnTo>
                  <a:lnTo>
                    <a:pt x="658" y="1214"/>
                  </a:lnTo>
                  <a:lnTo>
                    <a:pt x="656" y="1221"/>
                  </a:lnTo>
                  <a:lnTo>
                    <a:pt x="656" y="1230"/>
                  </a:lnTo>
                  <a:lnTo>
                    <a:pt x="656" y="1237"/>
                  </a:lnTo>
                  <a:lnTo>
                    <a:pt x="658" y="1246"/>
                  </a:lnTo>
                  <a:lnTo>
                    <a:pt x="659" y="1254"/>
                  </a:lnTo>
                  <a:lnTo>
                    <a:pt x="661" y="1265"/>
                  </a:lnTo>
                  <a:lnTo>
                    <a:pt x="662" y="1284"/>
                  </a:lnTo>
                  <a:lnTo>
                    <a:pt x="664" y="1304"/>
                  </a:lnTo>
                  <a:lnTo>
                    <a:pt x="665" y="1324"/>
                  </a:lnTo>
                  <a:lnTo>
                    <a:pt x="666" y="1344"/>
                  </a:lnTo>
                  <a:lnTo>
                    <a:pt x="665" y="1363"/>
                  </a:lnTo>
                  <a:lnTo>
                    <a:pt x="665" y="1383"/>
                  </a:lnTo>
                  <a:lnTo>
                    <a:pt x="664" y="1401"/>
                  </a:lnTo>
                  <a:lnTo>
                    <a:pt x="663" y="1420"/>
                  </a:lnTo>
                  <a:lnTo>
                    <a:pt x="608" y="1425"/>
                  </a:lnTo>
                  <a:lnTo>
                    <a:pt x="553" y="1430"/>
                  </a:lnTo>
                  <a:lnTo>
                    <a:pt x="497" y="1433"/>
                  </a:lnTo>
                  <a:lnTo>
                    <a:pt x="441" y="1437"/>
                  </a:lnTo>
                  <a:lnTo>
                    <a:pt x="384" y="1439"/>
                  </a:lnTo>
                  <a:lnTo>
                    <a:pt x="327" y="1443"/>
                  </a:lnTo>
                  <a:lnTo>
                    <a:pt x="271" y="1447"/>
                  </a:lnTo>
                  <a:lnTo>
                    <a:pt x="217" y="1456"/>
                  </a:lnTo>
                  <a:lnTo>
                    <a:pt x="229" y="1392"/>
                  </a:lnTo>
                  <a:lnTo>
                    <a:pt x="238" y="1330"/>
                  </a:lnTo>
                  <a:lnTo>
                    <a:pt x="241" y="1267"/>
                  </a:lnTo>
                  <a:lnTo>
                    <a:pt x="241" y="1205"/>
                  </a:lnTo>
                  <a:lnTo>
                    <a:pt x="237" y="1141"/>
                  </a:lnTo>
                  <a:lnTo>
                    <a:pt x="230" y="1079"/>
                  </a:lnTo>
                  <a:lnTo>
                    <a:pt x="220" y="1018"/>
                  </a:lnTo>
                  <a:lnTo>
                    <a:pt x="207" y="957"/>
                  </a:lnTo>
                  <a:lnTo>
                    <a:pt x="213" y="954"/>
                  </a:lnTo>
                  <a:lnTo>
                    <a:pt x="218" y="955"/>
                  </a:lnTo>
                  <a:lnTo>
                    <a:pt x="224" y="957"/>
                  </a:lnTo>
                  <a:lnTo>
                    <a:pt x="230" y="962"/>
                  </a:lnTo>
                  <a:lnTo>
                    <a:pt x="241" y="970"/>
                  </a:lnTo>
                  <a:lnTo>
                    <a:pt x="253" y="977"/>
                  </a:lnTo>
                  <a:lnTo>
                    <a:pt x="290" y="992"/>
                  </a:lnTo>
                  <a:lnTo>
                    <a:pt x="329" y="1006"/>
                  </a:lnTo>
                  <a:lnTo>
                    <a:pt x="368" y="1018"/>
                  </a:lnTo>
                  <a:lnTo>
                    <a:pt x="409" y="1029"/>
                  </a:lnTo>
                  <a:lnTo>
                    <a:pt x="449" y="1038"/>
                  </a:lnTo>
                  <a:lnTo>
                    <a:pt x="489" y="1046"/>
                  </a:lnTo>
                  <a:lnTo>
                    <a:pt x="529" y="1049"/>
                  </a:lnTo>
                  <a:lnTo>
                    <a:pt x="569" y="1052"/>
                  </a:lnTo>
                  <a:lnTo>
                    <a:pt x="597" y="1052"/>
                  </a:lnTo>
                  <a:lnTo>
                    <a:pt x="624" y="1053"/>
                  </a:lnTo>
                  <a:lnTo>
                    <a:pt x="650" y="1054"/>
                  </a:lnTo>
                  <a:lnTo>
                    <a:pt x="677" y="1055"/>
                  </a:lnTo>
                  <a:lnTo>
                    <a:pt x="702" y="1055"/>
                  </a:lnTo>
                  <a:lnTo>
                    <a:pt x="728" y="1055"/>
                  </a:lnTo>
                  <a:lnTo>
                    <a:pt x="755" y="1053"/>
                  </a:lnTo>
                  <a:lnTo>
                    <a:pt x="784" y="1052"/>
                  </a:lnTo>
                  <a:lnTo>
                    <a:pt x="801" y="1046"/>
                  </a:lnTo>
                  <a:lnTo>
                    <a:pt x="821" y="1041"/>
                  </a:lnTo>
                  <a:lnTo>
                    <a:pt x="839" y="1035"/>
                  </a:lnTo>
                  <a:lnTo>
                    <a:pt x="858" y="1030"/>
                  </a:lnTo>
                  <a:lnTo>
                    <a:pt x="875" y="1023"/>
                  </a:lnTo>
                  <a:lnTo>
                    <a:pt x="895" y="1018"/>
                  </a:lnTo>
                  <a:lnTo>
                    <a:pt x="913" y="1008"/>
                  </a:lnTo>
                  <a:lnTo>
                    <a:pt x="933" y="999"/>
                  </a:lnTo>
                  <a:lnTo>
                    <a:pt x="977" y="960"/>
                  </a:lnTo>
                  <a:lnTo>
                    <a:pt x="1019" y="917"/>
                  </a:lnTo>
                  <a:lnTo>
                    <a:pt x="1055" y="870"/>
                  </a:lnTo>
                  <a:lnTo>
                    <a:pt x="1086" y="821"/>
                  </a:lnTo>
                  <a:lnTo>
                    <a:pt x="1109" y="767"/>
                  </a:lnTo>
                  <a:lnTo>
                    <a:pt x="1125" y="710"/>
                  </a:lnTo>
                  <a:lnTo>
                    <a:pt x="1131" y="651"/>
                  </a:lnTo>
                  <a:lnTo>
                    <a:pt x="1131" y="592"/>
                  </a:lnTo>
                  <a:lnTo>
                    <a:pt x="1128" y="569"/>
                  </a:lnTo>
                  <a:lnTo>
                    <a:pt x="1125" y="548"/>
                  </a:lnTo>
                  <a:lnTo>
                    <a:pt x="1118" y="526"/>
                  </a:lnTo>
                  <a:lnTo>
                    <a:pt x="1111" y="508"/>
                  </a:lnTo>
                  <a:lnTo>
                    <a:pt x="1102" y="488"/>
                  </a:lnTo>
                  <a:lnTo>
                    <a:pt x="1094" y="470"/>
                  </a:lnTo>
                  <a:lnTo>
                    <a:pt x="1083" y="452"/>
                  </a:lnTo>
                  <a:lnTo>
                    <a:pt x="1074" y="435"/>
                  </a:lnTo>
                  <a:lnTo>
                    <a:pt x="1033" y="385"/>
                  </a:lnTo>
                  <a:lnTo>
                    <a:pt x="987" y="347"/>
                  </a:lnTo>
                  <a:lnTo>
                    <a:pt x="937" y="318"/>
                  </a:lnTo>
                  <a:lnTo>
                    <a:pt x="883" y="298"/>
                  </a:lnTo>
                  <a:lnTo>
                    <a:pt x="826" y="285"/>
                  </a:lnTo>
                  <a:lnTo>
                    <a:pt x="769" y="281"/>
                  </a:lnTo>
                  <a:lnTo>
                    <a:pt x="711" y="284"/>
                  </a:lnTo>
                  <a:lnTo>
                    <a:pt x="653" y="293"/>
                  </a:lnTo>
                  <a:lnTo>
                    <a:pt x="595" y="314"/>
                  </a:lnTo>
                  <a:lnTo>
                    <a:pt x="542" y="339"/>
                  </a:lnTo>
                  <a:lnTo>
                    <a:pt x="487" y="365"/>
                  </a:lnTo>
                  <a:lnTo>
                    <a:pt x="435" y="396"/>
                  </a:lnTo>
                  <a:lnTo>
                    <a:pt x="384" y="427"/>
                  </a:lnTo>
                  <a:lnTo>
                    <a:pt x="335" y="463"/>
                  </a:lnTo>
                  <a:lnTo>
                    <a:pt x="286" y="500"/>
                  </a:lnTo>
                  <a:lnTo>
                    <a:pt x="239" y="542"/>
                  </a:lnTo>
                  <a:lnTo>
                    <a:pt x="204" y="497"/>
                  </a:lnTo>
                  <a:lnTo>
                    <a:pt x="172" y="452"/>
                  </a:lnTo>
                  <a:lnTo>
                    <a:pt x="142" y="406"/>
                  </a:lnTo>
                  <a:lnTo>
                    <a:pt x="114" y="360"/>
                  </a:lnTo>
                  <a:lnTo>
                    <a:pt x="86" y="312"/>
                  </a:lnTo>
                  <a:lnTo>
                    <a:pt x="58" y="264"/>
                  </a:lnTo>
                  <a:lnTo>
                    <a:pt x="29" y="215"/>
                  </a:lnTo>
                  <a:lnTo>
                    <a:pt x="0" y="168"/>
                  </a:lnTo>
                  <a:lnTo>
                    <a:pt x="71" y="132"/>
                  </a:lnTo>
                  <a:lnTo>
                    <a:pt x="145" y="102"/>
                  </a:lnTo>
                  <a:lnTo>
                    <a:pt x="222" y="78"/>
                  </a:lnTo>
                  <a:lnTo>
                    <a:pt x="302" y="58"/>
                  </a:lnTo>
                  <a:lnTo>
                    <a:pt x="381" y="40"/>
                  </a:lnTo>
                  <a:lnTo>
                    <a:pt x="463" y="26"/>
                  </a:lnTo>
                  <a:lnTo>
                    <a:pt x="545" y="13"/>
                  </a:lnTo>
                  <a:lnTo>
                    <a:pt x="629" y="2"/>
                  </a:lnTo>
                  <a:lnTo>
                    <a:pt x="664" y="1"/>
                  </a:lnTo>
                  <a:lnTo>
                    <a:pt x="699" y="1"/>
                  </a:lnTo>
                  <a:lnTo>
                    <a:pt x="735" y="0"/>
                  </a:lnTo>
                  <a:lnTo>
                    <a:pt x="770" y="1"/>
                  </a:lnTo>
                  <a:lnTo>
                    <a:pt x="803" y="1"/>
                  </a:lnTo>
                  <a:lnTo>
                    <a:pt x="838" y="5"/>
                  </a:lnTo>
                  <a:lnTo>
                    <a:pt x="871" y="11"/>
                  </a:lnTo>
                  <a:lnTo>
                    <a:pt x="905" y="21"/>
                  </a:lnTo>
                  <a:lnTo>
                    <a:pt x="927" y="21"/>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4184" name="Freeform 8"/>
            <p:cNvSpPr>
              <a:spLocks/>
            </p:cNvSpPr>
            <p:nvPr/>
          </p:nvSpPr>
          <p:spPr bwMode="auto">
            <a:xfrm>
              <a:off x="4318" y="2794"/>
              <a:ext cx="161" cy="119"/>
            </a:xfrm>
            <a:custGeom>
              <a:avLst/>
              <a:gdLst>
                <a:gd name="T0" fmla="*/ 629 w 644"/>
                <a:gd name="T1" fmla="*/ 176 h 597"/>
                <a:gd name="T2" fmla="*/ 637 w 644"/>
                <a:gd name="T3" fmla="*/ 205 h 597"/>
                <a:gd name="T4" fmla="*/ 642 w 644"/>
                <a:gd name="T5" fmla="*/ 235 h 597"/>
                <a:gd name="T6" fmla="*/ 644 w 644"/>
                <a:gd name="T7" fmla="*/ 266 h 597"/>
                <a:gd name="T8" fmla="*/ 642 w 644"/>
                <a:gd name="T9" fmla="*/ 297 h 597"/>
                <a:gd name="T10" fmla="*/ 638 w 644"/>
                <a:gd name="T11" fmla="*/ 326 h 597"/>
                <a:gd name="T12" fmla="*/ 631 w 644"/>
                <a:gd name="T13" fmla="*/ 355 h 597"/>
                <a:gd name="T14" fmla="*/ 621 w 644"/>
                <a:gd name="T15" fmla="*/ 384 h 597"/>
                <a:gd name="T16" fmla="*/ 609 w 644"/>
                <a:gd name="T17" fmla="*/ 412 h 597"/>
                <a:gd name="T18" fmla="*/ 584 w 644"/>
                <a:gd name="T19" fmla="*/ 453 h 597"/>
                <a:gd name="T20" fmla="*/ 556 w 644"/>
                <a:gd name="T21" fmla="*/ 491 h 597"/>
                <a:gd name="T22" fmla="*/ 521 w 644"/>
                <a:gd name="T23" fmla="*/ 522 h 597"/>
                <a:gd name="T24" fmla="*/ 485 w 644"/>
                <a:gd name="T25" fmla="*/ 549 h 597"/>
                <a:gd name="T26" fmla="*/ 444 w 644"/>
                <a:gd name="T27" fmla="*/ 569 h 597"/>
                <a:gd name="T28" fmla="*/ 401 w 644"/>
                <a:gd name="T29" fmla="*/ 583 h 597"/>
                <a:gd name="T30" fmla="*/ 356 w 644"/>
                <a:gd name="T31" fmla="*/ 592 h 597"/>
                <a:gd name="T32" fmla="*/ 311 w 644"/>
                <a:gd name="T33" fmla="*/ 597 h 597"/>
                <a:gd name="T34" fmla="*/ 269 w 644"/>
                <a:gd name="T35" fmla="*/ 591 h 597"/>
                <a:gd name="T36" fmla="*/ 229 w 644"/>
                <a:gd name="T37" fmla="*/ 582 h 597"/>
                <a:gd name="T38" fmla="*/ 188 w 644"/>
                <a:gd name="T39" fmla="*/ 566 h 597"/>
                <a:gd name="T40" fmla="*/ 151 w 644"/>
                <a:gd name="T41" fmla="*/ 547 h 597"/>
                <a:gd name="T42" fmla="*/ 115 w 644"/>
                <a:gd name="T43" fmla="*/ 522 h 597"/>
                <a:gd name="T44" fmla="*/ 81 w 644"/>
                <a:gd name="T45" fmla="*/ 493 h 597"/>
                <a:gd name="T46" fmla="*/ 53 w 644"/>
                <a:gd name="T47" fmla="*/ 459 h 597"/>
                <a:gd name="T48" fmla="*/ 29 w 644"/>
                <a:gd name="T49" fmla="*/ 423 h 597"/>
                <a:gd name="T50" fmla="*/ 17 w 644"/>
                <a:gd name="T51" fmla="*/ 398 h 597"/>
                <a:gd name="T52" fmla="*/ 9 w 644"/>
                <a:gd name="T53" fmla="*/ 372 h 597"/>
                <a:gd name="T54" fmla="*/ 4 w 644"/>
                <a:gd name="T55" fmla="*/ 344 h 597"/>
                <a:gd name="T56" fmla="*/ 1 w 644"/>
                <a:gd name="T57" fmla="*/ 317 h 597"/>
                <a:gd name="T58" fmla="*/ 0 w 644"/>
                <a:gd name="T59" fmla="*/ 287 h 597"/>
                <a:gd name="T60" fmla="*/ 4 w 644"/>
                <a:gd name="T61" fmla="*/ 260 h 597"/>
                <a:gd name="T62" fmla="*/ 8 w 644"/>
                <a:gd name="T63" fmla="*/ 232 h 597"/>
                <a:gd name="T64" fmla="*/ 16 w 644"/>
                <a:gd name="T65" fmla="*/ 207 h 597"/>
                <a:gd name="T66" fmla="*/ 38 w 644"/>
                <a:gd name="T67" fmla="*/ 164 h 597"/>
                <a:gd name="T68" fmla="*/ 67 w 644"/>
                <a:gd name="T69" fmla="*/ 126 h 597"/>
                <a:gd name="T70" fmla="*/ 101 w 644"/>
                <a:gd name="T71" fmla="*/ 92 h 597"/>
                <a:gd name="T72" fmla="*/ 139 w 644"/>
                <a:gd name="T73" fmla="*/ 63 h 597"/>
                <a:gd name="T74" fmla="*/ 179 w 644"/>
                <a:gd name="T75" fmla="*/ 39 h 597"/>
                <a:gd name="T76" fmla="*/ 223 w 644"/>
                <a:gd name="T77" fmla="*/ 20 h 597"/>
                <a:gd name="T78" fmla="*/ 269 w 644"/>
                <a:gd name="T79" fmla="*/ 6 h 597"/>
                <a:gd name="T80" fmla="*/ 317 w 644"/>
                <a:gd name="T81" fmla="*/ 0 h 597"/>
                <a:gd name="T82" fmla="*/ 362 w 644"/>
                <a:gd name="T83" fmla="*/ 1 h 597"/>
                <a:gd name="T84" fmla="*/ 408 w 644"/>
                <a:gd name="T85" fmla="*/ 9 h 597"/>
                <a:gd name="T86" fmla="*/ 453 w 644"/>
                <a:gd name="T87" fmla="*/ 22 h 597"/>
                <a:gd name="T88" fmla="*/ 497 w 644"/>
                <a:gd name="T89" fmla="*/ 42 h 597"/>
                <a:gd name="T90" fmla="*/ 536 w 644"/>
                <a:gd name="T91" fmla="*/ 66 h 597"/>
                <a:gd name="T92" fmla="*/ 573 w 644"/>
                <a:gd name="T93" fmla="*/ 96 h 597"/>
                <a:gd name="T94" fmla="*/ 602 w 644"/>
                <a:gd name="T95" fmla="*/ 133 h 597"/>
                <a:gd name="T96" fmla="*/ 629 w 644"/>
                <a:gd name="T97" fmla="*/ 176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4" h="597">
                  <a:moveTo>
                    <a:pt x="629" y="176"/>
                  </a:moveTo>
                  <a:lnTo>
                    <a:pt x="637" y="205"/>
                  </a:lnTo>
                  <a:lnTo>
                    <a:pt x="642" y="235"/>
                  </a:lnTo>
                  <a:lnTo>
                    <a:pt x="644" y="266"/>
                  </a:lnTo>
                  <a:lnTo>
                    <a:pt x="642" y="297"/>
                  </a:lnTo>
                  <a:lnTo>
                    <a:pt x="638" y="326"/>
                  </a:lnTo>
                  <a:lnTo>
                    <a:pt x="631" y="355"/>
                  </a:lnTo>
                  <a:lnTo>
                    <a:pt x="621" y="384"/>
                  </a:lnTo>
                  <a:lnTo>
                    <a:pt x="609" y="412"/>
                  </a:lnTo>
                  <a:lnTo>
                    <a:pt x="584" y="453"/>
                  </a:lnTo>
                  <a:lnTo>
                    <a:pt x="556" y="491"/>
                  </a:lnTo>
                  <a:lnTo>
                    <a:pt x="521" y="522"/>
                  </a:lnTo>
                  <a:lnTo>
                    <a:pt x="485" y="549"/>
                  </a:lnTo>
                  <a:lnTo>
                    <a:pt x="444" y="569"/>
                  </a:lnTo>
                  <a:lnTo>
                    <a:pt x="401" y="583"/>
                  </a:lnTo>
                  <a:lnTo>
                    <a:pt x="356" y="592"/>
                  </a:lnTo>
                  <a:lnTo>
                    <a:pt x="311" y="597"/>
                  </a:lnTo>
                  <a:lnTo>
                    <a:pt x="269" y="591"/>
                  </a:lnTo>
                  <a:lnTo>
                    <a:pt x="229" y="582"/>
                  </a:lnTo>
                  <a:lnTo>
                    <a:pt x="188" y="566"/>
                  </a:lnTo>
                  <a:lnTo>
                    <a:pt x="151" y="547"/>
                  </a:lnTo>
                  <a:lnTo>
                    <a:pt x="115" y="522"/>
                  </a:lnTo>
                  <a:lnTo>
                    <a:pt x="81" y="493"/>
                  </a:lnTo>
                  <a:lnTo>
                    <a:pt x="53" y="459"/>
                  </a:lnTo>
                  <a:lnTo>
                    <a:pt x="29" y="423"/>
                  </a:lnTo>
                  <a:lnTo>
                    <a:pt x="17" y="398"/>
                  </a:lnTo>
                  <a:lnTo>
                    <a:pt x="9" y="372"/>
                  </a:lnTo>
                  <a:lnTo>
                    <a:pt x="4" y="344"/>
                  </a:lnTo>
                  <a:lnTo>
                    <a:pt x="1" y="317"/>
                  </a:lnTo>
                  <a:lnTo>
                    <a:pt x="0" y="287"/>
                  </a:lnTo>
                  <a:lnTo>
                    <a:pt x="4" y="260"/>
                  </a:lnTo>
                  <a:lnTo>
                    <a:pt x="8" y="232"/>
                  </a:lnTo>
                  <a:lnTo>
                    <a:pt x="16" y="207"/>
                  </a:lnTo>
                  <a:lnTo>
                    <a:pt x="38" y="164"/>
                  </a:lnTo>
                  <a:lnTo>
                    <a:pt x="67" y="126"/>
                  </a:lnTo>
                  <a:lnTo>
                    <a:pt x="101" y="92"/>
                  </a:lnTo>
                  <a:lnTo>
                    <a:pt x="139" y="63"/>
                  </a:lnTo>
                  <a:lnTo>
                    <a:pt x="179" y="39"/>
                  </a:lnTo>
                  <a:lnTo>
                    <a:pt x="223" y="20"/>
                  </a:lnTo>
                  <a:lnTo>
                    <a:pt x="269" y="6"/>
                  </a:lnTo>
                  <a:lnTo>
                    <a:pt x="317" y="0"/>
                  </a:lnTo>
                  <a:lnTo>
                    <a:pt x="362" y="1"/>
                  </a:lnTo>
                  <a:lnTo>
                    <a:pt x="408" y="9"/>
                  </a:lnTo>
                  <a:lnTo>
                    <a:pt x="453" y="22"/>
                  </a:lnTo>
                  <a:lnTo>
                    <a:pt x="497" y="42"/>
                  </a:lnTo>
                  <a:lnTo>
                    <a:pt x="536" y="66"/>
                  </a:lnTo>
                  <a:lnTo>
                    <a:pt x="573" y="96"/>
                  </a:lnTo>
                  <a:lnTo>
                    <a:pt x="602" y="133"/>
                  </a:lnTo>
                  <a:lnTo>
                    <a:pt x="629" y="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4185" name="Freeform 9"/>
            <p:cNvSpPr>
              <a:spLocks/>
            </p:cNvSpPr>
            <p:nvPr/>
          </p:nvSpPr>
          <p:spPr bwMode="auto">
            <a:xfrm>
              <a:off x="4333" y="2806"/>
              <a:ext cx="134" cy="92"/>
            </a:xfrm>
            <a:custGeom>
              <a:avLst/>
              <a:gdLst>
                <a:gd name="T0" fmla="*/ 489 w 535"/>
                <a:gd name="T1" fmla="*/ 100 h 460"/>
                <a:gd name="T2" fmla="*/ 498 w 535"/>
                <a:gd name="T3" fmla="*/ 113 h 460"/>
                <a:gd name="T4" fmla="*/ 506 w 535"/>
                <a:gd name="T5" fmla="*/ 126 h 460"/>
                <a:gd name="T6" fmla="*/ 513 w 535"/>
                <a:gd name="T7" fmla="*/ 140 h 460"/>
                <a:gd name="T8" fmla="*/ 521 w 535"/>
                <a:gd name="T9" fmla="*/ 155 h 460"/>
                <a:gd name="T10" fmla="*/ 525 w 535"/>
                <a:gd name="T11" fmla="*/ 169 h 460"/>
                <a:gd name="T12" fmla="*/ 530 w 535"/>
                <a:gd name="T13" fmla="*/ 183 h 460"/>
                <a:gd name="T14" fmla="*/ 532 w 535"/>
                <a:gd name="T15" fmla="*/ 198 h 460"/>
                <a:gd name="T16" fmla="*/ 535 w 535"/>
                <a:gd name="T17" fmla="*/ 215 h 460"/>
                <a:gd name="T18" fmla="*/ 525 w 535"/>
                <a:gd name="T19" fmla="*/ 257 h 460"/>
                <a:gd name="T20" fmla="*/ 511 w 535"/>
                <a:gd name="T21" fmla="*/ 298 h 460"/>
                <a:gd name="T22" fmla="*/ 489 w 535"/>
                <a:gd name="T23" fmla="*/ 335 h 460"/>
                <a:gd name="T24" fmla="*/ 463 w 535"/>
                <a:gd name="T25" fmla="*/ 369 h 460"/>
                <a:gd name="T26" fmla="*/ 429 w 535"/>
                <a:gd name="T27" fmla="*/ 397 h 460"/>
                <a:gd name="T28" fmla="*/ 395 w 535"/>
                <a:gd name="T29" fmla="*/ 422 h 460"/>
                <a:gd name="T30" fmla="*/ 357 w 535"/>
                <a:gd name="T31" fmla="*/ 442 h 460"/>
                <a:gd name="T32" fmla="*/ 320 w 535"/>
                <a:gd name="T33" fmla="*/ 458 h 460"/>
                <a:gd name="T34" fmla="*/ 282 w 535"/>
                <a:gd name="T35" fmla="*/ 460 h 460"/>
                <a:gd name="T36" fmla="*/ 247 w 535"/>
                <a:gd name="T37" fmla="*/ 460 h 460"/>
                <a:gd name="T38" fmla="*/ 211 w 535"/>
                <a:gd name="T39" fmla="*/ 457 h 460"/>
                <a:gd name="T40" fmla="*/ 178 w 535"/>
                <a:gd name="T41" fmla="*/ 451 h 460"/>
                <a:gd name="T42" fmla="*/ 145 w 535"/>
                <a:gd name="T43" fmla="*/ 442 h 460"/>
                <a:gd name="T44" fmla="*/ 114 w 535"/>
                <a:gd name="T45" fmla="*/ 429 h 460"/>
                <a:gd name="T46" fmla="*/ 83 w 535"/>
                <a:gd name="T47" fmla="*/ 410 h 460"/>
                <a:gd name="T48" fmla="*/ 55 w 535"/>
                <a:gd name="T49" fmla="*/ 389 h 460"/>
                <a:gd name="T50" fmla="*/ 34 w 535"/>
                <a:gd name="T51" fmla="*/ 361 h 460"/>
                <a:gd name="T52" fmla="*/ 19 w 535"/>
                <a:gd name="T53" fmla="*/ 331 h 460"/>
                <a:gd name="T54" fmla="*/ 8 w 535"/>
                <a:gd name="T55" fmla="*/ 299 h 460"/>
                <a:gd name="T56" fmla="*/ 2 w 535"/>
                <a:gd name="T57" fmla="*/ 268 h 460"/>
                <a:gd name="T58" fmla="*/ 0 w 535"/>
                <a:gd name="T59" fmla="*/ 233 h 460"/>
                <a:gd name="T60" fmla="*/ 3 w 535"/>
                <a:gd name="T61" fmla="*/ 200 h 460"/>
                <a:gd name="T62" fmla="*/ 11 w 535"/>
                <a:gd name="T63" fmla="*/ 167 h 460"/>
                <a:gd name="T64" fmla="*/ 25 w 535"/>
                <a:gd name="T65" fmla="*/ 137 h 460"/>
                <a:gd name="T66" fmla="*/ 31 w 535"/>
                <a:gd name="T67" fmla="*/ 126 h 460"/>
                <a:gd name="T68" fmla="*/ 38 w 535"/>
                <a:gd name="T69" fmla="*/ 117 h 460"/>
                <a:gd name="T70" fmla="*/ 44 w 535"/>
                <a:gd name="T71" fmla="*/ 107 h 460"/>
                <a:gd name="T72" fmla="*/ 52 w 535"/>
                <a:gd name="T73" fmla="*/ 99 h 460"/>
                <a:gd name="T74" fmla="*/ 59 w 535"/>
                <a:gd name="T75" fmla="*/ 90 h 460"/>
                <a:gd name="T76" fmla="*/ 68 w 535"/>
                <a:gd name="T77" fmla="*/ 83 h 460"/>
                <a:gd name="T78" fmla="*/ 78 w 535"/>
                <a:gd name="T79" fmla="*/ 74 h 460"/>
                <a:gd name="T80" fmla="*/ 89 w 535"/>
                <a:gd name="T81" fmla="*/ 70 h 460"/>
                <a:gd name="T82" fmla="*/ 94 w 535"/>
                <a:gd name="T83" fmla="*/ 61 h 460"/>
                <a:gd name="T84" fmla="*/ 102 w 535"/>
                <a:gd name="T85" fmla="*/ 54 h 460"/>
                <a:gd name="T86" fmla="*/ 108 w 535"/>
                <a:gd name="T87" fmla="*/ 49 h 460"/>
                <a:gd name="T88" fmla="*/ 119 w 535"/>
                <a:gd name="T89" fmla="*/ 44 h 460"/>
                <a:gd name="T90" fmla="*/ 127 w 535"/>
                <a:gd name="T91" fmla="*/ 38 h 460"/>
                <a:gd name="T92" fmla="*/ 137 w 535"/>
                <a:gd name="T93" fmla="*/ 34 h 460"/>
                <a:gd name="T94" fmla="*/ 146 w 535"/>
                <a:gd name="T95" fmla="*/ 31 h 460"/>
                <a:gd name="T96" fmla="*/ 156 w 535"/>
                <a:gd name="T97" fmla="*/ 28 h 460"/>
                <a:gd name="T98" fmla="*/ 200 w 535"/>
                <a:gd name="T99" fmla="*/ 12 h 460"/>
                <a:gd name="T100" fmla="*/ 245 w 535"/>
                <a:gd name="T101" fmla="*/ 4 h 460"/>
                <a:gd name="T102" fmla="*/ 291 w 535"/>
                <a:gd name="T103" fmla="*/ 0 h 460"/>
                <a:gd name="T104" fmla="*/ 338 w 535"/>
                <a:gd name="T105" fmla="*/ 5 h 460"/>
                <a:gd name="T106" fmla="*/ 380 w 535"/>
                <a:gd name="T107" fmla="*/ 16 h 460"/>
                <a:gd name="T108" fmla="*/ 421 w 535"/>
                <a:gd name="T109" fmla="*/ 34 h 460"/>
                <a:gd name="T110" fmla="*/ 457 w 535"/>
                <a:gd name="T111" fmla="*/ 63 h 460"/>
                <a:gd name="T112" fmla="*/ 489 w 535"/>
                <a:gd name="T113" fmla="*/ 10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5" h="460">
                  <a:moveTo>
                    <a:pt x="489" y="100"/>
                  </a:moveTo>
                  <a:lnTo>
                    <a:pt x="498" y="113"/>
                  </a:lnTo>
                  <a:lnTo>
                    <a:pt x="506" y="126"/>
                  </a:lnTo>
                  <a:lnTo>
                    <a:pt x="513" y="140"/>
                  </a:lnTo>
                  <a:lnTo>
                    <a:pt x="521" y="155"/>
                  </a:lnTo>
                  <a:lnTo>
                    <a:pt x="525" y="169"/>
                  </a:lnTo>
                  <a:lnTo>
                    <a:pt x="530" y="183"/>
                  </a:lnTo>
                  <a:lnTo>
                    <a:pt x="532" y="198"/>
                  </a:lnTo>
                  <a:lnTo>
                    <a:pt x="535" y="215"/>
                  </a:lnTo>
                  <a:lnTo>
                    <a:pt x="525" y="257"/>
                  </a:lnTo>
                  <a:lnTo>
                    <a:pt x="511" y="298"/>
                  </a:lnTo>
                  <a:lnTo>
                    <a:pt x="489" y="335"/>
                  </a:lnTo>
                  <a:lnTo>
                    <a:pt x="463" y="369"/>
                  </a:lnTo>
                  <a:lnTo>
                    <a:pt x="429" y="397"/>
                  </a:lnTo>
                  <a:lnTo>
                    <a:pt x="395" y="422"/>
                  </a:lnTo>
                  <a:lnTo>
                    <a:pt x="357" y="442"/>
                  </a:lnTo>
                  <a:lnTo>
                    <a:pt x="320" y="458"/>
                  </a:lnTo>
                  <a:lnTo>
                    <a:pt x="282" y="460"/>
                  </a:lnTo>
                  <a:lnTo>
                    <a:pt x="247" y="460"/>
                  </a:lnTo>
                  <a:lnTo>
                    <a:pt x="211" y="457"/>
                  </a:lnTo>
                  <a:lnTo>
                    <a:pt x="178" y="451"/>
                  </a:lnTo>
                  <a:lnTo>
                    <a:pt x="145" y="442"/>
                  </a:lnTo>
                  <a:lnTo>
                    <a:pt x="114" y="429"/>
                  </a:lnTo>
                  <a:lnTo>
                    <a:pt x="83" y="410"/>
                  </a:lnTo>
                  <a:lnTo>
                    <a:pt x="55" y="389"/>
                  </a:lnTo>
                  <a:lnTo>
                    <a:pt x="34" y="361"/>
                  </a:lnTo>
                  <a:lnTo>
                    <a:pt x="19" y="331"/>
                  </a:lnTo>
                  <a:lnTo>
                    <a:pt x="8" y="299"/>
                  </a:lnTo>
                  <a:lnTo>
                    <a:pt x="2" y="268"/>
                  </a:lnTo>
                  <a:lnTo>
                    <a:pt x="0" y="233"/>
                  </a:lnTo>
                  <a:lnTo>
                    <a:pt x="3" y="200"/>
                  </a:lnTo>
                  <a:lnTo>
                    <a:pt x="11" y="167"/>
                  </a:lnTo>
                  <a:lnTo>
                    <a:pt x="25" y="137"/>
                  </a:lnTo>
                  <a:lnTo>
                    <a:pt x="31" y="126"/>
                  </a:lnTo>
                  <a:lnTo>
                    <a:pt x="38" y="117"/>
                  </a:lnTo>
                  <a:lnTo>
                    <a:pt x="44" y="107"/>
                  </a:lnTo>
                  <a:lnTo>
                    <a:pt x="52" y="99"/>
                  </a:lnTo>
                  <a:lnTo>
                    <a:pt x="59" y="90"/>
                  </a:lnTo>
                  <a:lnTo>
                    <a:pt x="68" y="83"/>
                  </a:lnTo>
                  <a:lnTo>
                    <a:pt x="78" y="74"/>
                  </a:lnTo>
                  <a:lnTo>
                    <a:pt x="89" y="70"/>
                  </a:lnTo>
                  <a:lnTo>
                    <a:pt x="94" y="61"/>
                  </a:lnTo>
                  <a:lnTo>
                    <a:pt x="102" y="54"/>
                  </a:lnTo>
                  <a:lnTo>
                    <a:pt x="108" y="49"/>
                  </a:lnTo>
                  <a:lnTo>
                    <a:pt x="119" y="44"/>
                  </a:lnTo>
                  <a:lnTo>
                    <a:pt x="127" y="38"/>
                  </a:lnTo>
                  <a:lnTo>
                    <a:pt x="137" y="34"/>
                  </a:lnTo>
                  <a:lnTo>
                    <a:pt x="146" y="31"/>
                  </a:lnTo>
                  <a:lnTo>
                    <a:pt x="156" y="28"/>
                  </a:lnTo>
                  <a:lnTo>
                    <a:pt x="200" y="12"/>
                  </a:lnTo>
                  <a:lnTo>
                    <a:pt x="245" y="4"/>
                  </a:lnTo>
                  <a:lnTo>
                    <a:pt x="291" y="0"/>
                  </a:lnTo>
                  <a:lnTo>
                    <a:pt x="338" y="5"/>
                  </a:lnTo>
                  <a:lnTo>
                    <a:pt x="380" y="16"/>
                  </a:lnTo>
                  <a:lnTo>
                    <a:pt x="421" y="34"/>
                  </a:lnTo>
                  <a:lnTo>
                    <a:pt x="457" y="63"/>
                  </a:lnTo>
                  <a:lnTo>
                    <a:pt x="489" y="100"/>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4186" name="Freeform 10"/>
            <p:cNvSpPr>
              <a:spLocks/>
            </p:cNvSpPr>
            <p:nvPr/>
          </p:nvSpPr>
          <p:spPr bwMode="auto">
            <a:xfrm>
              <a:off x="3844" y="2939"/>
              <a:ext cx="817" cy="936"/>
            </a:xfrm>
            <a:custGeom>
              <a:avLst/>
              <a:gdLst>
                <a:gd name="T0" fmla="*/ 2112 w 3268"/>
                <a:gd name="T1" fmla="*/ 292 h 4677"/>
                <a:gd name="T2" fmla="*/ 2300 w 3268"/>
                <a:gd name="T3" fmla="*/ 368 h 4677"/>
                <a:gd name="T4" fmla="*/ 2356 w 3268"/>
                <a:gd name="T5" fmla="*/ 447 h 4677"/>
                <a:gd name="T6" fmla="*/ 2457 w 3268"/>
                <a:gd name="T7" fmla="*/ 413 h 4677"/>
                <a:gd name="T8" fmla="*/ 3085 w 3268"/>
                <a:gd name="T9" fmla="*/ 935 h 4677"/>
                <a:gd name="T10" fmla="*/ 3234 w 3268"/>
                <a:gd name="T11" fmla="*/ 1133 h 4677"/>
                <a:gd name="T12" fmla="*/ 3266 w 3268"/>
                <a:gd name="T13" fmla="*/ 1332 h 4677"/>
                <a:gd name="T14" fmla="*/ 3177 w 3268"/>
                <a:gd name="T15" fmla="*/ 1670 h 4677"/>
                <a:gd name="T16" fmla="*/ 3111 w 3268"/>
                <a:gd name="T17" fmla="*/ 1857 h 4677"/>
                <a:gd name="T18" fmla="*/ 3016 w 3268"/>
                <a:gd name="T19" fmla="*/ 2116 h 4677"/>
                <a:gd name="T20" fmla="*/ 3096 w 3268"/>
                <a:gd name="T21" fmla="*/ 2213 h 4677"/>
                <a:gd name="T22" fmla="*/ 3138 w 3268"/>
                <a:gd name="T23" fmla="*/ 2425 h 4677"/>
                <a:gd name="T24" fmla="*/ 3103 w 3268"/>
                <a:gd name="T25" fmla="*/ 2627 h 4677"/>
                <a:gd name="T26" fmla="*/ 3120 w 3268"/>
                <a:gd name="T27" fmla="*/ 3262 h 4677"/>
                <a:gd name="T28" fmla="*/ 3201 w 3268"/>
                <a:gd name="T29" fmla="*/ 3705 h 4677"/>
                <a:gd name="T30" fmla="*/ 3208 w 3268"/>
                <a:gd name="T31" fmla="*/ 3896 h 4677"/>
                <a:gd name="T32" fmla="*/ 3018 w 3268"/>
                <a:gd name="T33" fmla="*/ 4114 h 4677"/>
                <a:gd name="T34" fmla="*/ 2772 w 3268"/>
                <a:gd name="T35" fmla="*/ 4178 h 4677"/>
                <a:gd name="T36" fmla="*/ 2603 w 3268"/>
                <a:gd name="T37" fmla="*/ 4187 h 4677"/>
                <a:gd name="T38" fmla="*/ 2564 w 3268"/>
                <a:gd name="T39" fmla="*/ 4266 h 4677"/>
                <a:gd name="T40" fmla="*/ 2519 w 3268"/>
                <a:gd name="T41" fmla="*/ 4292 h 4677"/>
                <a:gd name="T42" fmla="*/ 2526 w 3268"/>
                <a:gd name="T43" fmla="*/ 4253 h 4677"/>
                <a:gd name="T44" fmla="*/ 2583 w 3268"/>
                <a:gd name="T45" fmla="*/ 4149 h 4677"/>
                <a:gd name="T46" fmla="*/ 2603 w 3268"/>
                <a:gd name="T47" fmla="*/ 4021 h 4677"/>
                <a:gd name="T48" fmla="*/ 2579 w 3268"/>
                <a:gd name="T49" fmla="*/ 3893 h 4677"/>
                <a:gd name="T50" fmla="*/ 2473 w 3268"/>
                <a:gd name="T51" fmla="*/ 3850 h 4677"/>
                <a:gd name="T52" fmla="*/ 2414 w 3268"/>
                <a:gd name="T53" fmla="*/ 3830 h 4677"/>
                <a:gd name="T54" fmla="*/ 2251 w 3268"/>
                <a:gd name="T55" fmla="*/ 4077 h 4677"/>
                <a:gd name="T56" fmla="*/ 2051 w 3268"/>
                <a:gd name="T57" fmla="*/ 4369 h 4677"/>
                <a:gd name="T58" fmla="*/ 1970 w 3268"/>
                <a:gd name="T59" fmla="*/ 4392 h 4677"/>
                <a:gd name="T60" fmla="*/ 1864 w 3268"/>
                <a:gd name="T61" fmla="*/ 4067 h 4677"/>
                <a:gd name="T62" fmla="*/ 1707 w 3268"/>
                <a:gd name="T63" fmla="*/ 3885 h 4677"/>
                <a:gd name="T64" fmla="*/ 1518 w 3268"/>
                <a:gd name="T65" fmla="*/ 4004 h 4677"/>
                <a:gd name="T66" fmla="*/ 1362 w 3268"/>
                <a:gd name="T67" fmla="*/ 4303 h 4677"/>
                <a:gd name="T68" fmla="*/ 1294 w 3268"/>
                <a:gd name="T69" fmla="*/ 4335 h 4677"/>
                <a:gd name="T70" fmla="*/ 1208 w 3268"/>
                <a:gd name="T71" fmla="*/ 4286 h 4677"/>
                <a:gd name="T72" fmla="*/ 1121 w 3268"/>
                <a:gd name="T73" fmla="*/ 4386 h 4677"/>
                <a:gd name="T74" fmla="*/ 846 w 3268"/>
                <a:gd name="T75" fmla="*/ 4612 h 4677"/>
                <a:gd name="T76" fmla="*/ 617 w 3268"/>
                <a:gd name="T77" fmla="*/ 4675 h 4677"/>
                <a:gd name="T78" fmla="*/ 489 w 3268"/>
                <a:gd name="T79" fmla="*/ 4572 h 4677"/>
                <a:gd name="T80" fmla="*/ 277 w 3268"/>
                <a:gd name="T81" fmla="*/ 4454 h 4677"/>
                <a:gd name="T82" fmla="*/ 69 w 3268"/>
                <a:gd name="T83" fmla="*/ 4418 h 4677"/>
                <a:gd name="T84" fmla="*/ 22 w 3268"/>
                <a:gd name="T85" fmla="*/ 4373 h 4677"/>
                <a:gd name="T86" fmla="*/ 68 w 3268"/>
                <a:gd name="T87" fmla="*/ 4263 h 4677"/>
                <a:gd name="T88" fmla="*/ 139 w 3268"/>
                <a:gd name="T89" fmla="*/ 3896 h 4677"/>
                <a:gd name="T90" fmla="*/ 229 w 3268"/>
                <a:gd name="T91" fmla="*/ 3527 h 4677"/>
                <a:gd name="T92" fmla="*/ 304 w 3268"/>
                <a:gd name="T93" fmla="*/ 3405 h 4677"/>
                <a:gd name="T94" fmla="*/ 383 w 3268"/>
                <a:gd name="T95" fmla="*/ 3295 h 4677"/>
                <a:gd name="T96" fmla="*/ 393 w 3268"/>
                <a:gd name="T97" fmla="*/ 3080 h 4677"/>
                <a:gd name="T98" fmla="*/ 79 w 3268"/>
                <a:gd name="T99" fmla="*/ 2727 h 4677"/>
                <a:gd name="T100" fmla="*/ 84 w 3268"/>
                <a:gd name="T101" fmla="*/ 2074 h 4677"/>
                <a:gd name="T102" fmla="*/ 309 w 3268"/>
                <a:gd name="T103" fmla="*/ 1749 h 4677"/>
                <a:gd name="T104" fmla="*/ 249 w 3268"/>
                <a:gd name="T105" fmla="*/ 1757 h 4677"/>
                <a:gd name="T106" fmla="*/ 137 w 3268"/>
                <a:gd name="T107" fmla="*/ 1805 h 4677"/>
                <a:gd name="T108" fmla="*/ 167 w 3268"/>
                <a:gd name="T109" fmla="*/ 1753 h 4677"/>
                <a:gd name="T110" fmla="*/ 111 w 3268"/>
                <a:gd name="T111" fmla="*/ 1299 h 4677"/>
                <a:gd name="T112" fmla="*/ 175 w 3268"/>
                <a:gd name="T113" fmla="*/ 756 h 4677"/>
                <a:gd name="T114" fmla="*/ 791 w 3268"/>
                <a:gd name="T115" fmla="*/ 221 h 4677"/>
                <a:gd name="T116" fmla="*/ 1081 w 3268"/>
                <a:gd name="T117" fmla="*/ 36 h 4677"/>
                <a:gd name="T118" fmla="*/ 1583 w 3268"/>
                <a:gd name="T119" fmla="*/ 72 h 4677"/>
                <a:gd name="T120" fmla="*/ 2034 w 3268"/>
                <a:gd name="T121" fmla="*/ 315 h 4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68" h="4677">
                  <a:moveTo>
                    <a:pt x="2034" y="315"/>
                  </a:moveTo>
                  <a:lnTo>
                    <a:pt x="2045" y="311"/>
                  </a:lnTo>
                  <a:lnTo>
                    <a:pt x="2055" y="307"/>
                  </a:lnTo>
                  <a:lnTo>
                    <a:pt x="2066" y="305"/>
                  </a:lnTo>
                  <a:lnTo>
                    <a:pt x="2079" y="302"/>
                  </a:lnTo>
                  <a:lnTo>
                    <a:pt x="2089" y="299"/>
                  </a:lnTo>
                  <a:lnTo>
                    <a:pt x="2101" y="295"/>
                  </a:lnTo>
                  <a:lnTo>
                    <a:pt x="2112" y="292"/>
                  </a:lnTo>
                  <a:lnTo>
                    <a:pt x="2123" y="288"/>
                  </a:lnTo>
                  <a:lnTo>
                    <a:pt x="2150" y="293"/>
                  </a:lnTo>
                  <a:lnTo>
                    <a:pt x="2177" y="300"/>
                  </a:lnTo>
                  <a:lnTo>
                    <a:pt x="2204" y="307"/>
                  </a:lnTo>
                  <a:lnTo>
                    <a:pt x="2232" y="319"/>
                  </a:lnTo>
                  <a:lnTo>
                    <a:pt x="2256" y="331"/>
                  </a:lnTo>
                  <a:lnTo>
                    <a:pt x="2280" y="347"/>
                  </a:lnTo>
                  <a:lnTo>
                    <a:pt x="2300" y="368"/>
                  </a:lnTo>
                  <a:lnTo>
                    <a:pt x="2320" y="395"/>
                  </a:lnTo>
                  <a:lnTo>
                    <a:pt x="2322" y="402"/>
                  </a:lnTo>
                  <a:lnTo>
                    <a:pt x="2327" y="411"/>
                  </a:lnTo>
                  <a:lnTo>
                    <a:pt x="2330" y="419"/>
                  </a:lnTo>
                  <a:lnTo>
                    <a:pt x="2337" y="427"/>
                  </a:lnTo>
                  <a:lnTo>
                    <a:pt x="2343" y="434"/>
                  </a:lnTo>
                  <a:lnTo>
                    <a:pt x="2350" y="441"/>
                  </a:lnTo>
                  <a:lnTo>
                    <a:pt x="2356" y="447"/>
                  </a:lnTo>
                  <a:lnTo>
                    <a:pt x="2366" y="454"/>
                  </a:lnTo>
                  <a:lnTo>
                    <a:pt x="2378" y="450"/>
                  </a:lnTo>
                  <a:lnTo>
                    <a:pt x="2392" y="445"/>
                  </a:lnTo>
                  <a:lnTo>
                    <a:pt x="2406" y="439"/>
                  </a:lnTo>
                  <a:lnTo>
                    <a:pt x="2419" y="434"/>
                  </a:lnTo>
                  <a:lnTo>
                    <a:pt x="2432" y="427"/>
                  </a:lnTo>
                  <a:lnTo>
                    <a:pt x="2444" y="420"/>
                  </a:lnTo>
                  <a:lnTo>
                    <a:pt x="2457" y="413"/>
                  </a:lnTo>
                  <a:lnTo>
                    <a:pt x="2470" y="407"/>
                  </a:lnTo>
                  <a:lnTo>
                    <a:pt x="2586" y="428"/>
                  </a:lnTo>
                  <a:lnTo>
                    <a:pt x="2689" y="479"/>
                  </a:lnTo>
                  <a:lnTo>
                    <a:pt x="2779" y="551"/>
                  </a:lnTo>
                  <a:lnTo>
                    <a:pt x="2863" y="639"/>
                  </a:lnTo>
                  <a:lnTo>
                    <a:pt x="2938" y="736"/>
                  </a:lnTo>
                  <a:lnTo>
                    <a:pt x="3011" y="837"/>
                  </a:lnTo>
                  <a:lnTo>
                    <a:pt x="3085" y="935"/>
                  </a:lnTo>
                  <a:lnTo>
                    <a:pt x="3163" y="1027"/>
                  </a:lnTo>
                  <a:lnTo>
                    <a:pt x="3173" y="1041"/>
                  </a:lnTo>
                  <a:lnTo>
                    <a:pt x="3186" y="1055"/>
                  </a:lnTo>
                  <a:lnTo>
                    <a:pt x="3197" y="1069"/>
                  </a:lnTo>
                  <a:lnTo>
                    <a:pt x="3209" y="1084"/>
                  </a:lnTo>
                  <a:lnTo>
                    <a:pt x="3218" y="1099"/>
                  </a:lnTo>
                  <a:lnTo>
                    <a:pt x="3227" y="1116"/>
                  </a:lnTo>
                  <a:lnTo>
                    <a:pt x="3234" y="1133"/>
                  </a:lnTo>
                  <a:lnTo>
                    <a:pt x="3239" y="1152"/>
                  </a:lnTo>
                  <a:lnTo>
                    <a:pt x="3252" y="1176"/>
                  </a:lnTo>
                  <a:lnTo>
                    <a:pt x="3260" y="1201"/>
                  </a:lnTo>
                  <a:lnTo>
                    <a:pt x="3265" y="1226"/>
                  </a:lnTo>
                  <a:lnTo>
                    <a:pt x="3267" y="1252"/>
                  </a:lnTo>
                  <a:lnTo>
                    <a:pt x="3266" y="1278"/>
                  </a:lnTo>
                  <a:lnTo>
                    <a:pt x="3266" y="1305"/>
                  </a:lnTo>
                  <a:lnTo>
                    <a:pt x="3266" y="1332"/>
                  </a:lnTo>
                  <a:lnTo>
                    <a:pt x="3268" y="1360"/>
                  </a:lnTo>
                  <a:lnTo>
                    <a:pt x="3260" y="1406"/>
                  </a:lnTo>
                  <a:lnTo>
                    <a:pt x="3250" y="1452"/>
                  </a:lnTo>
                  <a:lnTo>
                    <a:pt x="3236" y="1495"/>
                  </a:lnTo>
                  <a:lnTo>
                    <a:pt x="3224" y="1540"/>
                  </a:lnTo>
                  <a:lnTo>
                    <a:pt x="3208" y="1584"/>
                  </a:lnTo>
                  <a:lnTo>
                    <a:pt x="3193" y="1627"/>
                  </a:lnTo>
                  <a:lnTo>
                    <a:pt x="3177" y="1670"/>
                  </a:lnTo>
                  <a:lnTo>
                    <a:pt x="3163" y="1715"/>
                  </a:lnTo>
                  <a:lnTo>
                    <a:pt x="3152" y="1732"/>
                  </a:lnTo>
                  <a:lnTo>
                    <a:pt x="3144" y="1753"/>
                  </a:lnTo>
                  <a:lnTo>
                    <a:pt x="3137" y="1775"/>
                  </a:lnTo>
                  <a:lnTo>
                    <a:pt x="3131" y="1796"/>
                  </a:lnTo>
                  <a:lnTo>
                    <a:pt x="3124" y="1816"/>
                  </a:lnTo>
                  <a:lnTo>
                    <a:pt x="3119" y="1837"/>
                  </a:lnTo>
                  <a:lnTo>
                    <a:pt x="3111" y="1857"/>
                  </a:lnTo>
                  <a:lnTo>
                    <a:pt x="3101" y="1877"/>
                  </a:lnTo>
                  <a:lnTo>
                    <a:pt x="3090" y="1911"/>
                  </a:lnTo>
                  <a:lnTo>
                    <a:pt x="3080" y="1947"/>
                  </a:lnTo>
                  <a:lnTo>
                    <a:pt x="3067" y="1981"/>
                  </a:lnTo>
                  <a:lnTo>
                    <a:pt x="3056" y="2015"/>
                  </a:lnTo>
                  <a:lnTo>
                    <a:pt x="3042" y="2048"/>
                  </a:lnTo>
                  <a:lnTo>
                    <a:pt x="3030" y="2083"/>
                  </a:lnTo>
                  <a:lnTo>
                    <a:pt x="3016" y="2116"/>
                  </a:lnTo>
                  <a:lnTo>
                    <a:pt x="3004" y="2151"/>
                  </a:lnTo>
                  <a:lnTo>
                    <a:pt x="3020" y="2154"/>
                  </a:lnTo>
                  <a:lnTo>
                    <a:pt x="3035" y="2160"/>
                  </a:lnTo>
                  <a:lnTo>
                    <a:pt x="3048" y="2168"/>
                  </a:lnTo>
                  <a:lnTo>
                    <a:pt x="3061" y="2179"/>
                  </a:lnTo>
                  <a:lnTo>
                    <a:pt x="3073" y="2188"/>
                  </a:lnTo>
                  <a:lnTo>
                    <a:pt x="3084" y="2201"/>
                  </a:lnTo>
                  <a:lnTo>
                    <a:pt x="3096" y="2213"/>
                  </a:lnTo>
                  <a:lnTo>
                    <a:pt x="3107" y="2227"/>
                  </a:lnTo>
                  <a:lnTo>
                    <a:pt x="3116" y="2253"/>
                  </a:lnTo>
                  <a:lnTo>
                    <a:pt x="3124" y="2280"/>
                  </a:lnTo>
                  <a:lnTo>
                    <a:pt x="3130" y="2308"/>
                  </a:lnTo>
                  <a:lnTo>
                    <a:pt x="3135" y="2336"/>
                  </a:lnTo>
                  <a:lnTo>
                    <a:pt x="3137" y="2365"/>
                  </a:lnTo>
                  <a:lnTo>
                    <a:pt x="3138" y="2394"/>
                  </a:lnTo>
                  <a:lnTo>
                    <a:pt x="3138" y="2425"/>
                  </a:lnTo>
                  <a:lnTo>
                    <a:pt x="3136" y="2457"/>
                  </a:lnTo>
                  <a:lnTo>
                    <a:pt x="3133" y="2481"/>
                  </a:lnTo>
                  <a:lnTo>
                    <a:pt x="3129" y="2507"/>
                  </a:lnTo>
                  <a:lnTo>
                    <a:pt x="3121" y="2531"/>
                  </a:lnTo>
                  <a:lnTo>
                    <a:pt x="3114" y="2554"/>
                  </a:lnTo>
                  <a:lnTo>
                    <a:pt x="3106" y="2578"/>
                  </a:lnTo>
                  <a:lnTo>
                    <a:pt x="3103" y="2603"/>
                  </a:lnTo>
                  <a:lnTo>
                    <a:pt x="3103" y="2627"/>
                  </a:lnTo>
                  <a:lnTo>
                    <a:pt x="3109" y="2656"/>
                  </a:lnTo>
                  <a:lnTo>
                    <a:pt x="3099" y="2740"/>
                  </a:lnTo>
                  <a:lnTo>
                    <a:pt x="3096" y="2828"/>
                  </a:lnTo>
                  <a:lnTo>
                    <a:pt x="3096" y="2914"/>
                  </a:lnTo>
                  <a:lnTo>
                    <a:pt x="3100" y="3001"/>
                  </a:lnTo>
                  <a:lnTo>
                    <a:pt x="3106" y="3087"/>
                  </a:lnTo>
                  <a:lnTo>
                    <a:pt x="3113" y="3174"/>
                  </a:lnTo>
                  <a:lnTo>
                    <a:pt x="3120" y="3262"/>
                  </a:lnTo>
                  <a:lnTo>
                    <a:pt x="3128" y="3350"/>
                  </a:lnTo>
                  <a:lnTo>
                    <a:pt x="3138" y="3400"/>
                  </a:lnTo>
                  <a:lnTo>
                    <a:pt x="3149" y="3451"/>
                  </a:lnTo>
                  <a:lnTo>
                    <a:pt x="3160" y="3501"/>
                  </a:lnTo>
                  <a:lnTo>
                    <a:pt x="3170" y="3553"/>
                  </a:lnTo>
                  <a:lnTo>
                    <a:pt x="3179" y="3604"/>
                  </a:lnTo>
                  <a:lnTo>
                    <a:pt x="3189" y="3654"/>
                  </a:lnTo>
                  <a:lnTo>
                    <a:pt x="3201" y="3705"/>
                  </a:lnTo>
                  <a:lnTo>
                    <a:pt x="3215" y="3756"/>
                  </a:lnTo>
                  <a:lnTo>
                    <a:pt x="3220" y="3756"/>
                  </a:lnTo>
                  <a:lnTo>
                    <a:pt x="3224" y="3762"/>
                  </a:lnTo>
                  <a:lnTo>
                    <a:pt x="3225" y="3767"/>
                  </a:lnTo>
                  <a:lnTo>
                    <a:pt x="3231" y="3774"/>
                  </a:lnTo>
                  <a:lnTo>
                    <a:pt x="3225" y="3815"/>
                  </a:lnTo>
                  <a:lnTo>
                    <a:pt x="3218" y="3856"/>
                  </a:lnTo>
                  <a:lnTo>
                    <a:pt x="3208" y="3896"/>
                  </a:lnTo>
                  <a:lnTo>
                    <a:pt x="3195" y="3935"/>
                  </a:lnTo>
                  <a:lnTo>
                    <a:pt x="3178" y="3971"/>
                  </a:lnTo>
                  <a:lnTo>
                    <a:pt x="3160" y="4006"/>
                  </a:lnTo>
                  <a:lnTo>
                    <a:pt x="3137" y="4038"/>
                  </a:lnTo>
                  <a:lnTo>
                    <a:pt x="3112" y="4068"/>
                  </a:lnTo>
                  <a:lnTo>
                    <a:pt x="3081" y="4084"/>
                  </a:lnTo>
                  <a:lnTo>
                    <a:pt x="3050" y="4101"/>
                  </a:lnTo>
                  <a:lnTo>
                    <a:pt x="3018" y="4114"/>
                  </a:lnTo>
                  <a:lnTo>
                    <a:pt x="2986" y="4128"/>
                  </a:lnTo>
                  <a:lnTo>
                    <a:pt x="2952" y="4138"/>
                  </a:lnTo>
                  <a:lnTo>
                    <a:pt x="2919" y="4149"/>
                  </a:lnTo>
                  <a:lnTo>
                    <a:pt x="2886" y="4160"/>
                  </a:lnTo>
                  <a:lnTo>
                    <a:pt x="2855" y="4170"/>
                  </a:lnTo>
                  <a:lnTo>
                    <a:pt x="2827" y="4174"/>
                  </a:lnTo>
                  <a:lnTo>
                    <a:pt x="2801" y="4177"/>
                  </a:lnTo>
                  <a:lnTo>
                    <a:pt x="2772" y="4178"/>
                  </a:lnTo>
                  <a:lnTo>
                    <a:pt x="2745" y="4181"/>
                  </a:lnTo>
                  <a:lnTo>
                    <a:pt x="2715" y="4180"/>
                  </a:lnTo>
                  <a:lnTo>
                    <a:pt x="2688" y="4180"/>
                  </a:lnTo>
                  <a:lnTo>
                    <a:pt x="2660" y="4178"/>
                  </a:lnTo>
                  <a:lnTo>
                    <a:pt x="2634" y="4178"/>
                  </a:lnTo>
                  <a:lnTo>
                    <a:pt x="2620" y="4177"/>
                  </a:lnTo>
                  <a:lnTo>
                    <a:pt x="2611" y="4181"/>
                  </a:lnTo>
                  <a:lnTo>
                    <a:pt x="2603" y="4187"/>
                  </a:lnTo>
                  <a:lnTo>
                    <a:pt x="2598" y="4197"/>
                  </a:lnTo>
                  <a:lnTo>
                    <a:pt x="2591" y="4208"/>
                  </a:lnTo>
                  <a:lnTo>
                    <a:pt x="2586" y="4220"/>
                  </a:lnTo>
                  <a:lnTo>
                    <a:pt x="2580" y="4231"/>
                  </a:lnTo>
                  <a:lnTo>
                    <a:pt x="2575" y="4243"/>
                  </a:lnTo>
                  <a:lnTo>
                    <a:pt x="2570" y="4250"/>
                  </a:lnTo>
                  <a:lnTo>
                    <a:pt x="2568" y="4259"/>
                  </a:lnTo>
                  <a:lnTo>
                    <a:pt x="2564" y="4266"/>
                  </a:lnTo>
                  <a:lnTo>
                    <a:pt x="2563" y="4275"/>
                  </a:lnTo>
                  <a:lnTo>
                    <a:pt x="2559" y="4282"/>
                  </a:lnTo>
                  <a:lnTo>
                    <a:pt x="2555" y="4289"/>
                  </a:lnTo>
                  <a:lnTo>
                    <a:pt x="2550" y="4294"/>
                  </a:lnTo>
                  <a:lnTo>
                    <a:pt x="2543" y="4299"/>
                  </a:lnTo>
                  <a:lnTo>
                    <a:pt x="2532" y="4294"/>
                  </a:lnTo>
                  <a:lnTo>
                    <a:pt x="2523" y="4294"/>
                  </a:lnTo>
                  <a:lnTo>
                    <a:pt x="2519" y="4292"/>
                  </a:lnTo>
                  <a:lnTo>
                    <a:pt x="2516" y="4290"/>
                  </a:lnTo>
                  <a:lnTo>
                    <a:pt x="2513" y="4286"/>
                  </a:lnTo>
                  <a:lnTo>
                    <a:pt x="2513" y="4281"/>
                  </a:lnTo>
                  <a:lnTo>
                    <a:pt x="2513" y="4274"/>
                  </a:lnTo>
                  <a:lnTo>
                    <a:pt x="2514" y="4268"/>
                  </a:lnTo>
                  <a:lnTo>
                    <a:pt x="2515" y="4263"/>
                  </a:lnTo>
                  <a:lnTo>
                    <a:pt x="2519" y="4260"/>
                  </a:lnTo>
                  <a:lnTo>
                    <a:pt x="2526" y="4253"/>
                  </a:lnTo>
                  <a:lnTo>
                    <a:pt x="2535" y="4246"/>
                  </a:lnTo>
                  <a:lnTo>
                    <a:pt x="2538" y="4230"/>
                  </a:lnTo>
                  <a:lnTo>
                    <a:pt x="2544" y="4216"/>
                  </a:lnTo>
                  <a:lnTo>
                    <a:pt x="2551" y="4203"/>
                  </a:lnTo>
                  <a:lnTo>
                    <a:pt x="2559" y="4190"/>
                  </a:lnTo>
                  <a:lnTo>
                    <a:pt x="2567" y="4176"/>
                  </a:lnTo>
                  <a:lnTo>
                    <a:pt x="2575" y="4163"/>
                  </a:lnTo>
                  <a:lnTo>
                    <a:pt x="2583" y="4149"/>
                  </a:lnTo>
                  <a:lnTo>
                    <a:pt x="2591" y="4135"/>
                  </a:lnTo>
                  <a:lnTo>
                    <a:pt x="2608" y="4125"/>
                  </a:lnTo>
                  <a:lnTo>
                    <a:pt x="2617" y="4114"/>
                  </a:lnTo>
                  <a:lnTo>
                    <a:pt x="2619" y="4097"/>
                  </a:lnTo>
                  <a:lnTo>
                    <a:pt x="2618" y="4081"/>
                  </a:lnTo>
                  <a:lnTo>
                    <a:pt x="2612" y="4061"/>
                  </a:lnTo>
                  <a:lnTo>
                    <a:pt x="2608" y="4041"/>
                  </a:lnTo>
                  <a:lnTo>
                    <a:pt x="2603" y="4021"/>
                  </a:lnTo>
                  <a:lnTo>
                    <a:pt x="2604" y="4004"/>
                  </a:lnTo>
                  <a:lnTo>
                    <a:pt x="2601" y="3988"/>
                  </a:lnTo>
                  <a:lnTo>
                    <a:pt x="2600" y="3972"/>
                  </a:lnTo>
                  <a:lnTo>
                    <a:pt x="2596" y="3956"/>
                  </a:lnTo>
                  <a:lnTo>
                    <a:pt x="2595" y="3941"/>
                  </a:lnTo>
                  <a:lnTo>
                    <a:pt x="2591" y="3924"/>
                  </a:lnTo>
                  <a:lnTo>
                    <a:pt x="2586" y="3909"/>
                  </a:lnTo>
                  <a:lnTo>
                    <a:pt x="2579" y="3893"/>
                  </a:lnTo>
                  <a:lnTo>
                    <a:pt x="2572" y="3880"/>
                  </a:lnTo>
                  <a:lnTo>
                    <a:pt x="2556" y="3877"/>
                  </a:lnTo>
                  <a:lnTo>
                    <a:pt x="2542" y="3873"/>
                  </a:lnTo>
                  <a:lnTo>
                    <a:pt x="2528" y="3869"/>
                  </a:lnTo>
                  <a:lnTo>
                    <a:pt x="2514" y="3865"/>
                  </a:lnTo>
                  <a:lnTo>
                    <a:pt x="2500" y="3859"/>
                  </a:lnTo>
                  <a:lnTo>
                    <a:pt x="2487" y="3856"/>
                  </a:lnTo>
                  <a:lnTo>
                    <a:pt x="2473" y="3850"/>
                  </a:lnTo>
                  <a:lnTo>
                    <a:pt x="2459" y="3846"/>
                  </a:lnTo>
                  <a:lnTo>
                    <a:pt x="2452" y="3842"/>
                  </a:lnTo>
                  <a:lnTo>
                    <a:pt x="2447" y="3838"/>
                  </a:lnTo>
                  <a:lnTo>
                    <a:pt x="2440" y="3836"/>
                  </a:lnTo>
                  <a:lnTo>
                    <a:pt x="2434" y="3833"/>
                  </a:lnTo>
                  <a:lnTo>
                    <a:pt x="2427" y="3831"/>
                  </a:lnTo>
                  <a:lnTo>
                    <a:pt x="2420" y="3830"/>
                  </a:lnTo>
                  <a:lnTo>
                    <a:pt x="2414" y="3830"/>
                  </a:lnTo>
                  <a:lnTo>
                    <a:pt x="2408" y="3830"/>
                  </a:lnTo>
                  <a:lnTo>
                    <a:pt x="2382" y="3862"/>
                  </a:lnTo>
                  <a:lnTo>
                    <a:pt x="2358" y="3897"/>
                  </a:lnTo>
                  <a:lnTo>
                    <a:pt x="2335" y="3932"/>
                  </a:lnTo>
                  <a:lnTo>
                    <a:pt x="2314" y="3969"/>
                  </a:lnTo>
                  <a:lnTo>
                    <a:pt x="2292" y="4004"/>
                  </a:lnTo>
                  <a:lnTo>
                    <a:pt x="2272" y="4042"/>
                  </a:lnTo>
                  <a:lnTo>
                    <a:pt x="2251" y="4077"/>
                  </a:lnTo>
                  <a:lnTo>
                    <a:pt x="2231" y="4115"/>
                  </a:lnTo>
                  <a:lnTo>
                    <a:pt x="2204" y="4150"/>
                  </a:lnTo>
                  <a:lnTo>
                    <a:pt x="2181" y="4187"/>
                  </a:lnTo>
                  <a:lnTo>
                    <a:pt x="2155" y="4224"/>
                  </a:lnTo>
                  <a:lnTo>
                    <a:pt x="2130" y="4262"/>
                  </a:lnTo>
                  <a:lnTo>
                    <a:pt x="2104" y="4297"/>
                  </a:lnTo>
                  <a:lnTo>
                    <a:pt x="2079" y="4334"/>
                  </a:lnTo>
                  <a:lnTo>
                    <a:pt x="2051" y="4369"/>
                  </a:lnTo>
                  <a:lnTo>
                    <a:pt x="2024" y="4403"/>
                  </a:lnTo>
                  <a:lnTo>
                    <a:pt x="2015" y="4403"/>
                  </a:lnTo>
                  <a:lnTo>
                    <a:pt x="2006" y="4405"/>
                  </a:lnTo>
                  <a:lnTo>
                    <a:pt x="1995" y="4405"/>
                  </a:lnTo>
                  <a:lnTo>
                    <a:pt x="1987" y="4406"/>
                  </a:lnTo>
                  <a:lnTo>
                    <a:pt x="1979" y="4403"/>
                  </a:lnTo>
                  <a:lnTo>
                    <a:pt x="1974" y="4400"/>
                  </a:lnTo>
                  <a:lnTo>
                    <a:pt x="1970" y="4392"/>
                  </a:lnTo>
                  <a:lnTo>
                    <a:pt x="1970" y="4381"/>
                  </a:lnTo>
                  <a:lnTo>
                    <a:pt x="1954" y="4335"/>
                  </a:lnTo>
                  <a:lnTo>
                    <a:pt x="1939" y="4290"/>
                  </a:lnTo>
                  <a:lnTo>
                    <a:pt x="1925" y="4246"/>
                  </a:lnTo>
                  <a:lnTo>
                    <a:pt x="1911" y="4201"/>
                  </a:lnTo>
                  <a:lnTo>
                    <a:pt x="1895" y="4156"/>
                  </a:lnTo>
                  <a:lnTo>
                    <a:pt x="1880" y="4111"/>
                  </a:lnTo>
                  <a:lnTo>
                    <a:pt x="1864" y="4067"/>
                  </a:lnTo>
                  <a:lnTo>
                    <a:pt x="1849" y="4024"/>
                  </a:lnTo>
                  <a:lnTo>
                    <a:pt x="1832" y="3999"/>
                  </a:lnTo>
                  <a:lnTo>
                    <a:pt x="1816" y="3975"/>
                  </a:lnTo>
                  <a:lnTo>
                    <a:pt x="1799" y="3950"/>
                  </a:lnTo>
                  <a:lnTo>
                    <a:pt x="1781" y="3928"/>
                  </a:lnTo>
                  <a:lnTo>
                    <a:pt x="1758" y="3908"/>
                  </a:lnTo>
                  <a:lnTo>
                    <a:pt x="1734" y="3893"/>
                  </a:lnTo>
                  <a:lnTo>
                    <a:pt x="1707" y="3885"/>
                  </a:lnTo>
                  <a:lnTo>
                    <a:pt x="1678" y="3885"/>
                  </a:lnTo>
                  <a:lnTo>
                    <a:pt x="1647" y="3890"/>
                  </a:lnTo>
                  <a:lnTo>
                    <a:pt x="1622" y="3902"/>
                  </a:lnTo>
                  <a:lnTo>
                    <a:pt x="1598" y="3918"/>
                  </a:lnTo>
                  <a:lnTo>
                    <a:pt x="1577" y="3938"/>
                  </a:lnTo>
                  <a:lnTo>
                    <a:pt x="1557" y="3958"/>
                  </a:lnTo>
                  <a:lnTo>
                    <a:pt x="1537" y="3982"/>
                  </a:lnTo>
                  <a:lnTo>
                    <a:pt x="1518" y="4004"/>
                  </a:lnTo>
                  <a:lnTo>
                    <a:pt x="1499" y="4027"/>
                  </a:lnTo>
                  <a:lnTo>
                    <a:pt x="1473" y="4062"/>
                  </a:lnTo>
                  <a:lnTo>
                    <a:pt x="1449" y="4100"/>
                  </a:lnTo>
                  <a:lnTo>
                    <a:pt x="1425" y="4137"/>
                  </a:lnTo>
                  <a:lnTo>
                    <a:pt x="1406" y="4177"/>
                  </a:lnTo>
                  <a:lnTo>
                    <a:pt x="1387" y="4217"/>
                  </a:lnTo>
                  <a:lnTo>
                    <a:pt x="1373" y="4260"/>
                  </a:lnTo>
                  <a:lnTo>
                    <a:pt x="1362" y="4303"/>
                  </a:lnTo>
                  <a:lnTo>
                    <a:pt x="1358" y="4350"/>
                  </a:lnTo>
                  <a:lnTo>
                    <a:pt x="1351" y="4356"/>
                  </a:lnTo>
                  <a:lnTo>
                    <a:pt x="1343" y="4360"/>
                  </a:lnTo>
                  <a:lnTo>
                    <a:pt x="1334" y="4359"/>
                  </a:lnTo>
                  <a:lnTo>
                    <a:pt x="1326" y="4356"/>
                  </a:lnTo>
                  <a:lnTo>
                    <a:pt x="1315" y="4347"/>
                  </a:lnTo>
                  <a:lnTo>
                    <a:pt x="1305" y="4340"/>
                  </a:lnTo>
                  <a:lnTo>
                    <a:pt x="1294" y="4335"/>
                  </a:lnTo>
                  <a:lnTo>
                    <a:pt x="1284" y="4332"/>
                  </a:lnTo>
                  <a:lnTo>
                    <a:pt x="1271" y="4327"/>
                  </a:lnTo>
                  <a:lnTo>
                    <a:pt x="1261" y="4322"/>
                  </a:lnTo>
                  <a:lnTo>
                    <a:pt x="1250" y="4315"/>
                  </a:lnTo>
                  <a:lnTo>
                    <a:pt x="1242" y="4307"/>
                  </a:lnTo>
                  <a:lnTo>
                    <a:pt x="1229" y="4301"/>
                  </a:lnTo>
                  <a:lnTo>
                    <a:pt x="1218" y="4294"/>
                  </a:lnTo>
                  <a:lnTo>
                    <a:pt x="1208" y="4286"/>
                  </a:lnTo>
                  <a:lnTo>
                    <a:pt x="1199" y="4277"/>
                  </a:lnTo>
                  <a:lnTo>
                    <a:pt x="1189" y="4267"/>
                  </a:lnTo>
                  <a:lnTo>
                    <a:pt x="1180" y="4259"/>
                  </a:lnTo>
                  <a:lnTo>
                    <a:pt x="1169" y="4251"/>
                  </a:lnTo>
                  <a:lnTo>
                    <a:pt x="1159" y="4248"/>
                  </a:lnTo>
                  <a:lnTo>
                    <a:pt x="1151" y="4294"/>
                  </a:lnTo>
                  <a:lnTo>
                    <a:pt x="1140" y="4341"/>
                  </a:lnTo>
                  <a:lnTo>
                    <a:pt x="1121" y="4386"/>
                  </a:lnTo>
                  <a:lnTo>
                    <a:pt x="1100" y="4428"/>
                  </a:lnTo>
                  <a:lnTo>
                    <a:pt x="1071" y="4467"/>
                  </a:lnTo>
                  <a:lnTo>
                    <a:pt x="1040" y="4502"/>
                  </a:lnTo>
                  <a:lnTo>
                    <a:pt x="1004" y="4532"/>
                  </a:lnTo>
                  <a:lnTo>
                    <a:pt x="965" y="4559"/>
                  </a:lnTo>
                  <a:lnTo>
                    <a:pt x="927" y="4581"/>
                  </a:lnTo>
                  <a:lnTo>
                    <a:pt x="888" y="4599"/>
                  </a:lnTo>
                  <a:lnTo>
                    <a:pt x="846" y="4612"/>
                  </a:lnTo>
                  <a:lnTo>
                    <a:pt x="805" y="4622"/>
                  </a:lnTo>
                  <a:lnTo>
                    <a:pt x="761" y="4631"/>
                  </a:lnTo>
                  <a:lnTo>
                    <a:pt x="719" y="4640"/>
                  </a:lnTo>
                  <a:lnTo>
                    <a:pt x="677" y="4652"/>
                  </a:lnTo>
                  <a:lnTo>
                    <a:pt x="638" y="4670"/>
                  </a:lnTo>
                  <a:lnTo>
                    <a:pt x="638" y="4674"/>
                  </a:lnTo>
                  <a:lnTo>
                    <a:pt x="628" y="4677"/>
                  </a:lnTo>
                  <a:lnTo>
                    <a:pt x="617" y="4675"/>
                  </a:lnTo>
                  <a:lnTo>
                    <a:pt x="607" y="4671"/>
                  </a:lnTo>
                  <a:lnTo>
                    <a:pt x="600" y="4666"/>
                  </a:lnTo>
                  <a:lnTo>
                    <a:pt x="582" y="4647"/>
                  </a:lnTo>
                  <a:lnTo>
                    <a:pt x="565" y="4632"/>
                  </a:lnTo>
                  <a:lnTo>
                    <a:pt x="546" y="4615"/>
                  </a:lnTo>
                  <a:lnTo>
                    <a:pt x="528" y="4601"/>
                  </a:lnTo>
                  <a:lnTo>
                    <a:pt x="509" y="4586"/>
                  </a:lnTo>
                  <a:lnTo>
                    <a:pt x="489" y="4572"/>
                  </a:lnTo>
                  <a:lnTo>
                    <a:pt x="470" y="4557"/>
                  </a:lnTo>
                  <a:lnTo>
                    <a:pt x="452" y="4542"/>
                  </a:lnTo>
                  <a:lnTo>
                    <a:pt x="422" y="4527"/>
                  </a:lnTo>
                  <a:lnTo>
                    <a:pt x="393" y="4512"/>
                  </a:lnTo>
                  <a:lnTo>
                    <a:pt x="365" y="4495"/>
                  </a:lnTo>
                  <a:lnTo>
                    <a:pt x="336" y="4481"/>
                  </a:lnTo>
                  <a:lnTo>
                    <a:pt x="307" y="4466"/>
                  </a:lnTo>
                  <a:lnTo>
                    <a:pt x="277" y="4454"/>
                  </a:lnTo>
                  <a:lnTo>
                    <a:pt x="246" y="4445"/>
                  </a:lnTo>
                  <a:lnTo>
                    <a:pt x="215" y="4440"/>
                  </a:lnTo>
                  <a:lnTo>
                    <a:pt x="191" y="4433"/>
                  </a:lnTo>
                  <a:lnTo>
                    <a:pt x="168" y="4428"/>
                  </a:lnTo>
                  <a:lnTo>
                    <a:pt x="143" y="4423"/>
                  </a:lnTo>
                  <a:lnTo>
                    <a:pt x="119" y="4421"/>
                  </a:lnTo>
                  <a:lnTo>
                    <a:pt x="94" y="4419"/>
                  </a:lnTo>
                  <a:lnTo>
                    <a:pt x="69" y="4418"/>
                  </a:lnTo>
                  <a:lnTo>
                    <a:pt x="45" y="4418"/>
                  </a:lnTo>
                  <a:lnTo>
                    <a:pt x="22" y="4418"/>
                  </a:lnTo>
                  <a:lnTo>
                    <a:pt x="13" y="4409"/>
                  </a:lnTo>
                  <a:lnTo>
                    <a:pt x="7" y="4400"/>
                  </a:lnTo>
                  <a:lnTo>
                    <a:pt x="6" y="4389"/>
                  </a:lnTo>
                  <a:lnTo>
                    <a:pt x="12" y="4379"/>
                  </a:lnTo>
                  <a:lnTo>
                    <a:pt x="15" y="4375"/>
                  </a:lnTo>
                  <a:lnTo>
                    <a:pt x="22" y="4373"/>
                  </a:lnTo>
                  <a:lnTo>
                    <a:pt x="28" y="4372"/>
                  </a:lnTo>
                  <a:lnTo>
                    <a:pt x="35" y="4370"/>
                  </a:lnTo>
                  <a:lnTo>
                    <a:pt x="39" y="4367"/>
                  </a:lnTo>
                  <a:lnTo>
                    <a:pt x="45" y="4363"/>
                  </a:lnTo>
                  <a:lnTo>
                    <a:pt x="47" y="4357"/>
                  </a:lnTo>
                  <a:lnTo>
                    <a:pt x="49" y="4350"/>
                  </a:lnTo>
                  <a:lnTo>
                    <a:pt x="57" y="4307"/>
                  </a:lnTo>
                  <a:lnTo>
                    <a:pt x="68" y="4263"/>
                  </a:lnTo>
                  <a:lnTo>
                    <a:pt x="78" y="4221"/>
                  </a:lnTo>
                  <a:lnTo>
                    <a:pt x="88" y="4178"/>
                  </a:lnTo>
                  <a:lnTo>
                    <a:pt x="96" y="4135"/>
                  </a:lnTo>
                  <a:lnTo>
                    <a:pt x="104" y="4091"/>
                  </a:lnTo>
                  <a:lnTo>
                    <a:pt x="110" y="4048"/>
                  </a:lnTo>
                  <a:lnTo>
                    <a:pt x="116" y="4004"/>
                  </a:lnTo>
                  <a:lnTo>
                    <a:pt x="125" y="3949"/>
                  </a:lnTo>
                  <a:lnTo>
                    <a:pt x="139" y="3896"/>
                  </a:lnTo>
                  <a:lnTo>
                    <a:pt x="155" y="3843"/>
                  </a:lnTo>
                  <a:lnTo>
                    <a:pt x="172" y="3790"/>
                  </a:lnTo>
                  <a:lnTo>
                    <a:pt x="187" y="3736"/>
                  </a:lnTo>
                  <a:lnTo>
                    <a:pt x="200" y="3681"/>
                  </a:lnTo>
                  <a:lnTo>
                    <a:pt x="209" y="3626"/>
                  </a:lnTo>
                  <a:lnTo>
                    <a:pt x="215" y="3570"/>
                  </a:lnTo>
                  <a:lnTo>
                    <a:pt x="221" y="3548"/>
                  </a:lnTo>
                  <a:lnTo>
                    <a:pt x="229" y="3527"/>
                  </a:lnTo>
                  <a:lnTo>
                    <a:pt x="238" y="3507"/>
                  </a:lnTo>
                  <a:lnTo>
                    <a:pt x="248" y="3488"/>
                  </a:lnTo>
                  <a:lnTo>
                    <a:pt x="259" y="3468"/>
                  </a:lnTo>
                  <a:lnTo>
                    <a:pt x="270" y="3449"/>
                  </a:lnTo>
                  <a:lnTo>
                    <a:pt x="283" y="3432"/>
                  </a:lnTo>
                  <a:lnTo>
                    <a:pt x="296" y="3414"/>
                  </a:lnTo>
                  <a:lnTo>
                    <a:pt x="303" y="3412"/>
                  </a:lnTo>
                  <a:lnTo>
                    <a:pt x="304" y="3405"/>
                  </a:lnTo>
                  <a:lnTo>
                    <a:pt x="304" y="3400"/>
                  </a:lnTo>
                  <a:lnTo>
                    <a:pt x="305" y="3396"/>
                  </a:lnTo>
                  <a:lnTo>
                    <a:pt x="308" y="3394"/>
                  </a:lnTo>
                  <a:lnTo>
                    <a:pt x="315" y="3393"/>
                  </a:lnTo>
                  <a:lnTo>
                    <a:pt x="328" y="3366"/>
                  </a:lnTo>
                  <a:lnTo>
                    <a:pt x="345" y="3342"/>
                  </a:lnTo>
                  <a:lnTo>
                    <a:pt x="364" y="3317"/>
                  </a:lnTo>
                  <a:lnTo>
                    <a:pt x="383" y="3295"/>
                  </a:lnTo>
                  <a:lnTo>
                    <a:pt x="403" y="3272"/>
                  </a:lnTo>
                  <a:lnTo>
                    <a:pt x="422" y="3249"/>
                  </a:lnTo>
                  <a:lnTo>
                    <a:pt x="441" y="3228"/>
                  </a:lnTo>
                  <a:lnTo>
                    <a:pt x="460" y="3207"/>
                  </a:lnTo>
                  <a:lnTo>
                    <a:pt x="438" y="3176"/>
                  </a:lnTo>
                  <a:lnTo>
                    <a:pt x="422" y="3144"/>
                  </a:lnTo>
                  <a:lnTo>
                    <a:pt x="407" y="3111"/>
                  </a:lnTo>
                  <a:lnTo>
                    <a:pt x="393" y="3080"/>
                  </a:lnTo>
                  <a:lnTo>
                    <a:pt x="376" y="3049"/>
                  </a:lnTo>
                  <a:lnTo>
                    <a:pt x="357" y="3022"/>
                  </a:lnTo>
                  <a:lnTo>
                    <a:pt x="331" y="2998"/>
                  </a:lnTo>
                  <a:lnTo>
                    <a:pt x="296" y="2983"/>
                  </a:lnTo>
                  <a:lnTo>
                    <a:pt x="231" y="2928"/>
                  </a:lnTo>
                  <a:lnTo>
                    <a:pt x="173" y="2866"/>
                  </a:lnTo>
                  <a:lnTo>
                    <a:pt x="121" y="2798"/>
                  </a:lnTo>
                  <a:lnTo>
                    <a:pt x="79" y="2727"/>
                  </a:lnTo>
                  <a:lnTo>
                    <a:pt x="44" y="2651"/>
                  </a:lnTo>
                  <a:lnTo>
                    <a:pt x="20" y="2571"/>
                  </a:lnTo>
                  <a:lnTo>
                    <a:pt x="4" y="2487"/>
                  </a:lnTo>
                  <a:lnTo>
                    <a:pt x="0" y="2404"/>
                  </a:lnTo>
                  <a:lnTo>
                    <a:pt x="7" y="2318"/>
                  </a:lnTo>
                  <a:lnTo>
                    <a:pt x="24" y="2234"/>
                  </a:lnTo>
                  <a:lnTo>
                    <a:pt x="49" y="2151"/>
                  </a:lnTo>
                  <a:lnTo>
                    <a:pt x="84" y="2074"/>
                  </a:lnTo>
                  <a:lnTo>
                    <a:pt x="124" y="1997"/>
                  </a:lnTo>
                  <a:lnTo>
                    <a:pt x="171" y="1925"/>
                  </a:lnTo>
                  <a:lnTo>
                    <a:pt x="223" y="1857"/>
                  </a:lnTo>
                  <a:lnTo>
                    <a:pt x="283" y="1795"/>
                  </a:lnTo>
                  <a:lnTo>
                    <a:pt x="288" y="1783"/>
                  </a:lnTo>
                  <a:lnTo>
                    <a:pt x="295" y="1771"/>
                  </a:lnTo>
                  <a:lnTo>
                    <a:pt x="302" y="1759"/>
                  </a:lnTo>
                  <a:lnTo>
                    <a:pt x="309" y="1749"/>
                  </a:lnTo>
                  <a:lnTo>
                    <a:pt x="313" y="1737"/>
                  </a:lnTo>
                  <a:lnTo>
                    <a:pt x="319" y="1726"/>
                  </a:lnTo>
                  <a:lnTo>
                    <a:pt x="325" y="1715"/>
                  </a:lnTo>
                  <a:lnTo>
                    <a:pt x="331" y="1703"/>
                  </a:lnTo>
                  <a:lnTo>
                    <a:pt x="307" y="1710"/>
                  </a:lnTo>
                  <a:lnTo>
                    <a:pt x="287" y="1723"/>
                  </a:lnTo>
                  <a:lnTo>
                    <a:pt x="268" y="1738"/>
                  </a:lnTo>
                  <a:lnTo>
                    <a:pt x="249" y="1757"/>
                  </a:lnTo>
                  <a:lnTo>
                    <a:pt x="230" y="1775"/>
                  </a:lnTo>
                  <a:lnTo>
                    <a:pt x="212" y="1793"/>
                  </a:lnTo>
                  <a:lnTo>
                    <a:pt x="191" y="1810"/>
                  </a:lnTo>
                  <a:lnTo>
                    <a:pt x="169" y="1825"/>
                  </a:lnTo>
                  <a:lnTo>
                    <a:pt x="160" y="1823"/>
                  </a:lnTo>
                  <a:lnTo>
                    <a:pt x="151" y="1821"/>
                  </a:lnTo>
                  <a:lnTo>
                    <a:pt x="142" y="1813"/>
                  </a:lnTo>
                  <a:lnTo>
                    <a:pt x="137" y="1805"/>
                  </a:lnTo>
                  <a:lnTo>
                    <a:pt x="135" y="1795"/>
                  </a:lnTo>
                  <a:lnTo>
                    <a:pt x="139" y="1788"/>
                  </a:lnTo>
                  <a:lnTo>
                    <a:pt x="143" y="1782"/>
                  </a:lnTo>
                  <a:lnTo>
                    <a:pt x="150" y="1777"/>
                  </a:lnTo>
                  <a:lnTo>
                    <a:pt x="156" y="1771"/>
                  </a:lnTo>
                  <a:lnTo>
                    <a:pt x="161" y="1766"/>
                  </a:lnTo>
                  <a:lnTo>
                    <a:pt x="165" y="1759"/>
                  </a:lnTo>
                  <a:lnTo>
                    <a:pt x="167" y="1753"/>
                  </a:lnTo>
                  <a:lnTo>
                    <a:pt x="168" y="1695"/>
                  </a:lnTo>
                  <a:lnTo>
                    <a:pt x="165" y="1637"/>
                  </a:lnTo>
                  <a:lnTo>
                    <a:pt x="156" y="1579"/>
                  </a:lnTo>
                  <a:lnTo>
                    <a:pt x="147" y="1523"/>
                  </a:lnTo>
                  <a:lnTo>
                    <a:pt x="134" y="1465"/>
                  </a:lnTo>
                  <a:lnTo>
                    <a:pt x="124" y="1408"/>
                  </a:lnTo>
                  <a:lnTo>
                    <a:pt x="116" y="1353"/>
                  </a:lnTo>
                  <a:lnTo>
                    <a:pt x="111" y="1299"/>
                  </a:lnTo>
                  <a:lnTo>
                    <a:pt x="107" y="1228"/>
                  </a:lnTo>
                  <a:lnTo>
                    <a:pt x="103" y="1157"/>
                  </a:lnTo>
                  <a:lnTo>
                    <a:pt x="103" y="1087"/>
                  </a:lnTo>
                  <a:lnTo>
                    <a:pt x="107" y="1017"/>
                  </a:lnTo>
                  <a:lnTo>
                    <a:pt x="113" y="947"/>
                  </a:lnTo>
                  <a:lnTo>
                    <a:pt x="127" y="881"/>
                  </a:lnTo>
                  <a:lnTo>
                    <a:pt x="147" y="816"/>
                  </a:lnTo>
                  <a:lnTo>
                    <a:pt x="175" y="756"/>
                  </a:lnTo>
                  <a:lnTo>
                    <a:pt x="239" y="671"/>
                  </a:lnTo>
                  <a:lnTo>
                    <a:pt x="311" y="598"/>
                  </a:lnTo>
                  <a:lnTo>
                    <a:pt x="388" y="530"/>
                  </a:lnTo>
                  <a:lnTo>
                    <a:pt x="469" y="468"/>
                  </a:lnTo>
                  <a:lnTo>
                    <a:pt x="551" y="408"/>
                  </a:lnTo>
                  <a:lnTo>
                    <a:pt x="633" y="349"/>
                  </a:lnTo>
                  <a:lnTo>
                    <a:pt x="713" y="287"/>
                  </a:lnTo>
                  <a:lnTo>
                    <a:pt x="791" y="221"/>
                  </a:lnTo>
                  <a:lnTo>
                    <a:pt x="823" y="193"/>
                  </a:lnTo>
                  <a:lnTo>
                    <a:pt x="857" y="168"/>
                  </a:lnTo>
                  <a:lnTo>
                    <a:pt x="893" y="142"/>
                  </a:lnTo>
                  <a:lnTo>
                    <a:pt x="930" y="120"/>
                  </a:lnTo>
                  <a:lnTo>
                    <a:pt x="967" y="96"/>
                  </a:lnTo>
                  <a:lnTo>
                    <a:pt x="1005" y="75"/>
                  </a:lnTo>
                  <a:lnTo>
                    <a:pt x="1042" y="54"/>
                  </a:lnTo>
                  <a:lnTo>
                    <a:pt x="1081" y="36"/>
                  </a:lnTo>
                  <a:lnTo>
                    <a:pt x="1142" y="14"/>
                  </a:lnTo>
                  <a:lnTo>
                    <a:pt x="1206" y="3"/>
                  </a:lnTo>
                  <a:lnTo>
                    <a:pt x="1269" y="0"/>
                  </a:lnTo>
                  <a:lnTo>
                    <a:pt x="1334" y="6"/>
                  </a:lnTo>
                  <a:lnTo>
                    <a:pt x="1397" y="16"/>
                  </a:lnTo>
                  <a:lnTo>
                    <a:pt x="1461" y="33"/>
                  </a:lnTo>
                  <a:lnTo>
                    <a:pt x="1521" y="50"/>
                  </a:lnTo>
                  <a:lnTo>
                    <a:pt x="1583" y="72"/>
                  </a:lnTo>
                  <a:lnTo>
                    <a:pt x="1641" y="93"/>
                  </a:lnTo>
                  <a:lnTo>
                    <a:pt x="1699" y="119"/>
                  </a:lnTo>
                  <a:lnTo>
                    <a:pt x="1757" y="146"/>
                  </a:lnTo>
                  <a:lnTo>
                    <a:pt x="1815" y="176"/>
                  </a:lnTo>
                  <a:lnTo>
                    <a:pt x="1870" y="207"/>
                  </a:lnTo>
                  <a:lnTo>
                    <a:pt x="1926" y="241"/>
                  </a:lnTo>
                  <a:lnTo>
                    <a:pt x="1979" y="276"/>
                  </a:lnTo>
                  <a:lnTo>
                    <a:pt x="2034" y="3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4187" name="Freeform 11"/>
            <p:cNvSpPr>
              <a:spLocks/>
            </p:cNvSpPr>
            <p:nvPr/>
          </p:nvSpPr>
          <p:spPr bwMode="auto">
            <a:xfrm>
              <a:off x="3888" y="2956"/>
              <a:ext cx="753" cy="428"/>
            </a:xfrm>
            <a:custGeom>
              <a:avLst/>
              <a:gdLst>
                <a:gd name="T0" fmla="*/ 1789 w 3010"/>
                <a:gd name="T1" fmla="*/ 239 h 2140"/>
                <a:gd name="T2" fmla="*/ 1890 w 3010"/>
                <a:gd name="T3" fmla="*/ 297 h 2140"/>
                <a:gd name="T4" fmla="*/ 2043 w 3010"/>
                <a:gd name="T5" fmla="*/ 311 h 2140"/>
                <a:gd name="T6" fmla="*/ 2048 w 3010"/>
                <a:gd name="T7" fmla="*/ 440 h 2140"/>
                <a:gd name="T8" fmla="*/ 1883 w 3010"/>
                <a:gd name="T9" fmla="*/ 515 h 2140"/>
                <a:gd name="T10" fmla="*/ 1845 w 3010"/>
                <a:gd name="T11" fmla="*/ 537 h 2140"/>
                <a:gd name="T12" fmla="*/ 1888 w 3010"/>
                <a:gd name="T13" fmla="*/ 567 h 2140"/>
                <a:gd name="T14" fmla="*/ 1935 w 3010"/>
                <a:gd name="T15" fmla="*/ 568 h 2140"/>
                <a:gd name="T16" fmla="*/ 2070 w 3010"/>
                <a:gd name="T17" fmla="*/ 497 h 2140"/>
                <a:gd name="T18" fmla="*/ 2251 w 3010"/>
                <a:gd name="T19" fmla="*/ 407 h 2140"/>
                <a:gd name="T20" fmla="*/ 2453 w 3010"/>
                <a:gd name="T21" fmla="*/ 445 h 2140"/>
                <a:gd name="T22" fmla="*/ 2671 w 3010"/>
                <a:gd name="T23" fmla="*/ 647 h 2140"/>
                <a:gd name="T24" fmla="*/ 2809 w 3010"/>
                <a:gd name="T25" fmla="*/ 816 h 2140"/>
                <a:gd name="T26" fmla="*/ 2932 w 3010"/>
                <a:gd name="T27" fmla="*/ 971 h 2140"/>
                <a:gd name="T28" fmla="*/ 3006 w 3010"/>
                <a:gd name="T29" fmla="*/ 1261 h 2140"/>
                <a:gd name="T30" fmla="*/ 2904 w 3010"/>
                <a:gd name="T31" fmla="*/ 1696 h 2140"/>
                <a:gd name="T32" fmla="*/ 2782 w 3010"/>
                <a:gd name="T33" fmla="*/ 2005 h 2140"/>
                <a:gd name="T34" fmla="*/ 2739 w 3010"/>
                <a:gd name="T35" fmla="*/ 2076 h 2140"/>
                <a:gd name="T36" fmla="*/ 2635 w 3010"/>
                <a:gd name="T37" fmla="*/ 2140 h 2140"/>
                <a:gd name="T38" fmla="*/ 2405 w 3010"/>
                <a:gd name="T39" fmla="*/ 1880 h 2140"/>
                <a:gd name="T40" fmla="*/ 2384 w 3010"/>
                <a:gd name="T41" fmla="*/ 1696 h 2140"/>
                <a:gd name="T42" fmla="*/ 2299 w 3010"/>
                <a:gd name="T43" fmla="*/ 1654 h 2140"/>
                <a:gd name="T44" fmla="*/ 2299 w 3010"/>
                <a:gd name="T45" fmla="*/ 1575 h 2140"/>
                <a:gd name="T46" fmla="*/ 2329 w 3010"/>
                <a:gd name="T47" fmla="*/ 1467 h 2140"/>
                <a:gd name="T48" fmla="*/ 2241 w 3010"/>
                <a:gd name="T49" fmla="*/ 1604 h 2140"/>
                <a:gd name="T50" fmla="*/ 2128 w 3010"/>
                <a:gd name="T51" fmla="*/ 1771 h 2140"/>
                <a:gd name="T52" fmla="*/ 2076 w 3010"/>
                <a:gd name="T53" fmla="*/ 1765 h 2140"/>
                <a:gd name="T54" fmla="*/ 2051 w 3010"/>
                <a:gd name="T55" fmla="*/ 1540 h 2140"/>
                <a:gd name="T56" fmla="*/ 2064 w 3010"/>
                <a:gd name="T57" fmla="*/ 1398 h 2140"/>
                <a:gd name="T58" fmla="*/ 1971 w 3010"/>
                <a:gd name="T59" fmla="*/ 1302 h 2140"/>
                <a:gd name="T60" fmla="*/ 1836 w 3010"/>
                <a:gd name="T61" fmla="*/ 1054 h 2140"/>
                <a:gd name="T62" fmla="*/ 1805 w 3010"/>
                <a:gd name="T63" fmla="*/ 974 h 2140"/>
                <a:gd name="T64" fmla="*/ 1758 w 3010"/>
                <a:gd name="T65" fmla="*/ 703 h 2140"/>
                <a:gd name="T66" fmla="*/ 1772 w 3010"/>
                <a:gd name="T67" fmla="*/ 627 h 2140"/>
                <a:gd name="T68" fmla="*/ 1724 w 3010"/>
                <a:gd name="T69" fmla="*/ 643 h 2140"/>
                <a:gd name="T70" fmla="*/ 1525 w 3010"/>
                <a:gd name="T71" fmla="*/ 761 h 2140"/>
                <a:gd name="T72" fmla="*/ 1059 w 3010"/>
                <a:gd name="T73" fmla="*/ 885 h 2140"/>
                <a:gd name="T74" fmla="*/ 573 w 3010"/>
                <a:gd name="T75" fmla="*/ 986 h 2140"/>
                <a:gd name="T76" fmla="*/ 463 w 3010"/>
                <a:gd name="T77" fmla="*/ 1030 h 2140"/>
                <a:gd name="T78" fmla="*/ 212 w 3010"/>
                <a:gd name="T79" fmla="*/ 1190 h 2140"/>
                <a:gd name="T80" fmla="*/ 92 w 3010"/>
                <a:gd name="T81" fmla="*/ 1331 h 2140"/>
                <a:gd name="T82" fmla="*/ 49 w 3010"/>
                <a:gd name="T83" fmla="*/ 1414 h 2140"/>
                <a:gd name="T84" fmla="*/ 91 w 3010"/>
                <a:gd name="T85" fmla="*/ 1396 h 2140"/>
                <a:gd name="T86" fmla="*/ 271 w 3010"/>
                <a:gd name="T87" fmla="*/ 1202 h 2140"/>
                <a:gd name="T88" fmla="*/ 317 w 3010"/>
                <a:gd name="T89" fmla="*/ 1217 h 2140"/>
                <a:gd name="T90" fmla="*/ 212 w 3010"/>
                <a:gd name="T91" fmla="*/ 1349 h 2140"/>
                <a:gd name="T92" fmla="*/ 85 w 3010"/>
                <a:gd name="T93" fmla="*/ 1454 h 2140"/>
                <a:gd name="T94" fmla="*/ 122 w 3010"/>
                <a:gd name="T95" fmla="*/ 1484 h 2140"/>
                <a:gd name="T96" fmla="*/ 217 w 3010"/>
                <a:gd name="T97" fmla="*/ 1411 h 2140"/>
                <a:gd name="T98" fmla="*/ 179 w 3010"/>
                <a:gd name="T99" fmla="*/ 1540 h 2140"/>
                <a:gd name="T100" fmla="*/ 59 w 3010"/>
                <a:gd name="T101" fmla="*/ 1594 h 2140"/>
                <a:gd name="T102" fmla="*/ 2 w 3010"/>
                <a:gd name="T103" fmla="*/ 1006 h 2140"/>
                <a:gd name="T104" fmla="*/ 73 w 3010"/>
                <a:gd name="T105" fmla="*/ 696 h 2140"/>
                <a:gd name="T106" fmla="*/ 245 w 3010"/>
                <a:gd name="T107" fmla="*/ 491 h 2140"/>
                <a:gd name="T108" fmla="*/ 597 w 3010"/>
                <a:gd name="T109" fmla="*/ 215 h 2140"/>
                <a:gd name="T110" fmla="*/ 1135 w 3010"/>
                <a:gd name="T111" fmla="*/ 0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10" h="2140">
                  <a:moveTo>
                    <a:pt x="1632" y="144"/>
                  </a:moveTo>
                  <a:lnTo>
                    <a:pt x="1658" y="158"/>
                  </a:lnTo>
                  <a:lnTo>
                    <a:pt x="1685" y="172"/>
                  </a:lnTo>
                  <a:lnTo>
                    <a:pt x="1711" y="188"/>
                  </a:lnTo>
                  <a:lnTo>
                    <a:pt x="1738" y="204"/>
                  </a:lnTo>
                  <a:lnTo>
                    <a:pt x="1763" y="221"/>
                  </a:lnTo>
                  <a:lnTo>
                    <a:pt x="1789" y="239"/>
                  </a:lnTo>
                  <a:lnTo>
                    <a:pt x="1813" y="259"/>
                  </a:lnTo>
                  <a:lnTo>
                    <a:pt x="1837" y="282"/>
                  </a:lnTo>
                  <a:lnTo>
                    <a:pt x="1846" y="286"/>
                  </a:lnTo>
                  <a:lnTo>
                    <a:pt x="1856" y="291"/>
                  </a:lnTo>
                  <a:lnTo>
                    <a:pt x="1868" y="295"/>
                  </a:lnTo>
                  <a:lnTo>
                    <a:pt x="1879" y="298"/>
                  </a:lnTo>
                  <a:lnTo>
                    <a:pt x="1890" y="297"/>
                  </a:lnTo>
                  <a:lnTo>
                    <a:pt x="1901" y="296"/>
                  </a:lnTo>
                  <a:lnTo>
                    <a:pt x="1911" y="292"/>
                  </a:lnTo>
                  <a:lnTo>
                    <a:pt x="1923" y="288"/>
                  </a:lnTo>
                  <a:lnTo>
                    <a:pt x="1955" y="286"/>
                  </a:lnTo>
                  <a:lnTo>
                    <a:pt x="1986" y="290"/>
                  </a:lnTo>
                  <a:lnTo>
                    <a:pt x="2014" y="298"/>
                  </a:lnTo>
                  <a:lnTo>
                    <a:pt x="2043" y="311"/>
                  </a:lnTo>
                  <a:lnTo>
                    <a:pt x="2068" y="327"/>
                  </a:lnTo>
                  <a:lnTo>
                    <a:pt x="2093" y="345"/>
                  </a:lnTo>
                  <a:lnTo>
                    <a:pt x="2116" y="365"/>
                  </a:lnTo>
                  <a:lnTo>
                    <a:pt x="2137" y="390"/>
                  </a:lnTo>
                  <a:lnTo>
                    <a:pt x="2108" y="407"/>
                  </a:lnTo>
                  <a:lnTo>
                    <a:pt x="2078" y="423"/>
                  </a:lnTo>
                  <a:lnTo>
                    <a:pt x="2048" y="440"/>
                  </a:lnTo>
                  <a:lnTo>
                    <a:pt x="2020" y="457"/>
                  </a:lnTo>
                  <a:lnTo>
                    <a:pt x="1990" y="473"/>
                  </a:lnTo>
                  <a:lnTo>
                    <a:pt x="1960" y="489"/>
                  </a:lnTo>
                  <a:lnTo>
                    <a:pt x="1931" y="503"/>
                  </a:lnTo>
                  <a:lnTo>
                    <a:pt x="1901" y="517"/>
                  </a:lnTo>
                  <a:lnTo>
                    <a:pt x="1892" y="514"/>
                  </a:lnTo>
                  <a:lnTo>
                    <a:pt x="1883" y="515"/>
                  </a:lnTo>
                  <a:lnTo>
                    <a:pt x="1877" y="519"/>
                  </a:lnTo>
                  <a:lnTo>
                    <a:pt x="1871" y="522"/>
                  </a:lnTo>
                  <a:lnTo>
                    <a:pt x="1866" y="524"/>
                  </a:lnTo>
                  <a:lnTo>
                    <a:pt x="1860" y="528"/>
                  </a:lnTo>
                  <a:lnTo>
                    <a:pt x="1853" y="530"/>
                  </a:lnTo>
                  <a:lnTo>
                    <a:pt x="1848" y="534"/>
                  </a:lnTo>
                  <a:lnTo>
                    <a:pt x="1845" y="537"/>
                  </a:lnTo>
                  <a:lnTo>
                    <a:pt x="1843" y="546"/>
                  </a:lnTo>
                  <a:lnTo>
                    <a:pt x="1851" y="549"/>
                  </a:lnTo>
                  <a:lnTo>
                    <a:pt x="1859" y="554"/>
                  </a:lnTo>
                  <a:lnTo>
                    <a:pt x="1866" y="557"/>
                  </a:lnTo>
                  <a:lnTo>
                    <a:pt x="1874" y="561"/>
                  </a:lnTo>
                  <a:lnTo>
                    <a:pt x="1880" y="563"/>
                  </a:lnTo>
                  <a:lnTo>
                    <a:pt x="1888" y="567"/>
                  </a:lnTo>
                  <a:lnTo>
                    <a:pt x="1895" y="570"/>
                  </a:lnTo>
                  <a:lnTo>
                    <a:pt x="1904" y="576"/>
                  </a:lnTo>
                  <a:lnTo>
                    <a:pt x="1911" y="576"/>
                  </a:lnTo>
                  <a:lnTo>
                    <a:pt x="1918" y="577"/>
                  </a:lnTo>
                  <a:lnTo>
                    <a:pt x="1924" y="575"/>
                  </a:lnTo>
                  <a:lnTo>
                    <a:pt x="1930" y="573"/>
                  </a:lnTo>
                  <a:lnTo>
                    <a:pt x="1935" y="568"/>
                  </a:lnTo>
                  <a:lnTo>
                    <a:pt x="1941" y="564"/>
                  </a:lnTo>
                  <a:lnTo>
                    <a:pt x="1948" y="560"/>
                  </a:lnTo>
                  <a:lnTo>
                    <a:pt x="1955" y="556"/>
                  </a:lnTo>
                  <a:lnTo>
                    <a:pt x="1983" y="542"/>
                  </a:lnTo>
                  <a:lnTo>
                    <a:pt x="2012" y="528"/>
                  </a:lnTo>
                  <a:lnTo>
                    <a:pt x="2040" y="513"/>
                  </a:lnTo>
                  <a:lnTo>
                    <a:pt x="2070" y="497"/>
                  </a:lnTo>
                  <a:lnTo>
                    <a:pt x="2099" y="481"/>
                  </a:lnTo>
                  <a:lnTo>
                    <a:pt x="2127" y="467"/>
                  </a:lnTo>
                  <a:lnTo>
                    <a:pt x="2156" y="453"/>
                  </a:lnTo>
                  <a:lnTo>
                    <a:pt x="2187" y="443"/>
                  </a:lnTo>
                  <a:lnTo>
                    <a:pt x="2206" y="424"/>
                  </a:lnTo>
                  <a:lnTo>
                    <a:pt x="2228" y="414"/>
                  </a:lnTo>
                  <a:lnTo>
                    <a:pt x="2251" y="407"/>
                  </a:lnTo>
                  <a:lnTo>
                    <a:pt x="2275" y="405"/>
                  </a:lnTo>
                  <a:lnTo>
                    <a:pt x="2297" y="405"/>
                  </a:lnTo>
                  <a:lnTo>
                    <a:pt x="2321" y="409"/>
                  </a:lnTo>
                  <a:lnTo>
                    <a:pt x="2347" y="413"/>
                  </a:lnTo>
                  <a:lnTo>
                    <a:pt x="2372" y="418"/>
                  </a:lnTo>
                  <a:lnTo>
                    <a:pt x="2413" y="428"/>
                  </a:lnTo>
                  <a:lnTo>
                    <a:pt x="2453" y="445"/>
                  </a:lnTo>
                  <a:lnTo>
                    <a:pt x="2491" y="468"/>
                  </a:lnTo>
                  <a:lnTo>
                    <a:pt x="2526" y="496"/>
                  </a:lnTo>
                  <a:lnTo>
                    <a:pt x="2559" y="526"/>
                  </a:lnTo>
                  <a:lnTo>
                    <a:pt x="2591" y="557"/>
                  </a:lnTo>
                  <a:lnTo>
                    <a:pt x="2622" y="590"/>
                  </a:lnTo>
                  <a:lnTo>
                    <a:pt x="2654" y="623"/>
                  </a:lnTo>
                  <a:lnTo>
                    <a:pt x="2671" y="647"/>
                  </a:lnTo>
                  <a:lnTo>
                    <a:pt x="2691" y="672"/>
                  </a:lnTo>
                  <a:lnTo>
                    <a:pt x="2710" y="695"/>
                  </a:lnTo>
                  <a:lnTo>
                    <a:pt x="2731" y="720"/>
                  </a:lnTo>
                  <a:lnTo>
                    <a:pt x="2750" y="743"/>
                  </a:lnTo>
                  <a:lnTo>
                    <a:pt x="2771" y="768"/>
                  </a:lnTo>
                  <a:lnTo>
                    <a:pt x="2790" y="792"/>
                  </a:lnTo>
                  <a:lnTo>
                    <a:pt x="2809" y="816"/>
                  </a:lnTo>
                  <a:lnTo>
                    <a:pt x="2817" y="816"/>
                  </a:lnTo>
                  <a:lnTo>
                    <a:pt x="2835" y="842"/>
                  </a:lnTo>
                  <a:lnTo>
                    <a:pt x="2854" y="868"/>
                  </a:lnTo>
                  <a:lnTo>
                    <a:pt x="2874" y="894"/>
                  </a:lnTo>
                  <a:lnTo>
                    <a:pt x="2895" y="920"/>
                  </a:lnTo>
                  <a:lnTo>
                    <a:pt x="2913" y="945"/>
                  </a:lnTo>
                  <a:lnTo>
                    <a:pt x="2932" y="971"/>
                  </a:lnTo>
                  <a:lnTo>
                    <a:pt x="2949" y="997"/>
                  </a:lnTo>
                  <a:lnTo>
                    <a:pt x="2962" y="1025"/>
                  </a:lnTo>
                  <a:lnTo>
                    <a:pt x="2988" y="1067"/>
                  </a:lnTo>
                  <a:lnTo>
                    <a:pt x="3002" y="1113"/>
                  </a:lnTo>
                  <a:lnTo>
                    <a:pt x="3009" y="1162"/>
                  </a:lnTo>
                  <a:lnTo>
                    <a:pt x="3010" y="1211"/>
                  </a:lnTo>
                  <a:lnTo>
                    <a:pt x="3006" y="1261"/>
                  </a:lnTo>
                  <a:lnTo>
                    <a:pt x="2999" y="1310"/>
                  </a:lnTo>
                  <a:lnTo>
                    <a:pt x="2990" y="1358"/>
                  </a:lnTo>
                  <a:lnTo>
                    <a:pt x="2982" y="1407"/>
                  </a:lnTo>
                  <a:lnTo>
                    <a:pt x="2965" y="1480"/>
                  </a:lnTo>
                  <a:lnTo>
                    <a:pt x="2948" y="1553"/>
                  </a:lnTo>
                  <a:lnTo>
                    <a:pt x="2926" y="1624"/>
                  </a:lnTo>
                  <a:lnTo>
                    <a:pt x="2904" y="1696"/>
                  </a:lnTo>
                  <a:lnTo>
                    <a:pt x="2879" y="1767"/>
                  </a:lnTo>
                  <a:lnTo>
                    <a:pt x="2854" y="1838"/>
                  </a:lnTo>
                  <a:lnTo>
                    <a:pt x="2828" y="1907"/>
                  </a:lnTo>
                  <a:lnTo>
                    <a:pt x="2801" y="1978"/>
                  </a:lnTo>
                  <a:lnTo>
                    <a:pt x="2793" y="1985"/>
                  </a:lnTo>
                  <a:lnTo>
                    <a:pt x="2788" y="1994"/>
                  </a:lnTo>
                  <a:lnTo>
                    <a:pt x="2782" y="2005"/>
                  </a:lnTo>
                  <a:lnTo>
                    <a:pt x="2779" y="2015"/>
                  </a:lnTo>
                  <a:lnTo>
                    <a:pt x="2773" y="2025"/>
                  </a:lnTo>
                  <a:lnTo>
                    <a:pt x="2768" y="2034"/>
                  </a:lnTo>
                  <a:lnTo>
                    <a:pt x="2763" y="2044"/>
                  </a:lnTo>
                  <a:lnTo>
                    <a:pt x="2756" y="2052"/>
                  </a:lnTo>
                  <a:lnTo>
                    <a:pt x="2756" y="2071"/>
                  </a:lnTo>
                  <a:lnTo>
                    <a:pt x="2739" y="2076"/>
                  </a:lnTo>
                  <a:lnTo>
                    <a:pt x="2721" y="2083"/>
                  </a:lnTo>
                  <a:lnTo>
                    <a:pt x="2705" y="2090"/>
                  </a:lnTo>
                  <a:lnTo>
                    <a:pt x="2692" y="2100"/>
                  </a:lnTo>
                  <a:lnTo>
                    <a:pt x="2677" y="2110"/>
                  </a:lnTo>
                  <a:lnTo>
                    <a:pt x="2662" y="2120"/>
                  </a:lnTo>
                  <a:lnTo>
                    <a:pt x="2648" y="2130"/>
                  </a:lnTo>
                  <a:lnTo>
                    <a:pt x="2635" y="2140"/>
                  </a:lnTo>
                  <a:lnTo>
                    <a:pt x="2593" y="2109"/>
                  </a:lnTo>
                  <a:lnTo>
                    <a:pt x="2553" y="2077"/>
                  </a:lnTo>
                  <a:lnTo>
                    <a:pt x="2513" y="2044"/>
                  </a:lnTo>
                  <a:lnTo>
                    <a:pt x="2477" y="2008"/>
                  </a:lnTo>
                  <a:lnTo>
                    <a:pt x="2445" y="1970"/>
                  </a:lnTo>
                  <a:lnTo>
                    <a:pt x="2420" y="1927"/>
                  </a:lnTo>
                  <a:lnTo>
                    <a:pt x="2405" y="1880"/>
                  </a:lnTo>
                  <a:lnTo>
                    <a:pt x="2401" y="1828"/>
                  </a:lnTo>
                  <a:lnTo>
                    <a:pt x="2400" y="1805"/>
                  </a:lnTo>
                  <a:lnTo>
                    <a:pt x="2399" y="1781"/>
                  </a:lnTo>
                  <a:lnTo>
                    <a:pt x="2398" y="1758"/>
                  </a:lnTo>
                  <a:lnTo>
                    <a:pt x="2397" y="1736"/>
                  </a:lnTo>
                  <a:lnTo>
                    <a:pt x="2392" y="1714"/>
                  </a:lnTo>
                  <a:lnTo>
                    <a:pt x="2384" y="1696"/>
                  </a:lnTo>
                  <a:lnTo>
                    <a:pt x="2371" y="1681"/>
                  </a:lnTo>
                  <a:lnTo>
                    <a:pt x="2352" y="1670"/>
                  </a:lnTo>
                  <a:lnTo>
                    <a:pt x="2342" y="1661"/>
                  </a:lnTo>
                  <a:lnTo>
                    <a:pt x="2332" y="1656"/>
                  </a:lnTo>
                  <a:lnTo>
                    <a:pt x="2321" y="1654"/>
                  </a:lnTo>
                  <a:lnTo>
                    <a:pt x="2311" y="1654"/>
                  </a:lnTo>
                  <a:lnTo>
                    <a:pt x="2299" y="1654"/>
                  </a:lnTo>
                  <a:lnTo>
                    <a:pt x="2287" y="1656"/>
                  </a:lnTo>
                  <a:lnTo>
                    <a:pt x="2276" y="1657"/>
                  </a:lnTo>
                  <a:lnTo>
                    <a:pt x="2264" y="1659"/>
                  </a:lnTo>
                  <a:lnTo>
                    <a:pt x="2272" y="1637"/>
                  </a:lnTo>
                  <a:lnTo>
                    <a:pt x="2280" y="1616"/>
                  </a:lnTo>
                  <a:lnTo>
                    <a:pt x="2288" y="1595"/>
                  </a:lnTo>
                  <a:lnTo>
                    <a:pt x="2299" y="1575"/>
                  </a:lnTo>
                  <a:lnTo>
                    <a:pt x="2307" y="1554"/>
                  </a:lnTo>
                  <a:lnTo>
                    <a:pt x="2317" y="1534"/>
                  </a:lnTo>
                  <a:lnTo>
                    <a:pt x="2327" y="1513"/>
                  </a:lnTo>
                  <a:lnTo>
                    <a:pt x="2340" y="1495"/>
                  </a:lnTo>
                  <a:lnTo>
                    <a:pt x="2339" y="1483"/>
                  </a:lnTo>
                  <a:lnTo>
                    <a:pt x="2336" y="1475"/>
                  </a:lnTo>
                  <a:lnTo>
                    <a:pt x="2329" y="1467"/>
                  </a:lnTo>
                  <a:lnTo>
                    <a:pt x="2324" y="1460"/>
                  </a:lnTo>
                  <a:lnTo>
                    <a:pt x="2315" y="1460"/>
                  </a:lnTo>
                  <a:lnTo>
                    <a:pt x="2297" y="1487"/>
                  </a:lnTo>
                  <a:lnTo>
                    <a:pt x="2284" y="1516"/>
                  </a:lnTo>
                  <a:lnTo>
                    <a:pt x="2270" y="1547"/>
                  </a:lnTo>
                  <a:lnTo>
                    <a:pt x="2257" y="1577"/>
                  </a:lnTo>
                  <a:lnTo>
                    <a:pt x="2241" y="1604"/>
                  </a:lnTo>
                  <a:lnTo>
                    <a:pt x="2224" y="1633"/>
                  </a:lnTo>
                  <a:lnTo>
                    <a:pt x="2201" y="1657"/>
                  </a:lnTo>
                  <a:lnTo>
                    <a:pt x="2175" y="1681"/>
                  </a:lnTo>
                  <a:lnTo>
                    <a:pt x="2158" y="1701"/>
                  </a:lnTo>
                  <a:lnTo>
                    <a:pt x="2145" y="1723"/>
                  </a:lnTo>
                  <a:lnTo>
                    <a:pt x="2135" y="1746"/>
                  </a:lnTo>
                  <a:lnTo>
                    <a:pt x="2128" y="1771"/>
                  </a:lnTo>
                  <a:lnTo>
                    <a:pt x="2121" y="1794"/>
                  </a:lnTo>
                  <a:lnTo>
                    <a:pt x="2117" y="1819"/>
                  </a:lnTo>
                  <a:lnTo>
                    <a:pt x="2110" y="1844"/>
                  </a:lnTo>
                  <a:lnTo>
                    <a:pt x="2103" y="1869"/>
                  </a:lnTo>
                  <a:lnTo>
                    <a:pt x="2092" y="1834"/>
                  </a:lnTo>
                  <a:lnTo>
                    <a:pt x="2084" y="1800"/>
                  </a:lnTo>
                  <a:lnTo>
                    <a:pt x="2076" y="1765"/>
                  </a:lnTo>
                  <a:lnTo>
                    <a:pt x="2069" y="1729"/>
                  </a:lnTo>
                  <a:lnTo>
                    <a:pt x="2062" y="1693"/>
                  </a:lnTo>
                  <a:lnTo>
                    <a:pt x="2057" y="1656"/>
                  </a:lnTo>
                  <a:lnTo>
                    <a:pt x="2053" y="1621"/>
                  </a:lnTo>
                  <a:lnTo>
                    <a:pt x="2049" y="1587"/>
                  </a:lnTo>
                  <a:lnTo>
                    <a:pt x="2049" y="1563"/>
                  </a:lnTo>
                  <a:lnTo>
                    <a:pt x="2051" y="1540"/>
                  </a:lnTo>
                  <a:lnTo>
                    <a:pt x="2052" y="1516"/>
                  </a:lnTo>
                  <a:lnTo>
                    <a:pt x="2054" y="1494"/>
                  </a:lnTo>
                  <a:lnTo>
                    <a:pt x="2055" y="1470"/>
                  </a:lnTo>
                  <a:lnTo>
                    <a:pt x="2059" y="1448"/>
                  </a:lnTo>
                  <a:lnTo>
                    <a:pt x="2062" y="1427"/>
                  </a:lnTo>
                  <a:lnTo>
                    <a:pt x="2068" y="1407"/>
                  </a:lnTo>
                  <a:lnTo>
                    <a:pt x="2064" y="1398"/>
                  </a:lnTo>
                  <a:lnTo>
                    <a:pt x="2061" y="1392"/>
                  </a:lnTo>
                  <a:lnTo>
                    <a:pt x="2056" y="1388"/>
                  </a:lnTo>
                  <a:lnTo>
                    <a:pt x="2052" y="1384"/>
                  </a:lnTo>
                  <a:lnTo>
                    <a:pt x="2041" y="1377"/>
                  </a:lnTo>
                  <a:lnTo>
                    <a:pt x="2030" y="1371"/>
                  </a:lnTo>
                  <a:lnTo>
                    <a:pt x="1999" y="1336"/>
                  </a:lnTo>
                  <a:lnTo>
                    <a:pt x="1971" y="1302"/>
                  </a:lnTo>
                  <a:lnTo>
                    <a:pt x="1943" y="1264"/>
                  </a:lnTo>
                  <a:lnTo>
                    <a:pt x="1918" y="1226"/>
                  </a:lnTo>
                  <a:lnTo>
                    <a:pt x="1894" y="1186"/>
                  </a:lnTo>
                  <a:lnTo>
                    <a:pt x="1874" y="1146"/>
                  </a:lnTo>
                  <a:lnTo>
                    <a:pt x="1856" y="1106"/>
                  </a:lnTo>
                  <a:lnTo>
                    <a:pt x="1843" y="1066"/>
                  </a:lnTo>
                  <a:lnTo>
                    <a:pt x="1836" y="1054"/>
                  </a:lnTo>
                  <a:lnTo>
                    <a:pt x="1829" y="1044"/>
                  </a:lnTo>
                  <a:lnTo>
                    <a:pt x="1823" y="1032"/>
                  </a:lnTo>
                  <a:lnTo>
                    <a:pt x="1819" y="1021"/>
                  </a:lnTo>
                  <a:lnTo>
                    <a:pt x="1813" y="1010"/>
                  </a:lnTo>
                  <a:lnTo>
                    <a:pt x="1810" y="999"/>
                  </a:lnTo>
                  <a:lnTo>
                    <a:pt x="1806" y="986"/>
                  </a:lnTo>
                  <a:lnTo>
                    <a:pt x="1805" y="974"/>
                  </a:lnTo>
                  <a:lnTo>
                    <a:pt x="1794" y="938"/>
                  </a:lnTo>
                  <a:lnTo>
                    <a:pt x="1782" y="900"/>
                  </a:lnTo>
                  <a:lnTo>
                    <a:pt x="1771" y="861"/>
                  </a:lnTo>
                  <a:lnTo>
                    <a:pt x="1763" y="822"/>
                  </a:lnTo>
                  <a:lnTo>
                    <a:pt x="1756" y="782"/>
                  </a:lnTo>
                  <a:lnTo>
                    <a:pt x="1755" y="742"/>
                  </a:lnTo>
                  <a:lnTo>
                    <a:pt x="1758" y="703"/>
                  </a:lnTo>
                  <a:lnTo>
                    <a:pt x="1770" y="667"/>
                  </a:lnTo>
                  <a:lnTo>
                    <a:pt x="1765" y="660"/>
                  </a:lnTo>
                  <a:lnTo>
                    <a:pt x="1764" y="653"/>
                  </a:lnTo>
                  <a:lnTo>
                    <a:pt x="1765" y="646"/>
                  </a:lnTo>
                  <a:lnTo>
                    <a:pt x="1768" y="640"/>
                  </a:lnTo>
                  <a:lnTo>
                    <a:pt x="1771" y="633"/>
                  </a:lnTo>
                  <a:lnTo>
                    <a:pt x="1772" y="627"/>
                  </a:lnTo>
                  <a:lnTo>
                    <a:pt x="1770" y="621"/>
                  </a:lnTo>
                  <a:lnTo>
                    <a:pt x="1764" y="615"/>
                  </a:lnTo>
                  <a:lnTo>
                    <a:pt x="1749" y="612"/>
                  </a:lnTo>
                  <a:lnTo>
                    <a:pt x="1740" y="615"/>
                  </a:lnTo>
                  <a:lnTo>
                    <a:pt x="1733" y="622"/>
                  </a:lnTo>
                  <a:lnTo>
                    <a:pt x="1730" y="633"/>
                  </a:lnTo>
                  <a:lnTo>
                    <a:pt x="1724" y="643"/>
                  </a:lnTo>
                  <a:lnTo>
                    <a:pt x="1718" y="655"/>
                  </a:lnTo>
                  <a:lnTo>
                    <a:pt x="1709" y="662"/>
                  </a:lnTo>
                  <a:lnTo>
                    <a:pt x="1698" y="667"/>
                  </a:lnTo>
                  <a:lnTo>
                    <a:pt x="1658" y="698"/>
                  </a:lnTo>
                  <a:lnTo>
                    <a:pt x="1615" y="723"/>
                  </a:lnTo>
                  <a:lnTo>
                    <a:pt x="1571" y="743"/>
                  </a:lnTo>
                  <a:lnTo>
                    <a:pt x="1525" y="761"/>
                  </a:lnTo>
                  <a:lnTo>
                    <a:pt x="1477" y="775"/>
                  </a:lnTo>
                  <a:lnTo>
                    <a:pt x="1430" y="789"/>
                  </a:lnTo>
                  <a:lnTo>
                    <a:pt x="1383" y="805"/>
                  </a:lnTo>
                  <a:lnTo>
                    <a:pt x="1340" y="822"/>
                  </a:lnTo>
                  <a:lnTo>
                    <a:pt x="1246" y="846"/>
                  </a:lnTo>
                  <a:lnTo>
                    <a:pt x="1152" y="867"/>
                  </a:lnTo>
                  <a:lnTo>
                    <a:pt x="1059" y="885"/>
                  </a:lnTo>
                  <a:lnTo>
                    <a:pt x="965" y="902"/>
                  </a:lnTo>
                  <a:lnTo>
                    <a:pt x="870" y="918"/>
                  </a:lnTo>
                  <a:lnTo>
                    <a:pt x="777" y="937"/>
                  </a:lnTo>
                  <a:lnTo>
                    <a:pt x="684" y="957"/>
                  </a:lnTo>
                  <a:lnTo>
                    <a:pt x="593" y="983"/>
                  </a:lnTo>
                  <a:lnTo>
                    <a:pt x="587" y="978"/>
                  </a:lnTo>
                  <a:lnTo>
                    <a:pt x="573" y="986"/>
                  </a:lnTo>
                  <a:lnTo>
                    <a:pt x="558" y="994"/>
                  </a:lnTo>
                  <a:lnTo>
                    <a:pt x="542" y="999"/>
                  </a:lnTo>
                  <a:lnTo>
                    <a:pt x="526" y="1005"/>
                  </a:lnTo>
                  <a:lnTo>
                    <a:pt x="509" y="1008"/>
                  </a:lnTo>
                  <a:lnTo>
                    <a:pt x="493" y="1014"/>
                  </a:lnTo>
                  <a:lnTo>
                    <a:pt x="477" y="1020"/>
                  </a:lnTo>
                  <a:lnTo>
                    <a:pt x="463" y="1030"/>
                  </a:lnTo>
                  <a:lnTo>
                    <a:pt x="425" y="1045"/>
                  </a:lnTo>
                  <a:lnTo>
                    <a:pt x="386" y="1064"/>
                  </a:lnTo>
                  <a:lnTo>
                    <a:pt x="348" y="1084"/>
                  </a:lnTo>
                  <a:lnTo>
                    <a:pt x="313" y="1107"/>
                  </a:lnTo>
                  <a:lnTo>
                    <a:pt x="276" y="1131"/>
                  </a:lnTo>
                  <a:lnTo>
                    <a:pt x="243" y="1159"/>
                  </a:lnTo>
                  <a:lnTo>
                    <a:pt x="212" y="1190"/>
                  </a:lnTo>
                  <a:lnTo>
                    <a:pt x="185" y="1224"/>
                  </a:lnTo>
                  <a:lnTo>
                    <a:pt x="168" y="1242"/>
                  </a:lnTo>
                  <a:lnTo>
                    <a:pt x="152" y="1259"/>
                  </a:lnTo>
                  <a:lnTo>
                    <a:pt x="134" y="1277"/>
                  </a:lnTo>
                  <a:lnTo>
                    <a:pt x="118" y="1295"/>
                  </a:lnTo>
                  <a:lnTo>
                    <a:pt x="104" y="1312"/>
                  </a:lnTo>
                  <a:lnTo>
                    <a:pt x="92" y="1331"/>
                  </a:lnTo>
                  <a:lnTo>
                    <a:pt x="82" y="1351"/>
                  </a:lnTo>
                  <a:lnTo>
                    <a:pt x="77" y="1376"/>
                  </a:lnTo>
                  <a:lnTo>
                    <a:pt x="66" y="1382"/>
                  </a:lnTo>
                  <a:lnTo>
                    <a:pt x="58" y="1394"/>
                  </a:lnTo>
                  <a:lnTo>
                    <a:pt x="54" y="1400"/>
                  </a:lnTo>
                  <a:lnTo>
                    <a:pt x="51" y="1407"/>
                  </a:lnTo>
                  <a:lnTo>
                    <a:pt x="49" y="1414"/>
                  </a:lnTo>
                  <a:lnTo>
                    <a:pt x="48" y="1421"/>
                  </a:lnTo>
                  <a:lnTo>
                    <a:pt x="57" y="1425"/>
                  </a:lnTo>
                  <a:lnTo>
                    <a:pt x="66" y="1425"/>
                  </a:lnTo>
                  <a:lnTo>
                    <a:pt x="73" y="1421"/>
                  </a:lnTo>
                  <a:lnTo>
                    <a:pt x="80" y="1415"/>
                  </a:lnTo>
                  <a:lnTo>
                    <a:pt x="85" y="1405"/>
                  </a:lnTo>
                  <a:lnTo>
                    <a:pt x="91" y="1396"/>
                  </a:lnTo>
                  <a:lnTo>
                    <a:pt x="98" y="1388"/>
                  </a:lnTo>
                  <a:lnTo>
                    <a:pt x="106" y="1384"/>
                  </a:lnTo>
                  <a:lnTo>
                    <a:pt x="138" y="1347"/>
                  </a:lnTo>
                  <a:lnTo>
                    <a:pt x="170" y="1309"/>
                  </a:lnTo>
                  <a:lnTo>
                    <a:pt x="203" y="1272"/>
                  </a:lnTo>
                  <a:lnTo>
                    <a:pt x="237" y="1237"/>
                  </a:lnTo>
                  <a:lnTo>
                    <a:pt x="271" y="1202"/>
                  </a:lnTo>
                  <a:lnTo>
                    <a:pt x="310" y="1170"/>
                  </a:lnTo>
                  <a:lnTo>
                    <a:pt x="350" y="1139"/>
                  </a:lnTo>
                  <a:lnTo>
                    <a:pt x="394" y="1113"/>
                  </a:lnTo>
                  <a:lnTo>
                    <a:pt x="372" y="1137"/>
                  </a:lnTo>
                  <a:lnTo>
                    <a:pt x="353" y="1163"/>
                  </a:lnTo>
                  <a:lnTo>
                    <a:pt x="334" y="1189"/>
                  </a:lnTo>
                  <a:lnTo>
                    <a:pt x="317" y="1217"/>
                  </a:lnTo>
                  <a:lnTo>
                    <a:pt x="300" y="1244"/>
                  </a:lnTo>
                  <a:lnTo>
                    <a:pt x="284" y="1272"/>
                  </a:lnTo>
                  <a:lnTo>
                    <a:pt x="268" y="1301"/>
                  </a:lnTo>
                  <a:lnTo>
                    <a:pt x="254" y="1329"/>
                  </a:lnTo>
                  <a:lnTo>
                    <a:pt x="242" y="1330"/>
                  </a:lnTo>
                  <a:lnTo>
                    <a:pt x="230" y="1335"/>
                  </a:lnTo>
                  <a:lnTo>
                    <a:pt x="212" y="1349"/>
                  </a:lnTo>
                  <a:lnTo>
                    <a:pt x="194" y="1363"/>
                  </a:lnTo>
                  <a:lnTo>
                    <a:pt x="176" y="1377"/>
                  </a:lnTo>
                  <a:lnTo>
                    <a:pt x="157" y="1391"/>
                  </a:lnTo>
                  <a:lnTo>
                    <a:pt x="138" y="1405"/>
                  </a:lnTo>
                  <a:lnTo>
                    <a:pt x="120" y="1421"/>
                  </a:lnTo>
                  <a:lnTo>
                    <a:pt x="102" y="1436"/>
                  </a:lnTo>
                  <a:lnTo>
                    <a:pt x="85" y="1454"/>
                  </a:lnTo>
                  <a:lnTo>
                    <a:pt x="82" y="1462"/>
                  </a:lnTo>
                  <a:lnTo>
                    <a:pt x="76" y="1470"/>
                  </a:lnTo>
                  <a:lnTo>
                    <a:pt x="70" y="1478"/>
                  </a:lnTo>
                  <a:lnTo>
                    <a:pt x="72" y="1490"/>
                  </a:lnTo>
                  <a:lnTo>
                    <a:pt x="91" y="1496"/>
                  </a:lnTo>
                  <a:lnTo>
                    <a:pt x="108" y="1495"/>
                  </a:lnTo>
                  <a:lnTo>
                    <a:pt x="122" y="1484"/>
                  </a:lnTo>
                  <a:lnTo>
                    <a:pt x="136" y="1471"/>
                  </a:lnTo>
                  <a:lnTo>
                    <a:pt x="148" y="1455"/>
                  </a:lnTo>
                  <a:lnTo>
                    <a:pt x="163" y="1438"/>
                  </a:lnTo>
                  <a:lnTo>
                    <a:pt x="178" y="1424"/>
                  </a:lnTo>
                  <a:lnTo>
                    <a:pt x="197" y="1415"/>
                  </a:lnTo>
                  <a:lnTo>
                    <a:pt x="225" y="1396"/>
                  </a:lnTo>
                  <a:lnTo>
                    <a:pt x="217" y="1411"/>
                  </a:lnTo>
                  <a:lnTo>
                    <a:pt x="210" y="1429"/>
                  </a:lnTo>
                  <a:lnTo>
                    <a:pt x="204" y="1447"/>
                  </a:lnTo>
                  <a:lnTo>
                    <a:pt x="200" y="1465"/>
                  </a:lnTo>
                  <a:lnTo>
                    <a:pt x="195" y="1483"/>
                  </a:lnTo>
                  <a:lnTo>
                    <a:pt x="190" y="1502"/>
                  </a:lnTo>
                  <a:lnTo>
                    <a:pt x="185" y="1521"/>
                  </a:lnTo>
                  <a:lnTo>
                    <a:pt x="179" y="1540"/>
                  </a:lnTo>
                  <a:lnTo>
                    <a:pt x="158" y="1542"/>
                  </a:lnTo>
                  <a:lnTo>
                    <a:pt x="140" y="1548"/>
                  </a:lnTo>
                  <a:lnTo>
                    <a:pt x="122" y="1554"/>
                  </a:lnTo>
                  <a:lnTo>
                    <a:pt x="106" y="1563"/>
                  </a:lnTo>
                  <a:lnTo>
                    <a:pt x="89" y="1571"/>
                  </a:lnTo>
                  <a:lnTo>
                    <a:pt x="74" y="1582"/>
                  </a:lnTo>
                  <a:lnTo>
                    <a:pt x="59" y="1594"/>
                  </a:lnTo>
                  <a:lnTo>
                    <a:pt x="48" y="1606"/>
                  </a:lnTo>
                  <a:lnTo>
                    <a:pt x="32" y="1507"/>
                  </a:lnTo>
                  <a:lnTo>
                    <a:pt x="19" y="1409"/>
                  </a:lnTo>
                  <a:lnTo>
                    <a:pt x="9" y="1308"/>
                  </a:lnTo>
                  <a:lnTo>
                    <a:pt x="3" y="1208"/>
                  </a:lnTo>
                  <a:lnTo>
                    <a:pt x="0" y="1106"/>
                  </a:lnTo>
                  <a:lnTo>
                    <a:pt x="2" y="1006"/>
                  </a:lnTo>
                  <a:lnTo>
                    <a:pt x="9" y="906"/>
                  </a:lnTo>
                  <a:lnTo>
                    <a:pt x="24" y="808"/>
                  </a:lnTo>
                  <a:lnTo>
                    <a:pt x="30" y="784"/>
                  </a:lnTo>
                  <a:lnTo>
                    <a:pt x="40" y="761"/>
                  </a:lnTo>
                  <a:lnTo>
                    <a:pt x="49" y="739"/>
                  </a:lnTo>
                  <a:lnTo>
                    <a:pt x="61" y="718"/>
                  </a:lnTo>
                  <a:lnTo>
                    <a:pt x="73" y="696"/>
                  </a:lnTo>
                  <a:lnTo>
                    <a:pt x="86" y="675"/>
                  </a:lnTo>
                  <a:lnTo>
                    <a:pt x="100" y="654"/>
                  </a:lnTo>
                  <a:lnTo>
                    <a:pt x="115" y="634"/>
                  </a:lnTo>
                  <a:lnTo>
                    <a:pt x="146" y="597"/>
                  </a:lnTo>
                  <a:lnTo>
                    <a:pt x="178" y="562"/>
                  </a:lnTo>
                  <a:lnTo>
                    <a:pt x="211" y="526"/>
                  </a:lnTo>
                  <a:lnTo>
                    <a:pt x="245" y="491"/>
                  </a:lnTo>
                  <a:lnTo>
                    <a:pt x="279" y="457"/>
                  </a:lnTo>
                  <a:lnTo>
                    <a:pt x="316" y="425"/>
                  </a:lnTo>
                  <a:lnTo>
                    <a:pt x="354" y="396"/>
                  </a:lnTo>
                  <a:lnTo>
                    <a:pt x="396" y="371"/>
                  </a:lnTo>
                  <a:lnTo>
                    <a:pt x="461" y="317"/>
                  </a:lnTo>
                  <a:lnTo>
                    <a:pt x="529" y="265"/>
                  </a:lnTo>
                  <a:lnTo>
                    <a:pt x="597" y="215"/>
                  </a:lnTo>
                  <a:lnTo>
                    <a:pt x="668" y="169"/>
                  </a:lnTo>
                  <a:lnTo>
                    <a:pt x="739" y="124"/>
                  </a:lnTo>
                  <a:lnTo>
                    <a:pt x="812" y="85"/>
                  </a:lnTo>
                  <a:lnTo>
                    <a:pt x="887" y="49"/>
                  </a:lnTo>
                  <a:lnTo>
                    <a:pt x="964" y="17"/>
                  </a:lnTo>
                  <a:lnTo>
                    <a:pt x="1050" y="1"/>
                  </a:lnTo>
                  <a:lnTo>
                    <a:pt x="1135" y="0"/>
                  </a:lnTo>
                  <a:lnTo>
                    <a:pt x="1219" y="11"/>
                  </a:lnTo>
                  <a:lnTo>
                    <a:pt x="1303" y="31"/>
                  </a:lnTo>
                  <a:lnTo>
                    <a:pt x="1386" y="56"/>
                  </a:lnTo>
                  <a:lnTo>
                    <a:pt x="1469" y="85"/>
                  </a:lnTo>
                  <a:lnTo>
                    <a:pt x="1550" y="115"/>
                  </a:lnTo>
                  <a:lnTo>
                    <a:pt x="1632" y="144"/>
                  </a:lnTo>
                  <a:close/>
                </a:path>
              </a:pathLst>
            </a:custGeom>
            <a:solidFill>
              <a:srgbClr val="B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4188" name="Freeform 12"/>
            <p:cNvSpPr>
              <a:spLocks/>
            </p:cNvSpPr>
            <p:nvPr/>
          </p:nvSpPr>
          <p:spPr bwMode="auto">
            <a:xfrm>
              <a:off x="3860" y="3103"/>
              <a:ext cx="579" cy="577"/>
            </a:xfrm>
            <a:custGeom>
              <a:avLst/>
              <a:gdLst>
                <a:gd name="T0" fmla="*/ 1818 w 2315"/>
                <a:gd name="T1" fmla="*/ 166 h 2884"/>
                <a:gd name="T2" fmla="*/ 1916 w 2315"/>
                <a:gd name="T3" fmla="*/ 431 h 2884"/>
                <a:gd name="T4" fmla="*/ 2109 w 2315"/>
                <a:gd name="T5" fmla="*/ 742 h 2884"/>
                <a:gd name="T6" fmla="*/ 2168 w 2315"/>
                <a:gd name="T7" fmla="*/ 1143 h 2884"/>
                <a:gd name="T8" fmla="*/ 2221 w 2315"/>
                <a:gd name="T9" fmla="*/ 1395 h 2884"/>
                <a:gd name="T10" fmla="*/ 2273 w 2315"/>
                <a:gd name="T11" fmla="*/ 1565 h 2884"/>
                <a:gd name="T12" fmla="*/ 2201 w 2315"/>
                <a:gd name="T13" fmla="*/ 1685 h 2884"/>
                <a:gd name="T14" fmla="*/ 2112 w 2315"/>
                <a:gd name="T15" fmla="*/ 1762 h 2884"/>
                <a:gd name="T16" fmla="*/ 2044 w 2315"/>
                <a:gd name="T17" fmla="*/ 1867 h 2884"/>
                <a:gd name="T18" fmla="*/ 1968 w 2315"/>
                <a:gd name="T19" fmla="*/ 1978 h 2884"/>
                <a:gd name="T20" fmla="*/ 1858 w 2315"/>
                <a:gd name="T21" fmla="*/ 2125 h 2884"/>
                <a:gd name="T22" fmla="*/ 1879 w 2315"/>
                <a:gd name="T23" fmla="*/ 2303 h 2884"/>
                <a:gd name="T24" fmla="*/ 1940 w 2315"/>
                <a:gd name="T25" fmla="*/ 2397 h 2884"/>
                <a:gd name="T26" fmla="*/ 1938 w 2315"/>
                <a:gd name="T27" fmla="*/ 2474 h 2884"/>
                <a:gd name="T28" fmla="*/ 1965 w 2315"/>
                <a:gd name="T29" fmla="*/ 2540 h 2884"/>
                <a:gd name="T30" fmla="*/ 2080 w 2315"/>
                <a:gd name="T31" fmla="*/ 2587 h 2884"/>
                <a:gd name="T32" fmla="*/ 1917 w 2315"/>
                <a:gd name="T33" fmla="*/ 2716 h 2884"/>
                <a:gd name="T34" fmla="*/ 1637 w 2315"/>
                <a:gd name="T35" fmla="*/ 2858 h 2884"/>
                <a:gd name="T36" fmla="*/ 1440 w 2315"/>
                <a:gd name="T37" fmla="*/ 2884 h 2884"/>
                <a:gd name="T38" fmla="*/ 1255 w 2315"/>
                <a:gd name="T39" fmla="*/ 2858 h 2884"/>
                <a:gd name="T40" fmla="*/ 1181 w 2315"/>
                <a:gd name="T41" fmla="*/ 2804 h 2884"/>
                <a:gd name="T42" fmla="*/ 1173 w 2315"/>
                <a:gd name="T43" fmla="*/ 2763 h 2884"/>
                <a:gd name="T44" fmla="*/ 1290 w 2315"/>
                <a:gd name="T45" fmla="*/ 2769 h 2884"/>
                <a:gd name="T46" fmla="*/ 1612 w 2315"/>
                <a:gd name="T47" fmla="*/ 2649 h 2884"/>
                <a:gd name="T48" fmla="*/ 1795 w 2315"/>
                <a:gd name="T49" fmla="*/ 2510 h 2884"/>
                <a:gd name="T50" fmla="*/ 1829 w 2315"/>
                <a:gd name="T51" fmla="*/ 2463 h 2884"/>
                <a:gd name="T52" fmla="*/ 1788 w 2315"/>
                <a:gd name="T53" fmla="*/ 2427 h 2884"/>
                <a:gd name="T54" fmla="*/ 1527 w 2315"/>
                <a:gd name="T55" fmla="*/ 2639 h 2884"/>
                <a:gd name="T56" fmla="*/ 1291 w 2315"/>
                <a:gd name="T57" fmla="*/ 2720 h 2884"/>
                <a:gd name="T58" fmla="*/ 1129 w 2315"/>
                <a:gd name="T59" fmla="*/ 2713 h 2884"/>
                <a:gd name="T60" fmla="*/ 1079 w 2315"/>
                <a:gd name="T61" fmla="*/ 2705 h 2884"/>
                <a:gd name="T62" fmla="*/ 1026 w 2315"/>
                <a:gd name="T63" fmla="*/ 2681 h 2884"/>
                <a:gd name="T64" fmla="*/ 951 w 2315"/>
                <a:gd name="T65" fmla="*/ 2673 h 2884"/>
                <a:gd name="T66" fmla="*/ 841 w 2315"/>
                <a:gd name="T67" fmla="*/ 2566 h 2884"/>
                <a:gd name="T68" fmla="*/ 753 w 2315"/>
                <a:gd name="T69" fmla="*/ 2549 h 2884"/>
                <a:gd name="T70" fmla="*/ 734 w 2315"/>
                <a:gd name="T71" fmla="*/ 2489 h 2884"/>
                <a:gd name="T72" fmla="*/ 794 w 2315"/>
                <a:gd name="T73" fmla="*/ 2266 h 2884"/>
                <a:gd name="T74" fmla="*/ 809 w 2315"/>
                <a:gd name="T75" fmla="*/ 2140 h 2884"/>
                <a:gd name="T76" fmla="*/ 851 w 2315"/>
                <a:gd name="T77" fmla="*/ 2106 h 2884"/>
                <a:gd name="T78" fmla="*/ 899 w 2315"/>
                <a:gd name="T79" fmla="*/ 2091 h 2884"/>
                <a:gd name="T80" fmla="*/ 852 w 2315"/>
                <a:gd name="T81" fmla="*/ 2059 h 2884"/>
                <a:gd name="T82" fmla="*/ 783 w 2315"/>
                <a:gd name="T83" fmla="*/ 2018 h 2884"/>
                <a:gd name="T84" fmla="*/ 673 w 2315"/>
                <a:gd name="T85" fmla="*/ 1900 h 2884"/>
                <a:gd name="T86" fmla="*/ 585 w 2315"/>
                <a:gd name="T87" fmla="*/ 1895 h 2884"/>
                <a:gd name="T88" fmla="*/ 527 w 2315"/>
                <a:gd name="T89" fmla="*/ 1907 h 2884"/>
                <a:gd name="T90" fmla="*/ 503 w 2315"/>
                <a:gd name="T91" fmla="*/ 1937 h 2884"/>
                <a:gd name="T92" fmla="*/ 479 w 2315"/>
                <a:gd name="T93" fmla="*/ 2017 h 2884"/>
                <a:gd name="T94" fmla="*/ 430 w 2315"/>
                <a:gd name="T95" fmla="*/ 2262 h 2884"/>
                <a:gd name="T96" fmla="*/ 366 w 2315"/>
                <a:gd name="T97" fmla="*/ 2208 h 2884"/>
                <a:gd name="T98" fmla="*/ 163 w 2315"/>
                <a:gd name="T99" fmla="*/ 2020 h 2884"/>
                <a:gd name="T100" fmla="*/ 0 w 2315"/>
                <a:gd name="T101" fmla="*/ 1599 h 2884"/>
                <a:gd name="T102" fmla="*/ 209 w 2315"/>
                <a:gd name="T103" fmla="*/ 1053 h 2884"/>
                <a:gd name="T104" fmla="*/ 334 w 2315"/>
                <a:gd name="T105" fmla="*/ 820 h 2884"/>
                <a:gd name="T106" fmla="*/ 423 w 2315"/>
                <a:gd name="T107" fmla="*/ 579 h 2884"/>
                <a:gd name="T108" fmla="*/ 577 w 2315"/>
                <a:gd name="T109" fmla="*/ 362 h 2884"/>
                <a:gd name="T110" fmla="*/ 615 w 2315"/>
                <a:gd name="T111" fmla="*/ 328 h 2884"/>
                <a:gd name="T112" fmla="*/ 701 w 2315"/>
                <a:gd name="T113" fmla="*/ 297 h 2884"/>
                <a:gd name="T114" fmla="*/ 835 w 2315"/>
                <a:gd name="T115" fmla="*/ 277 h 2884"/>
                <a:gd name="T116" fmla="*/ 1324 w 2315"/>
                <a:gd name="T117" fmla="*/ 178 h 2884"/>
                <a:gd name="T118" fmla="*/ 1679 w 2315"/>
                <a:gd name="T119" fmla="*/ 62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5" h="2884">
                  <a:moveTo>
                    <a:pt x="1818" y="0"/>
                  </a:moveTo>
                  <a:lnTo>
                    <a:pt x="1816" y="32"/>
                  </a:lnTo>
                  <a:lnTo>
                    <a:pt x="1816" y="66"/>
                  </a:lnTo>
                  <a:lnTo>
                    <a:pt x="1815" y="99"/>
                  </a:lnTo>
                  <a:lnTo>
                    <a:pt x="1816" y="133"/>
                  </a:lnTo>
                  <a:lnTo>
                    <a:pt x="1818" y="166"/>
                  </a:lnTo>
                  <a:lnTo>
                    <a:pt x="1822" y="199"/>
                  </a:lnTo>
                  <a:lnTo>
                    <a:pt x="1828" y="231"/>
                  </a:lnTo>
                  <a:lnTo>
                    <a:pt x="1838" y="263"/>
                  </a:lnTo>
                  <a:lnTo>
                    <a:pt x="1859" y="322"/>
                  </a:lnTo>
                  <a:lnTo>
                    <a:pt x="1885" y="378"/>
                  </a:lnTo>
                  <a:lnTo>
                    <a:pt x="1916" y="431"/>
                  </a:lnTo>
                  <a:lnTo>
                    <a:pt x="1950" y="483"/>
                  </a:lnTo>
                  <a:lnTo>
                    <a:pt x="1986" y="532"/>
                  </a:lnTo>
                  <a:lnTo>
                    <a:pt x="2026" y="580"/>
                  </a:lnTo>
                  <a:lnTo>
                    <a:pt x="2068" y="626"/>
                  </a:lnTo>
                  <a:lnTo>
                    <a:pt x="2112" y="673"/>
                  </a:lnTo>
                  <a:lnTo>
                    <a:pt x="2109" y="742"/>
                  </a:lnTo>
                  <a:lnTo>
                    <a:pt x="2111" y="812"/>
                  </a:lnTo>
                  <a:lnTo>
                    <a:pt x="2117" y="879"/>
                  </a:lnTo>
                  <a:lnTo>
                    <a:pt x="2126" y="947"/>
                  </a:lnTo>
                  <a:lnTo>
                    <a:pt x="2137" y="1013"/>
                  </a:lnTo>
                  <a:lnTo>
                    <a:pt x="2152" y="1079"/>
                  </a:lnTo>
                  <a:lnTo>
                    <a:pt x="2168" y="1143"/>
                  </a:lnTo>
                  <a:lnTo>
                    <a:pt x="2188" y="1208"/>
                  </a:lnTo>
                  <a:lnTo>
                    <a:pt x="2199" y="1224"/>
                  </a:lnTo>
                  <a:lnTo>
                    <a:pt x="2193" y="1269"/>
                  </a:lnTo>
                  <a:lnTo>
                    <a:pt x="2197" y="1312"/>
                  </a:lnTo>
                  <a:lnTo>
                    <a:pt x="2205" y="1355"/>
                  </a:lnTo>
                  <a:lnTo>
                    <a:pt x="2221" y="1395"/>
                  </a:lnTo>
                  <a:lnTo>
                    <a:pt x="2239" y="1433"/>
                  </a:lnTo>
                  <a:lnTo>
                    <a:pt x="2262" y="1470"/>
                  </a:lnTo>
                  <a:lnTo>
                    <a:pt x="2287" y="1506"/>
                  </a:lnTo>
                  <a:lnTo>
                    <a:pt x="2315" y="1541"/>
                  </a:lnTo>
                  <a:lnTo>
                    <a:pt x="2293" y="1550"/>
                  </a:lnTo>
                  <a:lnTo>
                    <a:pt x="2273" y="1565"/>
                  </a:lnTo>
                  <a:lnTo>
                    <a:pt x="2255" y="1580"/>
                  </a:lnTo>
                  <a:lnTo>
                    <a:pt x="2240" y="1599"/>
                  </a:lnTo>
                  <a:lnTo>
                    <a:pt x="2225" y="1618"/>
                  </a:lnTo>
                  <a:lnTo>
                    <a:pt x="2215" y="1639"/>
                  </a:lnTo>
                  <a:lnTo>
                    <a:pt x="2207" y="1661"/>
                  </a:lnTo>
                  <a:lnTo>
                    <a:pt x="2201" y="1685"/>
                  </a:lnTo>
                  <a:lnTo>
                    <a:pt x="2196" y="1707"/>
                  </a:lnTo>
                  <a:lnTo>
                    <a:pt x="2185" y="1724"/>
                  </a:lnTo>
                  <a:lnTo>
                    <a:pt x="2169" y="1735"/>
                  </a:lnTo>
                  <a:lnTo>
                    <a:pt x="2152" y="1745"/>
                  </a:lnTo>
                  <a:lnTo>
                    <a:pt x="2132" y="1753"/>
                  </a:lnTo>
                  <a:lnTo>
                    <a:pt x="2112" y="1762"/>
                  </a:lnTo>
                  <a:lnTo>
                    <a:pt x="2095" y="1774"/>
                  </a:lnTo>
                  <a:lnTo>
                    <a:pt x="2083" y="1792"/>
                  </a:lnTo>
                  <a:lnTo>
                    <a:pt x="2068" y="1808"/>
                  </a:lnTo>
                  <a:lnTo>
                    <a:pt x="2058" y="1826"/>
                  </a:lnTo>
                  <a:lnTo>
                    <a:pt x="2048" y="1846"/>
                  </a:lnTo>
                  <a:lnTo>
                    <a:pt x="2044" y="1867"/>
                  </a:lnTo>
                  <a:lnTo>
                    <a:pt x="2037" y="1887"/>
                  </a:lnTo>
                  <a:lnTo>
                    <a:pt x="2032" y="1908"/>
                  </a:lnTo>
                  <a:lnTo>
                    <a:pt x="2027" y="1930"/>
                  </a:lnTo>
                  <a:lnTo>
                    <a:pt x="2021" y="1951"/>
                  </a:lnTo>
                  <a:lnTo>
                    <a:pt x="1994" y="1961"/>
                  </a:lnTo>
                  <a:lnTo>
                    <a:pt x="1968" y="1978"/>
                  </a:lnTo>
                  <a:lnTo>
                    <a:pt x="1943" y="1997"/>
                  </a:lnTo>
                  <a:lnTo>
                    <a:pt x="1920" y="2020"/>
                  </a:lnTo>
                  <a:lnTo>
                    <a:pt x="1899" y="2044"/>
                  </a:lnTo>
                  <a:lnTo>
                    <a:pt x="1882" y="2070"/>
                  </a:lnTo>
                  <a:lnTo>
                    <a:pt x="1867" y="2097"/>
                  </a:lnTo>
                  <a:lnTo>
                    <a:pt x="1858" y="2125"/>
                  </a:lnTo>
                  <a:lnTo>
                    <a:pt x="1853" y="2156"/>
                  </a:lnTo>
                  <a:lnTo>
                    <a:pt x="1853" y="2186"/>
                  </a:lnTo>
                  <a:lnTo>
                    <a:pt x="1854" y="2217"/>
                  </a:lnTo>
                  <a:lnTo>
                    <a:pt x="1860" y="2248"/>
                  </a:lnTo>
                  <a:lnTo>
                    <a:pt x="1868" y="2275"/>
                  </a:lnTo>
                  <a:lnTo>
                    <a:pt x="1879" y="2303"/>
                  </a:lnTo>
                  <a:lnTo>
                    <a:pt x="1893" y="2328"/>
                  </a:lnTo>
                  <a:lnTo>
                    <a:pt x="1914" y="2352"/>
                  </a:lnTo>
                  <a:lnTo>
                    <a:pt x="1919" y="2363"/>
                  </a:lnTo>
                  <a:lnTo>
                    <a:pt x="1926" y="2374"/>
                  </a:lnTo>
                  <a:lnTo>
                    <a:pt x="1933" y="2384"/>
                  </a:lnTo>
                  <a:lnTo>
                    <a:pt x="1940" y="2397"/>
                  </a:lnTo>
                  <a:lnTo>
                    <a:pt x="1943" y="2408"/>
                  </a:lnTo>
                  <a:lnTo>
                    <a:pt x="1946" y="2422"/>
                  </a:lnTo>
                  <a:lnTo>
                    <a:pt x="1944" y="2435"/>
                  </a:lnTo>
                  <a:lnTo>
                    <a:pt x="1941" y="2451"/>
                  </a:lnTo>
                  <a:lnTo>
                    <a:pt x="1939" y="2462"/>
                  </a:lnTo>
                  <a:lnTo>
                    <a:pt x="1938" y="2474"/>
                  </a:lnTo>
                  <a:lnTo>
                    <a:pt x="1938" y="2487"/>
                  </a:lnTo>
                  <a:lnTo>
                    <a:pt x="1939" y="2500"/>
                  </a:lnTo>
                  <a:lnTo>
                    <a:pt x="1941" y="2510"/>
                  </a:lnTo>
                  <a:lnTo>
                    <a:pt x="1947" y="2522"/>
                  </a:lnTo>
                  <a:lnTo>
                    <a:pt x="1954" y="2531"/>
                  </a:lnTo>
                  <a:lnTo>
                    <a:pt x="1965" y="2540"/>
                  </a:lnTo>
                  <a:lnTo>
                    <a:pt x="1981" y="2550"/>
                  </a:lnTo>
                  <a:lnTo>
                    <a:pt x="1999" y="2561"/>
                  </a:lnTo>
                  <a:lnTo>
                    <a:pt x="2019" y="2570"/>
                  </a:lnTo>
                  <a:lnTo>
                    <a:pt x="2039" y="2579"/>
                  </a:lnTo>
                  <a:lnTo>
                    <a:pt x="2059" y="2583"/>
                  </a:lnTo>
                  <a:lnTo>
                    <a:pt x="2080" y="2587"/>
                  </a:lnTo>
                  <a:lnTo>
                    <a:pt x="2101" y="2586"/>
                  </a:lnTo>
                  <a:lnTo>
                    <a:pt x="2124" y="2582"/>
                  </a:lnTo>
                  <a:lnTo>
                    <a:pt x="2075" y="2619"/>
                  </a:lnTo>
                  <a:lnTo>
                    <a:pt x="2024" y="2653"/>
                  </a:lnTo>
                  <a:lnTo>
                    <a:pt x="1971" y="2685"/>
                  </a:lnTo>
                  <a:lnTo>
                    <a:pt x="1917" y="2716"/>
                  </a:lnTo>
                  <a:lnTo>
                    <a:pt x="1861" y="2746"/>
                  </a:lnTo>
                  <a:lnTo>
                    <a:pt x="1807" y="2778"/>
                  </a:lnTo>
                  <a:lnTo>
                    <a:pt x="1752" y="2808"/>
                  </a:lnTo>
                  <a:lnTo>
                    <a:pt x="1702" y="2842"/>
                  </a:lnTo>
                  <a:lnTo>
                    <a:pt x="1669" y="2849"/>
                  </a:lnTo>
                  <a:lnTo>
                    <a:pt x="1637" y="2858"/>
                  </a:lnTo>
                  <a:lnTo>
                    <a:pt x="1604" y="2862"/>
                  </a:lnTo>
                  <a:lnTo>
                    <a:pt x="1572" y="2867"/>
                  </a:lnTo>
                  <a:lnTo>
                    <a:pt x="1539" y="2871"/>
                  </a:lnTo>
                  <a:lnTo>
                    <a:pt x="1506" y="2874"/>
                  </a:lnTo>
                  <a:lnTo>
                    <a:pt x="1472" y="2878"/>
                  </a:lnTo>
                  <a:lnTo>
                    <a:pt x="1440" y="2884"/>
                  </a:lnTo>
                  <a:lnTo>
                    <a:pt x="1410" y="2879"/>
                  </a:lnTo>
                  <a:lnTo>
                    <a:pt x="1379" y="2877"/>
                  </a:lnTo>
                  <a:lnTo>
                    <a:pt x="1347" y="2873"/>
                  </a:lnTo>
                  <a:lnTo>
                    <a:pt x="1316" y="2871"/>
                  </a:lnTo>
                  <a:lnTo>
                    <a:pt x="1285" y="2865"/>
                  </a:lnTo>
                  <a:lnTo>
                    <a:pt x="1255" y="2858"/>
                  </a:lnTo>
                  <a:lnTo>
                    <a:pt x="1226" y="2845"/>
                  </a:lnTo>
                  <a:lnTo>
                    <a:pt x="1199" y="2828"/>
                  </a:lnTo>
                  <a:lnTo>
                    <a:pt x="1186" y="2828"/>
                  </a:lnTo>
                  <a:lnTo>
                    <a:pt x="1185" y="2819"/>
                  </a:lnTo>
                  <a:lnTo>
                    <a:pt x="1183" y="2811"/>
                  </a:lnTo>
                  <a:lnTo>
                    <a:pt x="1181" y="2804"/>
                  </a:lnTo>
                  <a:lnTo>
                    <a:pt x="1179" y="2796"/>
                  </a:lnTo>
                  <a:lnTo>
                    <a:pt x="1174" y="2788"/>
                  </a:lnTo>
                  <a:lnTo>
                    <a:pt x="1170" y="2781"/>
                  </a:lnTo>
                  <a:lnTo>
                    <a:pt x="1164" y="2774"/>
                  </a:lnTo>
                  <a:lnTo>
                    <a:pt x="1159" y="2767"/>
                  </a:lnTo>
                  <a:lnTo>
                    <a:pt x="1173" y="2763"/>
                  </a:lnTo>
                  <a:lnTo>
                    <a:pt x="1190" y="2763"/>
                  </a:lnTo>
                  <a:lnTo>
                    <a:pt x="1209" y="2765"/>
                  </a:lnTo>
                  <a:lnTo>
                    <a:pt x="1229" y="2768"/>
                  </a:lnTo>
                  <a:lnTo>
                    <a:pt x="1250" y="2769"/>
                  </a:lnTo>
                  <a:lnTo>
                    <a:pt x="1270" y="2771"/>
                  </a:lnTo>
                  <a:lnTo>
                    <a:pt x="1290" y="2769"/>
                  </a:lnTo>
                  <a:lnTo>
                    <a:pt x="1309" y="2767"/>
                  </a:lnTo>
                  <a:lnTo>
                    <a:pt x="1371" y="2752"/>
                  </a:lnTo>
                  <a:lnTo>
                    <a:pt x="1434" y="2733"/>
                  </a:lnTo>
                  <a:lnTo>
                    <a:pt x="1494" y="2708"/>
                  </a:lnTo>
                  <a:lnTo>
                    <a:pt x="1555" y="2681"/>
                  </a:lnTo>
                  <a:lnTo>
                    <a:pt x="1612" y="2649"/>
                  </a:lnTo>
                  <a:lnTo>
                    <a:pt x="1669" y="2615"/>
                  </a:lnTo>
                  <a:lnTo>
                    <a:pt x="1723" y="2576"/>
                  </a:lnTo>
                  <a:lnTo>
                    <a:pt x="1776" y="2535"/>
                  </a:lnTo>
                  <a:lnTo>
                    <a:pt x="1782" y="2527"/>
                  </a:lnTo>
                  <a:lnTo>
                    <a:pt x="1789" y="2520"/>
                  </a:lnTo>
                  <a:lnTo>
                    <a:pt x="1795" y="2510"/>
                  </a:lnTo>
                  <a:lnTo>
                    <a:pt x="1800" y="2501"/>
                  </a:lnTo>
                  <a:lnTo>
                    <a:pt x="1805" y="2491"/>
                  </a:lnTo>
                  <a:lnTo>
                    <a:pt x="1811" y="2483"/>
                  </a:lnTo>
                  <a:lnTo>
                    <a:pt x="1818" y="2476"/>
                  </a:lnTo>
                  <a:lnTo>
                    <a:pt x="1828" y="2471"/>
                  </a:lnTo>
                  <a:lnTo>
                    <a:pt x="1829" y="2463"/>
                  </a:lnTo>
                  <a:lnTo>
                    <a:pt x="1829" y="2456"/>
                  </a:lnTo>
                  <a:lnTo>
                    <a:pt x="1827" y="2450"/>
                  </a:lnTo>
                  <a:lnTo>
                    <a:pt x="1824" y="2445"/>
                  </a:lnTo>
                  <a:lnTo>
                    <a:pt x="1815" y="2436"/>
                  </a:lnTo>
                  <a:lnTo>
                    <a:pt x="1806" y="2427"/>
                  </a:lnTo>
                  <a:lnTo>
                    <a:pt x="1788" y="2427"/>
                  </a:lnTo>
                  <a:lnTo>
                    <a:pt x="1755" y="2476"/>
                  </a:lnTo>
                  <a:lnTo>
                    <a:pt x="1716" y="2519"/>
                  </a:lnTo>
                  <a:lnTo>
                    <a:pt x="1672" y="2554"/>
                  </a:lnTo>
                  <a:lnTo>
                    <a:pt x="1627" y="2587"/>
                  </a:lnTo>
                  <a:lnTo>
                    <a:pt x="1576" y="2614"/>
                  </a:lnTo>
                  <a:lnTo>
                    <a:pt x="1527" y="2639"/>
                  </a:lnTo>
                  <a:lnTo>
                    <a:pt x="1476" y="2662"/>
                  </a:lnTo>
                  <a:lnTo>
                    <a:pt x="1428" y="2687"/>
                  </a:lnTo>
                  <a:lnTo>
                    <a:pt x="1394" y="2699"/>
                  </a:lnTo>
                  <a:lnTo>
                    <a:pt x="1359" y="2709"/>
                  </a:lnTo>
                  <a:lnTo>
                    <a:pt x="1325" y="2715"/>
                  </a:lnTo>
                  <a:lnTo>
                    <a:pt x="1291" y="2720"/>
                  </a:lnTo>
                  <a:lnTo>
                    <a:pt x="1255" y="2720"/>
                  </a:lnTo>
                  <a:lnTo>
                    <a:pt x="1220" y="2721"/>
                  </a:lnTo>
                  <a:lnTo>
                    <a:pt x="1183" y="2720"/>
                  </a:lnTo>
                  <a:lnTo>
                    <a:pt x="1148" y="2720"/>
                  </a:lnTo>
                  <a:lnTo>
                    <a:pt x="1138" y="2716"/>
                  </a:lnTo>
                  <a:lnTo>
                    <a:pt x="1129" y="2713"/>
                  </a:lnTo>
                  <a:lnTo>
                    <a:pt x="1118" y="2710"/>
                  </a:lnTo>
                  <a:lnTo>
                    <a:pt x="1108" y="2709"/>
                  </a:lnTo>
                  <a:lnTo>
                    <a:pt x="1100" y="2709"/>
                  </a:lnTo>
                  <a:lnTo>
                    <a:pt x="1093" y="2710"/>
                  </a:lnTo>
                  <a:lnTo>
                    <a:pt x="1086" y="2707"/>
                  </a:lnTo>
                  <a:lnTo>
                    <a:pt x="1079" y="2705"/>
                  </a:lnTo>
                  <a:lnTo>
                    <a:pt x="1071" y="2700"/>
                  </a:lnTo>
                  <a:lnTo>
                    <a:pt x="1065" y="2696"/>
                  </a:lnTo>
                  <a:lnTo>
                    <a:pt x="1058" y="2692"/>
                  </a:lnTo>
                  <a:lnTo>
                    <a:pt x="1051" y="2689"/>
                  </a:lnTo>
                  <a:lnTo>
                    <a:pt x="1038" y="2685"/>
                  </a:lnTo>
                  <a:lnTo>
                    <a:pt x="1026" y="2681"/>
                  </a:lnTo>
                  <a:lnTo>
                    <a:pt x="1013" y="2678"/>
                  </a:lnTo>
                  <a:lnTo>
                    <a:pt x="1002" y="2674"/>
                  </a:lnTo>
                  <a:lnTo>
                    <a:pt x="989" y="2670"/>
                  </a:lnTo>
                  <a:lnTo>
                    <a:pt x="977" y="2669"/>
                  </a:lnTo>
                  <a:lnTo>
                    <a:pt x="964" y="2669"/>
                  </a:lnTo>
                  <a:lnTo>
                    <a:pt x="951" y="2673"/>
                  </a:lnTo>
                  <a:lnTo>
                    <a:pt x="935" y="2648"/>
                  </a:lnTo>
                  <a:lnTo>
                    <a:pt x="919" y="2628"/>
                  </a:lnTo>
                  <a:lnTo>
                    <a:pt x="901" y="2608"/>
                  </a:lnTo>
                  <a:lnTo>
                    <a:pt x="883" y="2592"/>
                  </a:lnTo>
                  <a:lnTo>
                    <a:pt x="861" y="2576"/>
                  </a:lnTo>
                  <a:lnTo>
                    <a:pt x="841" y="2566"/>
                  </a:lnTo>
                  <a:lnTo>
                    <a:pt x="818" y="2557"/>
                  </a:lnTo>
                  <a:lnTo>
                    <a:pt x="796" y="2554"/>
                  </a:lnTo>
                  <a:lnTo>
                    <a:pt x="786" y="2549"/>
                  </a:lnTo>
                  <a:lnTo>
                    <a:pt x="775" y="2548"/>
                  </a:lnTo>
                  <a:lnTo>
                    <a:pt x="764" y="2548"/>
                  </a:lnTo>
                  <a:lnTo>
                    <a:pt x="753" y="2549"/>
                  </a:lnTo>
                  <a:lnTo>
                    <a:pt x="741" y="2550"/>
                  </a:lnTo>
                  <a:lnTo>
                    <a:pt x="731" y="2553"/>
                  </a:lnTo>
                  <a:lnTo>
                    <a:pt x="721" y="2556"/>
                  </a:lnTo>
                  <a:lnTo>
                    <a:pt x="713" y="2560"/>
                  </a:lnTo>
                  <a:lnTo>
                    <a:pt x="723" y="2524"/>
                  </a:lnTo>
                  <a:lnTo>
                    <a:pt x="734" y="2489"/>
                  </a:lnTo>
                  <a:lnTo>
                    <a:pt x="743" y="2451"/>
                  </a:lnTo>
                  <a:lnTo>
                    <a:pt x="753" y="2415"/>
                  </a:lnTo>
                  <a:lnTo>
                    <a:pt x="761" y="2376"/>
                  </a:lnTo>
                  <a:lnTo>
                    <a:pt x="770" y="2338"/>
                  </a:lnTo>
                  <a:lnTo>
                    <a:pt x="780" y="2302"/>
                  </a:lnTo>
                  <a:lnTo>
                    <a:pt x="794" y="2266"/>
                  </a:lnTo>
                  <a:lnTo>
                    <a:pt x="799" y="2246"/>
                  </a:lnTo>
                  <a:lnTo>
                    <a:pt x="805" y="2226"/>
                  </a:lnTo>
                  <a:lnTo>
                    <a:pt x="807" y="2205"/>
                  </a:lnTo>
                  <a:lnTo>
                    <a:pt x="810" y="2184"/>
                  </a:lnTo>
                  <a:lnTo>
                    <a:pt x="809" y="2162"/>
                  </a:lnTo>
                  <a:lnTo>
                    <a:pt x="809" y="2140"/>
                  </a:lnTo>
                  <a:lnTo>
                    <a:pt x="807" y="2119"/>
                  </a:lnTo>
                  <a:lnTo>
                    <a:pt x="806" y="2100"/>
                  </a:lnTo>
                  <a:lnTo>
                    <a:pt x="817" y="2099"/>
                  </a:lnTo>
                  <a:lnTo>
                    <a:pt x="828" y="2100"/>
                  </a:lnTo>
                  <a:lnTo>
                    <a:pt x="839" y="2103"/>
                  </a:lnTo>
                  <a:lnTo>
                    <a:pt x="851" y="2106"/>
                  </a:lnTo>
                  <a:lnTo>
                    <a:pt x="861" y="2107"/>
                  </a:lnTo>
                  <a:lnTo>
                    <a:pt x="873" y="2107"/>
                  </a:lnTo>
                  <a:lnTo>
                    <a:pt x="883" y="2106"/>
                  </a:lnTo>
                  <a:lnTo>
                    <a:pt x="893" y="2103"/>
                  </a:lnTo>
                  <a:lnTo>
                    <a:pt x="894" y="2096"/>
                  </a:lnTo>
                  <a:lnTo>
                    <a:pt x="899" y="2091"/>
                  </a:lnTo>
                  <a:lnTo>
                    <a:pt x="901" y="2084"/>
                  </a:lnTo>
                  <a:lnTo>
                    <a:pt x="901" y="2078"/>
                  </a:lnTo>
                  <a:lnTo>
                    <a:pt x="890" y="2066"/>
                  </a:lnTo>
                  <a:lnTo>
                    <a:pt x="877" y="2063"/>
                  </a:lnTo>
                  <a:lnTo>
                    <a:pt x="865" y="2060"/>
                  </a:lnTo>
                  <a:lnTo>
                    <a:pt x="852" y="2059"/>
                  </a:lnTo>
                  <a:lnTo>
                    <a:pt x="841" y="2058"/>
                  </a:lnTo>
                  <a:lnTo>
                    <a:pt x="828" y="2054"/>
                  </a:lnTo>
                  <a:lnTo>
                    <a:pt x="817" y="2052"/>
                  </a:lnTo>
                  <a:lnTo>
                    <a:pt x="806" y="2047"/>
                  </a:lnTo>
                  <a:lnTo>
                    <a:pt x="796" y="2042"/>
                  </a:lnTo>
                  <a:lnTo>
                    <a:pt x="783" y="2018"/>
                  </a:lnTo>
                  <a:lnTo>
                    <a:pt x="771" y="1994"/>
                  </a:lnTo>
                  <a:lnTo>
                    <a:pt x="755" y="1971"/>
                  </a:lnTo>
                  <a:lnTo>
                    <a:pt x="738" y="1951"/>
                  </a:lnTo>
                  <a:lnTo>
                    <a:pt x="717" y="1931"/>
                  </a:lnTo>
                  <a:lnTo>
                    <a:pt x="697" y="1914"/>
                  </a:lnTo>
                  <a:lnTo>
                    <a:pt x="673" y="1900"/>
                  </a:lnTo>
                  <a:lnTo>
                    <a:pt x="649" y="1892"/>
                  </a:lnTo>
                  <a:lnTo>
                    <a:pt x="635" y="1888"/>
                  </a:lnTo>
                  <a:lnTo>
                    <a:pt x="621" y="1888"/>
                  </a:lnTo>
                  <a:lnTo>
                    <a:pt x="609" y="1890"/>
                  </a:lnTo>
                  <a:lnTo>
                    <a:pt x="597" y="1893"/>
                  </a:lnTo>
                  <a:lnTo>
                    <a:pt x="585" y="1895"/>
                  </a:lnTo>
                  <a:lnTo>
                    <a:pt x="573" y="1898"/>
                  </a:lnTo>
                  <a:lnTo>
                    <a:pt x="561" y="1899"/>
                  </a:lnTo>
                  <a:lnTo>
                    <a:pt x="549" y="1900"/>
                  </a:lnTo>
                  <a:lnTo>
                    <a:pt x="541" y="1904"/>
                  </a:lnTo>
                  <a:lnTo>
                    <a:pt x="534" y="1906"/>
                  </a:lnTo>
                  <a:lnTo>
                    <a:pt x="527" y="1907"/>
                  </a:lnTo>
                  <a:lnTo>
                    <a:pt x="521" y="1908"/>
                  </a:lnTo>
                  <a:lnTo>
                    <a:pt x="514" y="1910"/>
                  </a:lnTo>
                  <a:lnTo>
                    <a:pt x="508" y="1914"/>
                  </a:lnTo>
                  <a:lnTo>
                    <a:pt x="505" y="1920"/>
                  </a:lnTo>
                  <a:lnTo>
                    <a:pt x="503" y="1931"/>
                  </a:lnTo>
                  <a:lnTo>
                    <a:pt x="503" y="1937"/>
                  </a:lnTo>
                  <a:lnTo>
                    <a:pt x="503" y="1943"/>
                  </a:lnTo>
                  <a:lnTo>
                    <a:pt x="500" y="1948"/>
                  </a:lnTo>
                  <a:lnTo>
                    <a:pt x="498" y="1954"/>
                  </a:lnTo>
                  <a:lnTo>
                    <a:pt x="491" y="1964"/>
                  </a:lnTo>
                  <a:lnTo>
                    <a:pt x="487" y="1976"/>
                  </a:lnTo>
                  <a:lnTo>
                    <a:pt x="479" y="2017"/>
                  </a:lnTo>
                  <a:lnTo>
                    <a:pt x="473" y="2058"/>
                  </a:lnTo>
                  <a:lnTo>
                    <a:pt x="466" y="2099"/>
                  </a:lnTo>
                  <a:lnTo>
                    <a:pt x="459" y="2142"/>
                  </a:lnTo>
                  <a:lnTo>
                    <a:pt x="450" y="2182"/>
                  </a:lnTo>
                  <a:lnTo>
                    <a:pt x="442" y="2222"/>
                  </a:lnTo>
                  <a:lnTo>
                    <a:pt x="430" y="2262"/>
                  </a:lnTo>
                  <a:lnTo>
                    <a:pt x="420" y="2302"/>
                  </a:lnTo>
                  <a:lnTo>
                    <a:pt x="405" y="2288"/>
                  </a:lnTo>
                  <a:lnTo>
                    <a:pt x="395" y="2271"/>
                  </a:lnTo>
                  <a:lnTo>
                    <a:pt x="385" y="2250"/>
                  </a:lnTo>
                  <a:lnTo>
                    <a:pt x="377" y="2230"/>
                  </a:lnTo>
                  <a:lnTo>
                    <a:pt x="366" y="2208"/>
                  </a:lnTo>
                  <a:lnTo>
                    <a:pt x="356" y="2188"/>
                  </a:lnTo>
                  <a:lnTo>
                    <a:pt x="342" y="2168"/>
                  </a:lnTo>
                  <a:lnTo>
                    <a:pt x="326" y="2152"/>
                  </a:lnTo>
                  <a:lnTo>
                    <a:pt x="268" y="2113"/>
                  </a:lnTo>
                  <a:lnTo>
                    <a:pt x="214" y="2070"/>
                  </a:lnTo>
                  <a:lnTo>
                    <a:pt x="163" y="2020"/>
                  </a:lnTo>
                  <a:lnTo>
                    <a:pt x="118" y="1965"/>
                  </a:lnTo>
                  <a:lnTo>
                    <a:pt x="78" y="1905"/>
                  </a:lnTo>
                  <a:lnTo>
                    <a:pt x="46" y="1841"/>
                  </a:lnTo>
                  <a:lnTo>
                    <a:pt x="22" y="1773"/>
                  </a:lnTo>
                  <a:lnTo>
                    <a:pt x="9" y="1703"/>
                  </a:lnTo>
                  <a:lnTo>
                    <a:pt x="0" y="1599"/>
                  </a:lnTo>
                  <a:lnTo>
                    <a:pt x="8" y="1499"/>
                  </a:lnTo>
                  <a:lnTo>
                    <a:pt x="28" y="1401"/>
                  </a:lnTo>
                  <a:lnTo>
                    <a:pt x="61" y="1309"/>
                  </a:lnTo>
                  <a:lnTo>
                    <a:pt x="102" y="1219"/>
                  </a:lnTo>
                  <a:lnTo>
                    <a:pt x="153" y="1135"/>
                  </a:lnTo>
                  <a:lnTo>
                    <a:pt x="209" y="1053"/>
                  </a:lnTo>
                  <a:lnTo>
                    <a:pt x="269" y="978"/>
                  </a:lnTo>
                  <a:lnTo>
                    <a:pt x="288" y="949"/>
                  </a:lnTo>
                  <a:lnTo>
                    <a:pt x="304" y="919"/>
                  </a:lnTo>
                  <a:lnTo>
                    <a:pt x="315" y="886"/>
                  </a:lnTo>
                  <a:lnTo>
                    <a:pt x="326" y="854"/>
                  </a:lnTo>
                  <a:lnTo>
                    <a:pt x="334" y="820"/>
                  </a:lnTo>
                  <a:lnTo>
                    <a:pt x="345" y="786"/>
                  </a:lnTo>
                  <a:lnTo>
                    <a:pt x="355" y="752"/>
                  </a:lnTo>
                  <a:lnTo>
                    <a:pt x="369" y="720"/>
                  </a:lnTo>
                  <a:lnTo>
                    <a:pt x="383" y="672"/>
                  </a:lnTo>
                  <a:lnTo>
                    <a:pt x="403" y="626"/>
                  </a:lnTo>
                  <a:lnTo>
                    <a:pt x="423" y="579"/>
                  </a:lnTo>
                  <a:lnTo>
                    <a:pt x="447" y="535"/>
                  </a:lnTo>
                  <a:lnTo>
                    <a:pt x="474" y="490"/>
                  </a:lnTo>
                  <a:lnTo>
                    <a:pt x="505" y="448"/>
                  </a:lnTo>
                  <a:lnTo>
                    <a:pt x="538" y="407"/>
                  </a:lnTo>
                  <a:lnTo>
                    <a:pt x="575" y="369"/>
                  </a:lnTo>
                  <a:lnTo>
                    <a:pt x="577" y="362"/>
                  </a:lnTo>
                  <a:lnTo>
                    <a:pt x="578" y="355"/>
                  </a:lnTo>
                  <a:lnTo>
                    <a:pt x="577" y="347"/>
                  </a:lnTo>
                  <a:lnTo>
                    <a:pt x="579" y="341"/>
                  </a:lnTo>
                  <a:lnTo>
                    <a:pt x="591" y="336"/>
                  </a:lnTo>
                  <a:lnTo>
                    <a:pt x="604" y="333"/>
                  </a:lnTo>
                  <a:lnTo>
                    <a:pt x="615" y="328"/>
                  </a:lnTo>
                  <a:lnTo>
                    <a:pt x="628" y="323"/>
                  </a:lnTo>
                  <a:lnTo>
                    <a:pt x="639" y="317"/>
                  </a:lnTo>
                  <a:lnTo>
                    <a:pt x="652" y="313"/>
                  </a:lnTo>
                  <a:lnTo>
                    <a:pt x="666" y="307"/>
                  </a:lnTo>
                  <a:lnTo>
                    <a:pt x="681" y="302"/>
                  </a:lnTo>
                  <a:lnTo>
                    <a:pt x="701" y="297"/>
                  </a:lnTo>
                  <a:lnTo>
                    <a:pt x="723" y="294"/>
                  </a:lnTo>
                  <a:lnTo>
                    <a:pt x="745" y="289"/>
                  </a:lnTo>
                  <a:lnTo>
                    <a:pt x="767" y="285"/>
                  </a:lnTo>
                  <a:lnTo>
                    <a:pt x="789" y="282"/>
                  </a:lnTo>
                  <a:lnTo>
                    <a:pt x="812" y="280"/>
                  </a:lnTo>
                  <a:lnTo>
                    <a:pt x="835" y="277"/>
                  </a:lnTo>
                  <a:lnTo>
                    <a:pt x="858" y="277"/>
                  </a:lnTo>
                  <a:lnTo>
                    <a:pt x="951" y="263"/>
                  </a:lnTo>
                  <a:lnTo>
                    <a:pt x="1045" y="247"/>
                  </a:lnTo>
                  <a:lnTo>
                    <a:pt x="1139" y="225"/>
                  </a:lnTo>
                  <a:lnTo>
                    <a:pt x="1233" y="204"/>
                  </a:lnTo>
                  <a:lnTo>
                    <a:pt x="1324" y="178"/>
                  </a:lnTo>
                  <a:lnTo>
                    <a:pt x="1416" y="152"/>
                  </a:lnTo>
                  <a:lnTo>
                    <a:pt x="1507" y="123"/>
                  </a:lnTo>
                  <a:lnTo>
                    <a:pt x="1597" y="95"/>
                  </a:lnTo>
                  <a:lnTo>
                    <a:pt x="1623" y="83"/>
                  </a:lnTo>
                  <a:lnTo>
                    <a:pt x="1651" y="72"/>
                  </a:lnTo>
                  <a:lnTo>
                    <a:pt x="1679" y="62"/>
                  </a:lnTo>
                  <a:lnTo>
                    <a:pt x="1708" y="51"/>
                  </a:lnTo>
                  <a:lnTo>
                    <a:pt x="1735" y="39"/>
                  </a:lnTo>
                  <a:lnTo>
                    <a:pt x="1763" y="27"/>
                  </a:lnTo>
                  <a:lnTo>
                    <a:pt x="1790" y="13"/>
                  </a:lnTo>
                  <a:lnTo>
                    <a:pt x="1818" y="0"/>
                  </a:lnTo>
                  <a:close/>
                </a:path>
              </a:pathLst>
            </a:custGeom>
            <a:solidFill>
              <a:srgbClr val="FFD6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4189" name="Freeform 13"/>
            <p:cNvSpPr>
              <a:spLocks/>
            </p:cNvSpPr>
            <p:nvPr/>
          </p:nvSpPr>
          <p:spPr bwMode="auto">
            <a:xfrm>
              <a:off x="4219" y="3130"/>
              <a:ext cx="102" cy="85"/>
            </a:xfrm>
            <a:custGeom>
              <a:avLst/>
              <a:gdLst>
                <a:gd name="T0" fmla="*/ 380 w 408"/>
                <a:gd name="T1" fmla="*/ 208 h 422"/>
                <a:gd name="T2" fmla="*/ 398 w 408"/>
                <a:gd name="T3" fmla="*/ 266 h 422"/>
                <a:gd name="T4" fmla="*/ 407 w 408"/>
                <a:gd name="T5" fmla="*/ 328 h 422"/>
                <a:gd name="T6" fmla="*/ 406 w 408"/>
                <a:gd name="T7" fmla="*/ 389 h 422"/>
                <a:gd name="T8" fmla="*/ 402 w 408"/>
                <a:gd name="T9" fmla="*/ 422 h 422"/>
                <a:gd name="T10" fmla="*/ 383 w 408"/>
                <a:gd name="T11" fmla="*/ 364 h 422"/>
                <a:gd name="T12" fmla="*/ 371 w 408"/>
                <a:gd name="T13" fmla="*/ 304 h 422"/>
                <a:gd name="T14" fmla="*/ 358 w 408"/>
                <a:gd name="T15" fmla="*/ 242 h 422"/>
                <a:gd name="T16" fmla="*/ 336 w 408"/>
                <a:gd name="T17" fmla="*/ 188 h 422"/>
                <a:gd name="T18" fmla="*/ 316 w 408"/>
                <a:gd name="T19" fmla="*/ 151 h 422"/>
                <a:gd name="T20" fmla="*/ 300 w 408"/>
                <a:gd name="T21" fmla="*/ 112 h 422"/>
                <a:gd name="T22" fmla="*/ 281 w 408"/>
                <a:gd name="T23" fmla="*/ 75 h 422"/>
                <a:gd name="T24" fmla="*/ 255 w 408"/>
                <a:gd name="T25" fmla="*/ 47 h 422"/>
                <a:gd name="T26" fmla="*/ 222 w 408"/>
                <a:gd name="T27" fmla="*/ 42 h 422"/>
                <a:gd name="T28" fmla="*/ 188 w 408"/>
                <a:gd name="T29" fmla="*/ 52 h 422"/>
                <a:gd name="T30" fmla="*/ 155 w 408"/>
                <a:gd name="T31" fmla="*/ 68 h 422"/>
                <a:gd name="T32" fmla="*/ 126 w 408"/>
                <a:gd name="T33" fmla="*/ 89 h 422"/>
                <a:gd name="T34" fmla="*/ 103 w 408"/>
                <a:gd name="T35" fmla="*/ 116 h 422"/>
                <a:gd name="T36" fmla="*/ 80 w 408"/>
                <a:gd name="T37" fmla="*/ 144 h 422"/>
                <a:gd name="T38" fmla="*/ 57 w 408"/>
                <a:gd name="T39" fmla="*/ 172 h 422"/>
                <a:gd name="T40" fmla="*/ 42 w 408"/>
                <a:gd name="T41" fmla="*/ 202 h 422"/>
                <a:gd name="T42" fmla="*/ 25 w 408"/>
                <a:gd name="T43" fmla="*/ 211 h 422"/>
                <a:gd name="T44" fmla="*/ 16 w 408"/>
                <a:gd name="T45" fmla="*/ 213 h 422"/>
                <a:gd name="T46" fmla="*/ 4 w 408"/>
                <a:gd name="T47" fmla="*/ 211 h 422"/>
                <a:gd name="T48" fmla="*/ 2 w 408"/>
                <a:gd name="T49" fmla="*/ 191 h 422"/>
                <a:gd name="T50" fmla="*/ 10 w 408"/>
                <a:gd name="T51" fmla="*/ 169 h 422"/>
                <a:gd name="T52" fmla="*/ 51 w 408"/>
                <a:gd name="T53" fmla="*/ 112 h 422"/>
                <a:gd name="T54" fmla="*/ 100 w 408"/>
                <a:gd name="T55" fmla="*/ 60 h 422"/>
                <a:gd name="T56" fmla="*/ 156 w 408"/>
                <a:gd name="T57" fmla="*/ 20 h 422"/>
                <a:gd name="T58" fmla="*/ 225 w 408"/>
                <a:gd name="T59" fmla="*/ 0 h 422"/>
                <a:gd name="T60" fmla="*/ 280 w 408"/>
                <a:gd name="T61" fmla="*/ 23 h 422"/>
                <a:gd name="T62" fmla="*/ 321 w 408"/>
                <a:gd name="T63" fmla="*/ 69 h 422"/>
                <a:gd name="T64" fmla="*/ 348 w 408"/>
                <a:gd name="T65" fmla="*/ 126 h 422"/>
                <a:gd name="T66" fmla="*/ 370 w 408"/>
                <a:gd name="T67" fmla="*/ 18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8" h="422">
                  <a:moveTo>
                    <a:pt x="370" y="182"/>
                  </a:moveTo>
                  <a:lnTo>
                    <a:pt x="380" y="208"/>
                  </a:lnTo>
                  <a:lnTo>
                    <a:pt x="391" y="237"/>
                  </a:lnTo>
                  <a:lnTo>
                    <a:pt x="398" y="266"/>
                  </a:lnTo>
                  <a:lnTo>
                    <a:pt x="404" y="298"/>
                  </a:lnTo>
                  <a:lnTo>
                    <a:pt x="407" y="328"/>
                  </a:lnTo>
                  <a:lnTo>
                    <a:pt x="408" y="359"/>
                  </a:lnTo>
                  <a:lnTo>
                    <a:pt x="406" y="389"/>
                  </a:lnTo>
                  <a:lnTo>
                    <a:pt x="402" y="418"/>
                  </a:lnTo>
                  <a:lnTo>
                    <a:pt x="402" y="422"/>
                  </a:lnTo>
                  <a:lnTo>
                    <a:pt x="391" y="392"/>
                  </a:lnTo>
                  <a:lnTo>
                    <a:pt x="383" y="364"/>
                  </a:lnTo>
                  <a:lnTo>
                    <a:pt x="376" y="333"/>
                  </a:lnTo>
                  <a:lnTo>
                    <a:pt x="371" y="304"/>
                  </a:lnTo>
                  <a:lnTo>
                    <a:pt x="364" y="272"/>
                  </a:lnTo>
                  <a:lnTo>
                    <a:pt x="358" y="242"/>
                  </a:lnTo>
                  <a:lnTo>
                    <a:pt x="347" y="214"/>
                  </a:lnTo>
                  <a:lnTo>
                    <a:pt x="336" y="188"/>
                  </a:lnTo>
                  <a:lnTo>
                    <a:pt x="324" y="169"/>
                  </a:lnTo>
                  <a:lnTo>
                    <a:pt x="316" y="151"/>
                  </a:lnTo>
                  <a:lnTo>
                    <a:pt x="307" y="131"/>
                  </a:lnTo>
                  <a:lnTo>
                    <a:pt x="300" y="112"/>
                  </a:lnTo>
                  <a:lnTo>
                    <a:pt x="290" y="93"/>
                  </a:lnTo>
                  <a:lnTo>
                    <a:pt x="281" y="75"/>
                  </a:lnTo>
                  <a:lnTo>
                    <a:pt x="268" y="60"/>
                  </a:lnTo>
                  <a:lnTo>
                    <a:pt x="255" y="47"/>
                  </a:lnTo>
                  <a:lnTo>
                    <a:pt x="238" y="42"/>
                  </a:lnTo>
                  <a:lnTo>
                    <a:pt x="222" y="42"/>
                  </a:lnTo>
                  <a:lnTo>
                    <a:pt x="204" y="45"/>
                  </a:lnTo>
                  <a:lnTo>
                    <a:pt x="188" y="52"/>
                  </a:lnTo>
                  <a:lnTo>
                    <a:pt x="171" y="59"/>
                  </a:lnTo>
                  <a:lnTo>
                    <a:pt x="155" y="68"/>
                  </a:lnTo>
                  <a:lnTo>
                    <a:pt x="139" y="79"/>
                  </a:lnTo>
                  <a:lnTo>
                    <a:pt x="126" y="89"/>
                  </a:lnTo>
                  <a:lnTo>
                    <a:pt x="114" y="102"/>
                  </a:lnTo>
                  <a:lnTo>
                    <a:pt x="103" y="116"/>
                  </a:lnTo>
                  <a:lnTo>
                    <a:pt x="90" y="129"/>
                  </a:lnTo>
                  <a:lnTo>
                    <a:pt x="80" y="144"/>
                  </a:lnTo>
                  <a:lnTo>
                    <a:pt x="67" y="158"/>
                  </a:lnTo>
                  <a:lnTo>
                    <a:pt x="57" y="172"/>
                  </a:lnTo>
                  <a:lnTo>
                    <a:pt x="48" y="186"/>
                  </a:lnTo>
                  <a:lnTo>
                    <a:pt x="42" y="202"/>
                  </a:lnTo>
                  <a:lnTo>
                    <a:pt x="33" y="206"/>
                  </a:lnTo>
                  <a:lnTo>
                    <a:pt x="25" y="211"/>
                  </a:lnTo>
                  <a:lnTo>
                    <a:pt x="20" y="212"/>
                  </a:lnTo>
                  <a:lnTo>
                    <a:pt x="16" y="213"/>
                  </a:lnTo>
                  <a:lnTo>
                    <a:pt x="10" y="212"/>
                  </a:lnTo>
                  <a:lnTo>
                    <a:pt x="4" y="211"/>
                  </a:lnTo>
                  <a:lnTo>
                    <a:pt x="0" y="200"/>
                  </a:lnTo>
                  <a:lnTo>
                    <a:pt x="2" y="191"/>
                  </a:lnTo>
                  <a:lnTo>
                    <a:pt x="6" y="179"/>
                  </a:lnTo>
                  <a:lnTo>
                    <a:pt x="10" y="169"/>
                  </a:lnTo>
                  <a:lnTo>
                    <a:pt x="30" y="140"/>
                  </a:lnTo>
                  <a:lnTo>
                    <a:pt x="51" y="112"/>
                  </a:lnTo>
                  <a:lnTo>
                    <a:pt x="74" y="83"/>
                  </a:lnTo>
                  <a:lnTo>
                    <a:pt x="100" y="60"/>
                  </a:lnTo>
                  <a:lnTo>
                    <a:pt x="127" y="38"/>
                  </a:lnTo>
                  <a:lnTo>
                    <a:pt x="156" y="20"/>
                  </a:lnTo>
                  <a:lnTo>
                    <a:pt x="188" y="6"/>
                  </a:lnTo>
                  <a:lnTo>
                    <a:pt x="225" y="0"/>
                  </a:lnTo>
                  <a:lnTo>
                    <a:pt x="255" y="7"/>
                  </a:lnTo>
                  <a:lnTo>
                    <a:pt x="280" y="23"/>
                  </a:lnTo>
                  <a:lnTo>
                    <a:pt x="302" y="43"/>
                  </a:lnTo>
                  <a:lnTo>
                    <a:pt x="321" y="69"/>
                  </a:lnTo>
                  <a:lnTo>
                    <a:pt x="335" y="96"/>
                  </a:lnTo>
                  <a:lnTo>
                    <a:pt x="348" y="126"/>
                  </a:lnTo>
                  <a:lnTo>
                    <a:pt x="359" y="154"/>
                  </a:lnTo>
                  <a:lnTo>
                    <a:pt x="370" y="1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4190" name="Freeform 14"/>
            <p:cNvSpPr>
              <a:spLocks/>
            </p:cNvSpPr>
            <p:nvPr/>
          </p:nvSpPr>
          <p:spPr bwMode="auto">
            <a:xfrm>
              <a:off x="3966" y="3190"/>
              <a:ext cx="196" cy="364"/>
            </a:xfrm>
            <a:custGeom>
              <a:avLst/>
              <a:gdLst>
                <a:gd name="T0" fmla="*/ 680 w 787"/>
                <a:gd name="T1" fmla="*/ 89 h 1820"/>
                <a:gd name="T2" fmla="*/ 657 w 787"/>
                <a:gd name="T3" fmla="*/ 170 h 1820"/>
                <a:gd name="T4" fmla="*/ 631 w 787"/>
                <a:gd name="T5" fmla="*/ 249 h 1820"/>
                <a:gd name="T6" fmla="*/ 598 w 787"/>
                <a:gd name="T7" fmla="*/ 349 h 1820"/>
                <a:gd name="T8" fmla="*/ 543 w 787"/>
                <a:gd name="T9" fmla="*/ 455 h 1820"/>
                <a:gd name="T10" fmla="*/ 427 w 787"/>
                <a:gd name="T11" fmla="*/ 554 h 1820"/>
                <a:gd name="T12" fmla="*/ 313 w 787"/>
                <a:gd name="T13" fmla="*/ 602 h 1820"/>
                <a:gd name="T14" fmla="*/ 240 w 787"/>
                <a:gd name="T15" fmla="*/ 629 h 1820"/>
                <a:gd name="T16" fmla="*/ 129 w 787"/>
                <a:gd name="T17" fmla="*/ 663 h 1820"/>
                <a:gd name="T18" fmla="*/ 62 w 787"/>
                <a:gd name="T19" fmla="*/ 772 h 1820"/>
                <a:gd name="T20" fmla="*/ 91 w 787"/>
                <a:gd name="T21" fmla="*/ 937 h 1820"/>
                <a:gd name="T22" fmla="*/ 144 w 787"/>
                <a:gd name="T23" fmla="*/ 1009 h 1820"/>
                <a:gd name="T24" fmla="*/ 161 w 787"/>
                <a:gd name="T25" fmla="*/ 1037 h 1820"/>
                <a:gd name="T26" fmla="*/ 129 w 787"/>
                <a:gd name="T27" fmla="*/ 1091 h 1820"/>
                <a:gd name="T28" fmla="*/ 96 w 787"/>
                <a:gd name="T29" fmla="*/ 1185 h 1820"/>
                <a:gd name="T30" fmla="*/ 55 w 787"/>
                <a:gd name="T31" fmla="*/ 1341 h 1820"/>
                <a:gd name="T32" fmla="*/ 384 w 787"/>
                <a:gd name="T33" fmla="*/ 1403 h 1820"/>
                <a:gd name="T34" fmla="*/ 718 w 787"/>
                <a:gd name="T35" fmla="*/ 1590 h 1820"/>
                <a:gd name="T36" fmla="*/ 743 w 787"/>
                <a:gd name="T37" fmla="*/ 1448 h 1820"/>
                <a:gd name="T38" fmla="*/ 741 w 787"/>
                <a:gd name="T39" fmla="*/ 1350 h 1820"/>
                <a:gd name="T40" fmla="*/ 773 w 787"/>
                <a:gd name="T41" fmla="*/ 1397 h 1820"/>
                <a:gd name="T42" fmla="*/ 785 w 787"/>
                <a:gd name="T43" fmla="*/ 1483 h 1820"/>
                <a:gd name="T44" fmla="*/ 774 w 787"/>
                <a:gd name="T45" fmla="*/ 1692 h 1820"/>
                <a:gd name="T46" fmla="*/ 718 w 787"/>
                <a:gd name="T47" fmla="*/ 1818 h 1820"/>
                <a:gd name="T48" fmla="*/ 711 w 787"/>
                <a:gd name="T49" fmla="*/ 1769 h 1820"/>
                <a:gd name="T50" fmla="*/ 720 w 787"/>
                <a:gd name="T51" fmla="*/ 1674 h 1820"/>
                <a:gd name="T52" fmla="*/ 564 w 787"/>
                <a:gd name="T53" fmla="*/ 1529 h 1820"/>
                <a:gd name="T54" fmla="*/ 288 w 787"/>
                <a:gd name="T55" fmla="*/ 1420 h 1820"/>
                <a:gd name="T56" fmla="*/ 173 w 787"/>
                <a:gd name="T57" fmla="*/ 1407 h 1820"/>
                <a:gd name="T58" fmla="*/ 86 w 787"/>
                <a:gd name="T59" fmla="*/ 1416 h 1820"/>
                <a:gd name="T60" fmla="*/ 30 w 787"/>
                <a:gd name="T61" fmla="*/ 1424 h 1820"/>
                <a:gd name="T62" fmla="*/ 4 w 787"/>
                <a:gd name="T63" fmla="*/ 1402 h 1820"/>
                <a:gd name="T64" fmla="*/ 0 w 787"/>
                <a:gd name="T65" fmla="*/ 1377 h 1820"/>
                <a:gd name="T66" fmla="*/ 43 w 787"/>
                <a:gd name="T67" fmla="*/ 1179 h 1820"/>
                <a:gd name="T68" fmla="*/ 68 w 787"/>
                <a:gd name="T69" fmla="*/ 999 h 1820"/>
                <a:gd name="T70" fmla="*/ 9 w 787"/>
                <a:gd name="T71" fmla="*/ 762 h 1820"/>
                <a:gd name="T72" fmla="*/ 48 w 787"/>
                <a:gd name="T73" fmla="*/ 639 h 1820"/>
                <a:gd name="T74" fmla="*/ 95 w 787"/>
                <a:gd name="T75" fmla="*/ 613 h 1820"/>
                <a:gd name="T76" fmla="*/ 296 w 787"/>
                <a:gd name="T77" fmla="*/ 566 h 1820"/>
                <a:gd name="T78" fmla="*/ 358 w 787"/>
                <a:gd name="T79" fmla="*/ 523 h 1820"/>
                <a:gd name="T80" fmla="*/ 232 w 787"/>
                <a:gd name="T81" fmla="*/ 513 h 1820"/>
                <a:gd name="T82" fmla="*/ 135 w 787"/>
                <a:gd name="T83" fmla="*/ 367 h 1820"/>
                <a:gd name="T84" fmla="*/ 150 w 787"/>
                <a:gd name="T85" fmla="*/ 192 h 1820"/>
                <a:gd name="T86" fmla="*/ 193 w 787"/>
                <a:gd name="T87" fmla="*/ 103 h 1820"/>
                <a:gd name="T88" fmla="*/ 166 w 787"/>
                <a:gd name="T89" fmla="*/ 72 h 1820"/>
                <a:gd name="T90" fmla="*/ 103 w 787"/>
                <a:gd name="T91" fmla="*/ 117 h 1820"/>
                <a:gd name="T92" fmla="*/ 70 w 787"/>
                <a:gd name="T93" fmla="*/ 82 h 1820"/>
                <a:gd name="T94" fmla="*/ 168 w 787"/>
                <a:gd name="T95" fmla="*/ 25 h 1820"/>
                <a:gd name="T96" fmla="*/ 272 w 787"/>
                <a:gd name="T97" fmla="*/ 31 h 1820"/>
                <a:gd name="T98" fmla="*/ 351 w 787"/>
                <a:gd name="T99" fmla="*/ 58 h 1820"/>
                <a:gd name="T100" fmla="*/ 423 w 787"/>
                <a:gd name="T101" fmla="*/ 86 h 1820"/>
                <a:gd name="T102" fmla="*/ 501 w 787"/>
                <a:gd name="T103" fmla="*/ 103 h 1820"/>
                <a:gd name="T104" fmla="*/ 599 w 787"/>
                <a:gd name="T105" fmla="*/ 92 h 1820"/>
                <a:gd name="T106" fmla="*/ 647 w 787"/>
                <a:gd name="T107" fmla="*/ 58 h 1820"/>
                <a:gd name="T108" fmla="*/ 656 w 787"/>
                <a:gd name="T109" fmla="*/ 4 h 1820"/>
                <a:gd name="T110" fmla="*/ 691 w 787"/>
                <a:gd name="T111" fmla="*/ 13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7" h="1820">
                  <a:moveTo>
                    <a:pt x="694" y="20"/>
                  </a:moveTo>
                  <a:lnTo>
                    <a:pt x="691" y="37"/>
                  </a:lnTo>
                  <a:lnTo>
                    <a:pt x="688" y="55"/>
                  </a:lnTo>
                  <a:lnTo>
                    <a:pt x="684" y="71"/>
                  </a:lnTo>
                  <a:lnTo>
                    <a:pt x="680" y="89"/>
                  </a:lnTo>
                  <a:lnTo>
                    <a:pt x="675" y="104"/>
                  </a:lnTo>
                  <a:lnTo>
                    <a:pt x="670" y="121"/>
                  </a:lnTo>
                  <a:lnTo>
                    <a:pt x="667" y="138"/>
                  </a:lnTo>
                  <a:lnTo>
                    <a:pt x="664" y="156"/>
                  </a:lnTo>
                  <a:lnTo>
                    <a:pt x="657" y="170"/>
                  </a:lnTo>
                  <a:lnTo>
                    <a:pt x="652" y="185"/>
                  </a:lnTo>
                  <a:lnTo>
                    <a:pt x="646" y="201"/>
                  </a:lnTo>
                  <a:lnTo>
                    <a:pt x="641" y="217"/>
                  </a:lnTo>
                  <a:lnTo>
                    <a:pt x="636" y="232"/>
                  </a:lnTo>
                  <a:lnTo>
                    <a:pt x="631" y="249"/>
                  </a:lnTo>
                  <a:lnTo>
                    <a:pt x="625" y="264"/>
                  </a:lnTo>
                  <a:lnTo>
                    <a:pt x="621" y="281"/>
                  </a:lnTo>
                  <a:lnTo>
                    <a:pt x="614" y="304"/>
                  </a:lnTo>
                  <a:lnTo>
                    <a:pt x="608" y="328"/>
                  </a:lnTo>
                  <a:lnTo>
                    <a:pt x="598" y="349"/>
                  </a:lnTo>
                  <a:lnTo>
                    <a:pt x="589" y="371"/>
                  </a:lnTo>
                  <a:lnTo>
                    <a:pt x="576" y="391"/>
                  </a:lnTo>
                  <a:lnTo>
                    <a:pt x="566" y="411"/>
                  </a:lnTo>
                  <a:lnTo>
                    <a:pt x="553" y="433"/>
                  </a:lnTo>
                  <a:lnTo>
                    <a:pt x="543" y="455"/>
                  </a:lnTo>
                  <a:lnTo>
                    <a:pt x="523" y="481"/>
                  </a:lnTo>
                  <a:lnTo>
                    <a:pt x="501" y="503"/>
                  </a:lnTo>
                  <a:lnTo>
                    <a:pt x="477" y="522"/>
                  </a:lnTo>
                  <a:lnTo>
                    <a:pt x="453" y="540"/>
                  </a:lnTo>
                  <a:lnTo>
                    <a:pt x="427" y="554"/>
                  </a:lnTo>
                  <a:lnTo>
                    <a:pt x="399" y="567"/>
                  </a:lnTo>
                  <a:lnTo>
                    <a:pt x="371" y="577"/>
                  </a:lnTo>
                  <a:lnTo>
                    <a:pt x="342" y="588"/>
                  </a:lnTo>
                  <a:lnTo>
                    <a:pt x="327" y="595"/>
                  </a:lnTo>
                  <a:lnTo>
                    <a:pt x="313" y="602"/>
                  </a:lnTo>
                  <a:lnTo>
                    <a:pt x="299" y="608"/>
                  </a:lnTo>
                  <a:lnTo>
                    <a:pt x="285" y="614"/>
                  </a:lnTo>
                  <a:lnTo>
                    <a:pt x="269" y="618"/>
                  </a:lnTo>
                  <a:lnTo>
                    <a:pt x="255" y="623"/>
                  </a:lnTo>
                  <a:lnTo>
                    <a:pt x="240" y="629"/>
                  </a:lnTo>
                  <a:lnTo>
                    <a:pt x="227" y="638"/>
                  </a:lnTo>
                  <a:lnTo>
                    <a:pt x="203" y="642"/>
                  </a:lnTo>
                  <a:lnTo>
                    <a:pt x="177" y="647"/>
                  </a:lnTo>
                  <a:lnTo>
                    <a:pt x="152" y="654"/>
                  </a:lnTo>
                  <a:lnTo>
                    <a:pt x="129" y="663"/>
                  </a:lnTo>
                  <a:lnTo>
                    <a:pt x="108" y="674"/>
                  </a:lnTo>
                  <a:lnTo>
                    <a:pt x="91" y="691"/>
                  </a:lnTo>
                  <a:lnTo>
                    <a:pt x="77" y="711"/>
                  </a:lnTo>
                  <a:lnTo>
                    <a:pt x="70" y="738"/>
                  </a:lnTo>
                  <a:lnTo>
                    <a:pt x="62" y="772"/>
                  </a:lnTo>
                  <a:lnTo>
                    <a:pt x="61" y="807"/>
                  </a:lnTo>
                  <a:lnTo>
                    <a:pt x="62" y="840"/>
                  </a:lnTo>
                  <a:lnTo>
                    <a:pt x="69" y="874"/>
                  </a:lnTo>
                  <a:lnTo>
                    <a:pt x="78" y="905"/>
                  </a:lnTo>
                  <a:lnTo>
                    <a:pt x="91" y="937"/>
                  </a:lnTo>
                  <a:lnTo>
                    <a:pt x="107" y="966"/>
                  </a:lnTo>
                  <a:lnTo>
                    <a:pt x="127" y="996"/>
                  </a:lnTo>
                  <a:lnTo>
                    <a:pt x="132" y="1000"/>
                  </a:lnTo>
                  <a:lnTo>
                    <a:pt x="137" y="1005"/>
                  </a:lnTo>
                  <a:lnTo>
                    <a:pt x="144" y="1009"/>
                  </a:lnTo>
                  <a:lnTo>
                    <a:pt x="151" y="1012"/>
                  </a:lnTo>
                  <a:lnTo>
                    <a:pt x="155" y="1016"/>
                  </a:lnTo>
                  <a:lnTo>
                    <a:pt x="159" y="1020"/>
                  </a:lnTo>
                  <a:lnTo>
                    <a:pt x="161" y="1026"/>
                  </a:lnTo>
                  <a:lnTo>
                    <a:pt x="161" y="1037"/>
                  </a:lnTo>
                  <a:lnTo>
                    <a:pt x="152" y="1045"/>
                  </a:lnTo>
                  <a:lnTo>
                    <a:pt x="145" y="1057"/>
                  </a:lnTo>
                  <a:lnTo>
                    <a:pt x="140" y="1067"/>
                  </a:lnTo>
                  <a:lnTo>
                    <a:pt x="135" y="1080"/>
                  </a:lnTo>
                  <a:lnTo>
                    <a:pt x="129" y="1091"/>
                  </a:lnTo>
                  <a:lnTo>
                    <a:pt x="125" y="1104"/>
                  </a:lnTo>
                  <a:lnTo>
                    <a:pt x="120" y="1116"/>
                  </a:lnTo>
                  <a:lnTo>
                    <a:pt x="116" y="1129"/>
                  </a:lnTo>
                  <a:lnTo>
                    <a:pt x="105" y="1156"/>
                  </a:lnTo>
                  <a:lnTo>
                    <a:pt x="96" y="1185"/>
                  </a:lnTo>
                  <a:lnTo>
                    <a:pt x="87" y="1215"/>
                  </a:lnTo>
                  <a:lnTo>
                    <a:pt x="79" y="1246"/>
                  </a:lnTo>
                  <a:lnTo>
                    <a:pt x="70" y="1277"/>
                  </a:lnTo>
                  <a:lnTo>
                    <a:pt x="62" y="1309"/>
                  </a:lnTo>
                  <a:lnTo>
                    <a:pt x="55" y="1341"/>
                  </a:lnTo>
                  <a:lnTo>
                    <a:pt x="49" y="1372"/>
                  </a:lnTo>
                  <a:lnTo>
                    <a:pt x="134" y="1364"/>
                  </a:lnTo>
                  <a:lnTo>
                    <a:pt x="219" y="1367"/>
                  </a:lnTo>
                  <a:lnTo>
                    <a:pt x="301" y="1380"/>
                  </a:lnTo>
                  <a:lnTo>
                    <a:pt x="384" y="1403"/>
                  </a:lnTo>
                  <a:lnTo>
                    <a:pt x="463" y="1433"/>
                  </a:lnTo>
                  <a:lnTo>
                    <a:pt x="542" y="1470"/>
                  </a:lnTo>
                  <a:lnTo>
                    <a:pt x="616" y="1514"/>
                  </a:lnTo>
                  <a:lnTo>
                    <a:pt x="688" y="1563"/>
                  </a:lnTo>
                  <a:lnTo>
                    <a:pt x="718" y="1590"/>
                  </a:lnTo>
                  <a:lnTo>
                    <a:pt x="728" y="1563"/>
                  </a:lnTo>
                  <a:lnTo>
                    <a:pt x="736" y="1536"/>
                  </a:lnTo>
                  <a:lnTo>
                    <a:pt x="741" y="1507"/>
                  </a:lnTo>
                  <a:lnTo>
                    <a:pt x="744" y="1478"/>
                  </a:lnTo>
                  <a:lnTo>
                    <a:pt x="743" y="1448"/>
                  </a:lnTo>
                  <a:lnTo>
                    <a:pt x="741" y="1420"/>
                  </a:lnTo>
                  <a:lnTo>
                    <a:pt x="737" y="1389"/>
                  </a:lnTo>
                  <a:lnTo>
                    <a:pt x="732" y="1361"/>
                  </a:lnTo>
                  <a:lnTo>
                    <a:pt x="734" y="1354"/>
                  </a:lnTo>
                  <a:lnTo>
                    <a:pt x="741" y="1350"/>
                  </a:lnTo>
                  <a:lnTo>
                    <a:pt x="748" y="1348"/>
                  </a:lnTo>
                  <a:lnTo>
                    <a:pt x="756" y="1352"/>
                  </a:lnTo>
                  <a:lnTo>
                    <a:pt x="764" y="1365"/>
                  </a:lnTo>
                  <a:lnTo>
                    <a:pt x="769" y="1382"/>
                  </a:lnTo>
                  <a:lnTo>
                    <a:pt x="773" y="1397"/>
                  </a:lnTo>
                  <a:lnTo>
                    <a:pt x="777" y="1415"/>
                  </a:lnTo>
                  <a:lnTo>
                    <a:pt x="779" y="1431"/>
                  </a:lnTo>
                  <a:lnTo>
                    <a:pt x="781" y="1449"/>
                  </a:lnTo>
                  <a:lnTo>
                    <a:pt x="782" y="1466"/>
                  </a:lnTo>
                  <a:lnTo>
                    <a:pt x="785" y="1483"/>
                  </a:lnTo>
                  <a:lnTo>
                    <a:pt x="785" y="1524"/>
                  </a:lnTo>
                  <a:lnTo>
                    <a:pt x="787" y="1567"/>
                  </a:lnTo>
                  <a:lnTo>
                    <a:pt x="784" y="1609"/>
                  </a:lnTo>
                  <a:lnTo>
                    <a:pt x="781" y="1652"/>
                  </a:lnTo>
                  <a:lnTo>
                    <a:pt x="774" y="1692"/>
                  </a:lnTo>
                  <a:lnTo>
                    <a:pt x="765" y="1733"/>
                  </a:lnTo>
                  <a:lnTo>
                    <a:pt x="753" y="1773"/>
                  </a:lnTo>
                  <a:lnTo>
                    <a:pt x="740" y="1813"/>
                  </a:lnTo>
                  <a:lnTo>
                    <a:pt x="729" y="1820"/>
                  </a:lnTo>
                  <a:lnTo>
                    <a:pt x="718" y="1818"/>
                  </a:lnTo>
                  <a:lnTo>
                    <a:pt x="709" y="1811"/>
                  </a:lnTo>
                  <a:lnTo>
                    <a:pt x="703" y="1805"/>
                  </a:lnTo>
                  <a:lnTo>
                    <a:pt x="701" y="1796"/>
                  </a:lnTo>
                  <a:lnTo>
                    <a:pt x="702" y="1787"/>
                  </a:lnTo>
                  <a:lnTo>
                    <a:pt x="711" y="1769"/>
                  </a:lnTo>
                  <a:lnTo>
                    <a:pt x="718" y="1753"/>
                  </a:lnTo>
                  <a:lnTo>
                    <a:pt x="721" y="1734"/>
                  </a:lnTo>
                  <a:lnTo>
                    <a:pt x="724" y="1715"/>
                  </a:lnTo>
                  <a:lnTo>
                    <a:pt x="723" y="1694"/>
                  </a:lnTo>
                  <a:lnTo>
                    <a:pt x="720" y="1674"/>
                  </a:lnTo>
                  <a:lnTo>
                    <a:pt x="716" y="1655"/>
                  </a:lnTo>
                  <a:lnTo>
                    <a:pt x="712" y="1637"/>
                  </a:lnTo>
                  <a:lnTo>
                    <a:pt x="664" y="1596"/>
                  </a:lnTo>
                  <a:lnTo>
                    <a:pt x="615" y="1561"/>
                  </a:lnTo>
                  <a:lnTo>
                    <a:pt x="564" y="1529"/>
                  </a:lnTo>
                  <a:lnTo>
                    <a:pt x="511" y="1503"/>
                  </a:lnTo>
                  <a:lnTo>
                    <a:pt x="455" y="1478"/>
                  </a:lnTo>
                  <a:lnTo>
                    <a:pt x="400" y="1457"/>
                  </a:lnTo>
                  <a:lnTo>
                    <a:pt x="344" y="1437"/>
                  </a:lnTo>
                  <a:lnTo>
                    <a:pt x="288" y="1420"/>
                  </a:lnTo>
                  <a:lnTo>
                    <a:pt x="263" y="1415"/>
                  </a:lnTo>
                  <a:lnTo>
                    <a:pt x="239" y="1411"/>
                  </a:lnTo>
                  <a:lnTo>
                    <a:pt x="216" y="1408"/>
                  </a:lnTo>
                  <a:lnTo>
                    <a:pt x="196" y="1408"/>
                  </a:lnTo>
                  <a:lnTo>
                    <a:pt x="173" y="1407"/>
                  </a:lnTo>
                  <a:lnTo>
                    <a:pt x="151" y="1407"/>
                  </a:lnTo>
                  <a:lnTo>
                    <a:pt x="129" y="1409"/>
                  </a:lnTo>
                  <a:lnTo>
                    <a:pt x="108" y="1414"/>
                  </a:lnTo>
                  <a:lnTo>
                    <a:pt x="96" y="1413"/>
                  </a:lnTo>
                  <a:lnTo>
                    <a:pt x="86" y="1416"/>
                  </a:lnTo>
                  <a:lnTo>
                    <a:pt x="75" y="1418"/>
                  </a:lnTo>
                  <a:lnTo>
                    <a:pt x="63" y="1423"/>
                  </a:lnTo>
                  <a:lnTo>
                    <a:pt x="52" y="1425"/>
                  </a:lnTo>
                  <a:lnTo>
                    <a:pt x="40" y="1427"/>
                  </a:lnTo>
                  <a:lnTo>
                    <a:pt x="30" y="1424"/>
                  </a:lnTo>
                  <a:lnTo>
                    <a:pt x="22" y="1420"/>
                  </a:lnTo>
                  <a:lnTo>
                    <a:pt x="4" y="1422"/>
                  </a:lnTo>
                  <a:lnTo>
                    <a:pt x="0" y="1414"/>
                  </a:lnTo>
                  <a:lnTo>
                    <a:pt x="1" y="1408"/>
                  </a:lnTo>
                  <a:lnTo>
                    <a:pt x="4" y="1402"/>
                  </a:lnTo>
                  <a:lnTo>
                    <a:pt x="7" y="1398"/>
                  </a:lnTo>
                  <a:lnTo>
                    <a:pt x="9" y="1394"/>
                  </a:lnTo>
                  <a:lnTo>
                    <a:pt x="11" y="1389"/>
                  </a:lnTo>
                  <a:lnTo>
                    <a:pt x="7" y="1383"/>
                  </a:lnTo>
                  <a:lnTo>
                    <a:pt x="0" y="1377"/>
                  </a:lnTo>
                  <a:lnTo>
                    <a:pt x="0" y="1325"/>
                  </a:lnTo>
                  <a:lnTo>
                    <a:pt x="9" y="1287"/>
                  </a:lnTo>
                  <a:lnTo>
                    <a:pt x="20" y="1250"/>
                  </a:lnTo>
                  <a:lnTo>
                    <a:pt x="30" y="1215"/>
                  </a:lnTo>
                  <a:lnTo>
                    <a:pt x="43" y="1179"/>
                  </a:lnTo>
                  <a:lnTo>
                    <a:pt x="53" y="1144"/>
                  </a:lnTo>
                  <a:lnTo>
                    <a:pt x="67" y="1109"/>
                  </a:lnTo>
                  <a:lnTo>
                    <a:pt x="80" y="1073"/>
                  </a:lnTo>
                  <a:lnTo>
                    <a:pt x="97" y="1039"/>
                  </a:lnTo>
                  <a:lnTo>
                    <a:pt x="68" y="999"/>
                  </a:lnTo>
                  <a:lnTo>
                    <a:pt x="44" y="956"/>
                  </a:lnTo>
                  <a:lnTo>
                    <a:pt x="25" y="910"/>
                  </a:lnTo>
                  <a:lnTo>
                    <a:pt x="14" y="861"/>
                  </a:lnTo>
                  <a:lnTo>
                    <a:pt x="8" y="812"/>
                  </a:lnTo>
                  <a:lnTo>
                    <a:pt x="9" y="762"/>
                  </a:lnTo>
                  <a:lnTo>
                    <a:pt x="16" y="713"/>
                  </a:lnTo>
                  <a:lnTo>
                    <a:pt x="32" y="666"/>
                  </a:lnTo>
                  <a:lnTo>
                    <a:pt x="36" y="655"/>
                  </a:lnTo>
                  <a:lnTo>
                    <a:pt x="43" y="647"/>
                  </a:lnTo>
                  <a:lnTo>
                    <a:pt x="48" y="639"/>
                  </a:lnTo>
                  <a:lnTo>
                    <a:pt x="57" y="633"/>
                  </a:lnTo>
                  <a:lnTo>
                    <a:pt x="64" y="626"/>
                  </a:lnTo>
                  <a:lnTo>
                    <a:pt x="75" y="621"/>
                  </a:lnTo>
                  <a:lnTo>
                    <a:pt x="85" y="616"/>
                  </a:lnTo>
                  <a:lnTo>
                    <a:pt x="95" y="613"/>
                  </a:lnTo>
                  <a:lnTo>
                    <a:pt x="134" y="602"/>
                  </a:lnTo>
                  <a:lnTo>
                    <a:pt x="174" y="594"/>
                  </a:lnTo>
                  <a:lnTo>
                    <a:pt x="215" y="586"/>
                  </a:lnTo>
                  <a:lnTo>
                    <a:pt x="256" y="577"/>
                  </a:lnTo>
                  <a:lnTo>
                    <a:pt x="296" y="566"/>
                  </a:lnTo>
                  <a:lnTo>
                    <a:pt x="336" y="553"/>
                  </a:lnTo>
                  <a:lnTo>
                    <a:pt x="373" y="535"/>
                  </a:lnTo>
                  <a:lnTo>
                    <a:pt x="409" y="514"/>
                  </a:lnTo>
                  <a:lnTo>
                    <a:pt x="383" y="519"/>
                  </a:lnTo>
                  <a:lnTo>
                    <a:pt x="358" y="523"/>
                  </a:lnTo>
                  <a:lnTo>
                    <a:pt x="333" y="524"/>
                  </a:lnTo>
                  <a:lnTo>
                    <a:pt x="309" y="526"/>
                  </a:lnTo>
                  <a:lnTo>
                    <a:pt x="283" y="522"/>
                  </a:lnTo>
                  <a:lnTo>
                    <a:pt x="257" y="519"/>
                  </a:lnTo>
                  <a:lnTo>
                    <a:pt x="232" y="513"/>
                  </a:lnTo>
                  <a:lnTo>
                    <a:pt x="207" y="506"/>
                  </a:lnTo>
                  <a:lnTo>
                    <a:pt x="181" y="475"/>
                  </a:lnTo>
                  <a:lnTo>
                    <a:pt x="160" y="442"/>
                  </a:lnTo>
                  <a:lnTo>
                    <a:pt x="144" y="404"/>
                  </a:lnTo>
                  <a:lnTo>
                    <a:pt x="135" y="367"/>
                  </a:lnTo>
                  <a:lnTo>
                    <a:pt x="129" y="327"/>
                  </a:lnTo>
                  <a:lnTo>
                    <a:pt x="129" y="287"/>
                  </a:lnTo>
                  <a:lnTo>
                    <a:pt x="133" y="248"/>
                  </a:lnTo>
                  <a:lnTo>
                    <a:pt x="143" y="211"/>
                  </a:lnTo>
                  <a:lnTo>
                    <a:pt x="150" y="192"/>
                  </a:lnTo>
                  <a:lnTo>
                    <a:pt x="159" y="175"/>
                  </a:lnTo>
                  <a:lnTo>
                    <a:pt x="168" y="157"/>
                  </a:lnTo>
                  <a:lnTo>
                    <a:pt x="177" y="139"/>
                  </a:lnTo>
                  <a:lnTo>
                    <a:pt x="185" y="121"/>
                  </a:lnTo>
                  <a:lnTo>
                    <a:pt x="193" y="103"/>
                  </a:lnTo>
                  <a:lnTo>
                    <a:pt x="201" y="85"/>
                  </a:lnTo>
                  <a:lnTo>
                    <a:pt x="211" y="68"/>
                  </a:lnTo>
                  <a:lnTo>
                    <a:pt x="195" y="65"/>
                  </a:lnTo>
                  <a:lnTo>
                    <a:pt x="180" y="68"/>
                  </a:lnTo>
                  <a:lnTo>
                    <a:pt x="166" y="72"/>
                  </a:lnTo>
                  <a:lnTo>
                    <a:pt x="153" y="80"/>
                  </a:lnTo>
                  <a:lnTo>
                    <a:pt x="140" y="89"/>
                  </a:lnTo>
                  <a:lnTo>
                    <a:pt x="127" y="98"/>
                  </a:lnTo>
                  <a:lnTo>
                    <a:pt x="115" y="108"/>
                  </a:lnTo>
                  <a:lnTo>
                    <a:pt x="103" y="117"/>
                  </a:lnTo>
                  <a:lnTo>
                    <a:pt x="93" y="116"/>
                  </a:lnTo>
                  <a:lnTo>
                    <a:pt x="83" y="113"/>
                  </a:lnTo>
                  <a:lnTo>
                    <a:pt x="73" y="110"/>
                  </a:lnTo>
                  <a:lnTo>
                    <a:pt x="68" y="104"/>
                  </a:lnTo>
                  <a:lnTo>
                    <a:pt x="70" y="82"/>
                  </a:lnTo>
                  <a:lnTo>
                    <a:pt x="87" y="66"/>
                  </a:lnTo>
                  <a:lnTo>
                    <a:pt x="107" y="53"/>
                  </a:lnTo>
                  <a:lnTo>
                    <a:pt x="126" y="43"/>
                  </a:lnTo>
                  <a:lnTo>
                    <a:pt x="148" y="33"/>
                  </a:lnTo>
                  <a:lnTo>
                    <a:pt x="168" y="25"/>
                  </a:lnTo>
                  <a:lnTo>
                    <a:pt x="192" y="20"/>
                  </a:lnTo>
                  <a:lnTo>
                    <a:pt x="216" y="17"/>
                  </a:lnTo>
                  <a:lnTo>
                    <a:pt x="243" y="18"/>
                  </a:lnTo>
                  <a:lnTo>
                    <a:pt x="256" y="24"/>
                  </a:lnTo>
                  <a:lnTo>
                    <a:pt x="272" y="31"/>
                  </a:lnTo>
                  <a:lnTo>
                    <a:pt x="287" y="38"/>
                  </a:lnTo>
                  <a:lnTo>
                    <a:pt x="303" y="45"/>
                  </a:lnTo>
                  <a:lnTo>
                    <a:pt x="318" y="50"/>
                  </a:lnTo>
                  <a:lnTo>
                    <a:pt x="334" y="55"/>
                  </a:lnTo>
                  <a:lnTo>
                    <a:pt x="351" y="58"/>
                  </a:lnTo>
                  <a:lnTo>
                    <a:pt x="368" y="62"/>
                  </a:lnTo>
                  <a:lnTo>
                    <a:pt x="380" y="70"/>
                  </a:lnTo>
                  <a:lnTo>
                    <a:pt x="393" y="77"/>
                  </a:lnTo>
                  <a:lnTo>
                    <a:pt x="407" y="82"/>
                  </a:lnTo>
                  <a:lnTo>
                    <a:pt x="423" y="86"/>
                  </a:lnTo>
                  <a:lnTo>
                    <a:pt x="438" y="89"/>
                  </a:lnTo>
                  <a:lnTo>
                    <a:pt x="454" y="91"/>
                  </a:lnTo>
                  <a:lnTo>
                    <a:pt x="468" y="95"/>
                  </a:lnTo>
                  <a:lnTo>
                    <a:pt x="481" y="100"/>
                  </a:lnTo>
                  <a:lnTo>
                    <a:pt x="501" y="103"/>
                  </a:lnTo>
                  <a:lnTo>
                    <a:pt x="520" y="103"/>
                  </a:lnTo>
                  <a:lnTo>
                    <a:pt x="540" y="102"/>
                  </a:lnTo>
                  <a:lnTo>
                    <a:pt x="560" y="99"/>
                  </a:lnTo>
                  <a:lnTo>
                    <a:pt x="579" y="96"/>
                  </a:lnTo>
                  <a:lnTo>
                    <a:pt x="599" y="92"/>
                  </a:lnTo>
                  <a:lnTo>
                    <a:pt x="617" y="89"/>
                  </a:lnTo>
                  <a:lnTo>
                    <a:pt x="638" y="86"/>
                  </a:lnTo>
                  <a:lnTo>
                    <a:pt x="641" y="78"/>
                  </a:lnTo>
                  <a:lnTo>
                    <a:pt x="646" y="69"/>
                  </a:lnTo>
                  <a:lnTo>
                    <a:pt x="647" y="58"/>
                  </a:lnTo>
                  <a:lnTo>
                    <a:pt x="649" y="47"/>
                  </a:lnTo>
                  <a:lnTo>
                    <a:pt x="651" y="36"/>
                  </a:lnTo>
                  <a:lnTo>
                    <a:pt x="652" y="25"/>
                  </a:lnTo>
                  <a:lnTo>
                    <a:pt x="653" y="13"/>
                  </a:lnTo>
                  <a:lnTo>
                    <a:pt x="656" y="4"/>
                  </a:lnTo>
                  <a:lnTo>
                    <a:pt x="667" y="0"/>
                  </a:lnTo>
                  <a:lnTo>
                    <a:pt x="679" y="3"/>
                  </a:lnTo>
                  <a:lnTo>
                    <a:pt x="684" y="4"/>
                  </a:lnTo>
                  <a:lnTo>
                    <a:pt x="688" y="9"/>
                  </a:lnTo>
                  <a:lnTo>
                    <a:pt x="691" y="13"/>
                  </a:lnTo>
                  <a:lnTo>
                    <a:pt x="69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4191" name="Freeform 15"/>
            <p:cNvSpPr>
              <a:spLocks/>
            </p:cNvSpPr>
            <p:nvPr/>
          </p:nvSpPr>
          <p:spPr bwMode="auto">
            <a:xfrm>
              <a:off x="4008" y="3207"/>
              <a:ext cx="106" cy="81"/>
            </a:xfrm>
            <a:custGeom>
              <a:avLst/>
              <a:gdLst>
                <a:gd name="T0" fmla="*/ 147 w 421"/>
                <a:gd name="T1" fmla="*/ 40 h 406"/>
                <a:gd name="T2" fmla="*/ 129 w 421"/>
                <a:gd name="T3" fmla="*/ 81 h 406"/>
                <a:gd name="T4" fmla="*/ 117 w 421"/>
                <a:gd name="T5" fmla="*/ 126 h 406"/>
                <a:gd name="T6" fmla="*/ 116 w 421"/>
                <a:gd name="T7" fmla="*/ 174 h 406"/>
                <a:gd name="T8" fmla="*/ 125 w 421"/>
                <a:gd name="T9" fmla="*/ 209 h 406"/>
                <a:gd name="T10" fmla="*/ 136 w 421"/>
                <a:gd name="T11" fmla="*/ 230 h 406"/>
                <a:gd name="T12" fmla="*/ 149 w 421"/>
                <a:gd name="T13" fmla="*/ 252 h 406"/>
                <a:gd name="T14" fmla="*/ 168 w 421"/>
                <a:gd name="T15" fmla="*/ 271 h 406"/>
                <a:gd name="T16" fmla="*/ 196 w 421"/>
                <a:gd name="T17" fmla="*/ 287 h 406"/>
                <a:gd name="T18" fmla="*/ 232 w 421"/>
                <a:gd name="T19" fmla="*/ 291 h 406"/>
                <a:gd name="T20" fmla="*/ 267 w 421"/>
                <a:gd name="T21" fmla="*/ 280 h 406"/>
                <a:gd name="T22" fmla="*/ 302 w 421"/>
                <a:gd name="T23" fmla="*/ 268 h 406"/>
                <a:gd name="T24" fmla="*/ 342 w 421"/>
                <a:gd name="T25" fmla="*/ 249 h 406"/>
                <a:gd name="T26" fmla="*/ 373 w 421"/>
                <a:gd name="T27" fmla="*/ 209 h 406"/>
                <a:gd name="T28" fmla="*/ 392 w 421"/>
                <a:gd name="T29" fmla="*/ 163 h 406"/>
                <a:gd name="T30" fmla="*/ 408 w 421"/>
                <a:gd name="T31" fmla="*/ 116 h 406"/>
                <a:gd name="T32" fmla="*/ 416 w 421"/>
                <a:gd name="T33" fmla="*/ 87 h 406"/>
                <a:gd name="T34" fmla="*/ 417 w 421"/>
                <a:gd name="T35" fmla="*/ 73 h 406"/>
                <a:gd name="T36" fmla="*/ 418 w 421"/>
                <a:gd name="T37" fmla="*/ 99 h 406"/>
                <a:gd name="T38" fmla="*/ 409 w 421"/>
                <a:gd name="T39" fmla="*/ 157 h 406"/>
                <a:gd name="T40" fmla="*/ 393 w 421"/>
                <a:gd name="T41" fmla="*/ 215 h 406"/>
                <a:gd name="T42" fmla="*/ 371 w 421"/>
                <a:gd name="T43" fmla="*/ 272 h 406"/>
                <a:gd name="T44" fmla="*/ 345 w 421"/>
                <a:gd name="T45" fmla="*/ 308 h 406"/>
                <a:gd name="T46" fmla="*/ 321 w 421"/>
                <a:gd name="T47" fmla="*/ 332 h 406"/>
                <a:gd name="T48" fmla="*/ 298 w 421"/>
                <a:gd name="T49" fmla="*/ 354 h 406"/>
                <a:gd name="T50" fmla="*/ 273 w 421"/>
                <a:gd name="T51" fmla="*/ 372 h 406"/>
                <a:gd name="T52" fmla="*/ 238 w 421"/>
                <a:gd name="T53" fmla="*/ 388 h 406"/>
                <a:gd name="T54" fmla="*/ 196 w 421"/>
                <a:gd name="T55" fmla="*/ 402 h 406"/>
                <a:gd name="T56" fmla="*/ 152 w 421"/>
                <a:gd name="T57" fmla="*/ 405 h 406"/>
                <a:gd name="T58" fmla="*/ 106 w 421"/>
                <a:gd name="T59" fmla="*/ 395 h 406"/>
                <a:gd name="T60" fmla="*/ 67 w 421"/>
                <a:gd name="T61" fmla="*/ 382 h 406"/>
                <a:gd name="T62" fmla="*/ 42 w 421"/>
                <a:gd name="T63" fmla="*/ 359 h 406"/>
                <a:gd name="T64" fmla="*/ 28 w 421"/>
                <a:gd name="T65" fmla="*/ 331 h 406"/>
                <a:gd name="T66" fmla="*/ 16 w 421"/>
                <a:gd name="T67" fmla="*/ 299 h 406"/>
                <a:gd name="T68" fmla="*/ 4 w 421"/>
                <a:gd name="T69" fmla="*/ 262 h 406"/>
                <a:gd name="T70" fmla="*/ 0 w 421"/>
                <a:gd name="T71" fmla="*/ 218 h 406"/>
                <a:gd name="T72" fmla="*/ 3 w 421"/>
                <a:gd name="T73" fmla="*/ 175 h 406"/>
                <a:gd name="T74" fmla="*/ 17 w 421"/>
                <a:gd name="T75" fmla="*/ 134 h 406"/>
                <a:gd name="T76" fmla="*/ 35 w 421"/>
                <a:gd name="T77" fmla="*/ 94 h 406"/>
                <a:gd name="T78" fmla="*/ 57 w 421"/>
                <a:gd name="T79" fmla="*/ 46 h 406"/>
                <a:gd name="T80" fmla="*/ 89 w 421"/>
                <a:gd name="T81" fmla="*/ 8 h 406"/>
                <a:gd name="T82" fmla="*/ 132 w 421"/>
                <a:gd name="T83" fmla="*/ 3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1" h="406">
                  <a:moveTo>
                    <a:pt x="157" y="22"/>
                  </a:moveTo>
                  <a:lnTo>
                    <a:pt x="147" y="40"/>
                  </a:lnTo>
                  <a:lnTo>
                    <a:pt x="137" y="60"/>
                  </a:lnTo>
                  <a:lnTo>
                    <a:pt x="129" y="81"/>
                  </a:lnTo>
                  <a:lnTo>
                    <a:pt x="123" y="103"/>
                  </a:lnTo>
                  <a:lnTo>
                    <a:pt x="117" y="126"/>
                  </a:lnTo>
                  <a:lnTo>
                    <a:pt x="116" y="150"/>
                  </a:lnTo>
                  <a:lnTo>
                    <a:pt x="116" y="174"/>
                  </a:lnTo>
                  <a:lnTo>
                    <a:pt x="123" y="199"/>
                  </a:lnTo>
                  <a:lnTo>
                    <a:pt x="125" y="209"/>
                  </a:lnTo>
                  <a:lnTo>
                    <a:pt x="130" y="220"/>
                  </a:lnTo>
                  <a:lnTo>
                    <a:pt x="136" y="230"/>
                  </a:lnTo>
                  <a:lnTo>
                    <a:pt x="142" y="242"/>
                  </a:lnTo>
                  <a:lnTo>
                    <a:pt x="149" y="252"/>
                  </a:lnTo>
                  <a:lnTo>
                    <a:pt x="158" y="262"/>
                  </a:lnTo>
                  <a:lnTo>
                    <a:pt x="168" y="271"/>
                  </a:lnTo>
                  <a:lnTo>
                    <a:pt x="179" y="279"/>
                  </a:lnTo>
                  <a:lnTo>
                    <a:pt x="196" y="287"/>
                  </a:lnTo>
                  <a:lnTo>
                    <a:pt x="214" y="292"/>
                  </a:lnTo>
                  <a:lnTo>
                    <a:pt x="232" y="291"/>
                  </a:lnTo>
                  <a:lnTo>
                    <a:pt x="250" y="287"/>
                  </a:lnTo>
                  <a:lnTo>
                    <a:pt x="267" y="280"/>
                  </a:lnTo>
                  <a:lnTo>
                    <a:pt x="284" y="274"/>
                  </a:lnTo>
                  <a:lnTo>
                    <a:pt x="302" y="268"/>
                  </a:lnTo>
                  <a:lnTo>
                    <a:pt x="322" y="266"/>
                  </a:lnTo>
                  <a:lnTo>
                    <a:pt x="342" y="249"/>
                  </a:lnTo>
                  <a:lnTo>
                    <a:pt x="361" y="230"/>
                  </a:lnTo>
                  <a:lnTo>
                    <a:pt x="373" y="209"/>
                  </a:lnTo>
                  <a:lnTo>
                    <a:pt x="385" y="188"/>
                  </a:lnTo>
                  <a:lnTo>
                    <a:pt x="392" y="163"/>
                  </a:lnTo>
                  <a:lnTo>
                    <a:pt x="400" y="140"/>
                  </a:lnTo>
                  <a:lnTo>
                    <a:pt x="408" y="116"/>
                  </a:lnTo>
                  <a:lnTo>
                    <a:pt x="416" y="94"/>
                  </a:lnTo>
                  <a:lnTo>
                    <a:pt x="416" y="87"/>
                  </a:lnTo>
                  <a:lnTo>
                    <a:pt x="417" y="80"/>
                  </a:lnTo>
                  <a:lnTo>
                    <a:pt x="417" y="73"/>
                  </a:lnTo>
                  <a:lnTo>
                    <a:pt x="421" y="69"/>
                  </a:lnTo>
                  <a:lnTo>
                    <a:pt x="418" y="99"/>
                  </a:lnTo>
                  <a:lnTo>
                    <a:pt x="414" y="128"/>
                  </a:lnTo>
                  <a:lnTo>
                    <a:pt x="409" y="157"/>
                  </a:lnTo>
                  <a:lnTo>
                    <a:pt x="402" y="187"/>
                  </a:lnTo>
                  <a:lnTo>
                    <a:pt x="393" y="215"/>
                  </a:lnTo>
                  <a:lnTo>
                    <a:pt x="382" y="243"/>
                  </a:lnTo>
                  <a:lnTo>
                    <a:pt x="371" y="272"/>
                  </a:lnTo>
                  <a:lnTo>
                    <a:pt x="358" y="301"/>
                  </a:lnTo>
                  <a:lnTo>
                    <a:pt x="345" y="308"/>
                  </a:lnTo>
                  <a:lnTo>
                    <a:pt x="332" y="320"/>
                  </a:lnTo>
                  <a:lnTo>
                    <a:pt x="321" y="332"/>
                  </a:lnTo>
                  <a:lnTo>
                    <a:pt x="310" y="345"/>
                  </a:lnTo>
                  <a:lnTo>
                    <a:pt x="298" y="354"/>
                  </a:lnTo>
                  <a:lnTo>
                    <a:pt x="286" y="365"/>
                  </a:lnTo>
                  <a:lnTo>
                    <a:pt x="273" y="372"/>
                  </a:lnTo>
                  <a:lnTo>
                    <a:pt x="259" y="377"/>
                  </a:lnTo>
                  <a:lnTo>
                    <a:pt x="238" y="388"/>
                  </a:lnTo>
                  <a:lnTo>
                    <a:pt x="218" y="398"/>
                  </a:lnTo>
                  <a:lnTo>
                    <a:pt x="196" y="402"/>
                  </a:lnTo>
                  <a:lnTo>
                    <a:pt x="174" y="406"/>
                  </a:lnTo>
                  <a:lnTo>
                    <a:pt x="152" y="405"/>
                  </a:lnTo>
                  <a:lnTo>
                    <a:pt x="129" y="401"/>
                  </a:lnTo>
                  <a:lnTo>
                    <a:pt x="106" y="395"/>
                  </a:lnTo>
                  <a:lnTo>
                    <a:pt x="85" y="389"/>
                  </a:lnTo>
                  <a:lnTo>
                    <a:pt x="67" y="382"/>
                  </a:lnTo>
                  <a:lnTo>
                    <a:pt x="53" y="372"/>
                  </a:lnTo>
                  <a:lnTo>
                    <a:pt x="42" y="359"/>
                  </a:lnTo>
                  <a:lnTo>
                    <a:pt x="35" y="346"/>
                  </a:lnTo>
                  <a:lnTo>
                    <a:pt x="28" y="331"/>
                  </a:lnTo>
                  <a:lnTo>
                    <a:pt x="22" y="315"/>
                  </a:lnTo>
                  <a:lnTo>
                    <a:pt x="16" y="299"/>
                  </a:lnTo>
                  <a:lnTo>
                    <a:pt x="10" y="285"/>
                  </a:lnTo>
                  <a:lnTo>
                    <a:pt x="4" y="262"/>
                  </a:lnTo>
                  <a:lnTo>
                    <a:pt x="2" y="240"/>
                  </a:lnTo>
                  <a:lnTo>
                    <a:pt x="0" y="218"/>
                  </a:lnTo>
                  <a:lnTo>
                    <a:pt x="1" y="196"/>
                  </a:lnTo>
                  <a:lnTo>
                    <a:pt x="3" y="175"/>
                  </a:lnTo>
                  <a:lnTo>
                    <a:pt x="9" y="154"/>
                  </a:lnTo>
                  <a:lnTo>
                    <a:pt x="17" y="134"/>
                  </a:lnTo>
                  <a:lnTo>
                    <a:pt x="28" y="116"/>
                  </a:lnTo>
                  <a:lnTo>
                    <a:pt x="35" y="94"/>
                  </a:lnTo>
                  <a:lnTo>
                    <a:pt x="45" y="70"/>
                  </a:lnTo>
                  <a:lnTo>
                    <a:pt x="57" y="46"/>
                  </a:lnTo>
                  <a:lnTo>
                    <a:pt x="73" y="24"/>
                  </a:lnTo>
                  <a:lnTo>
                    <a:pt x="89" y="8"/>
                  </a:lnTo>
                  <a:lnTo>
                    <a:pt x="109" y="0"/>
                  </a:lnTo>
                  <a:lnTo>
                    <a:pt x="132" y="3"/>
                  </a:lnTo>
                  <a:lnTo>
                    <a:pt x="157"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4192" name="Freeform 16"/>
            <p:cNvSpPr>
              <a:spLocks/>
            </p:cNvSpPr>
            <p:nvPr/>
          </p:nvSpPr>
          <p:spPr bwMode="auto">
            <a:xfrm>
              <a:off x="4068" y="3217"/>
              <a:ext cx="20" cy="13"/>
            </a:xfrm>
            <a:custGeom>
              <a:avLst/>
              <a:gdLst>
                <a:gd name="T0" fmla="*/ 76 w 76"/>
                <a:gd name="T1" fmla="*/ 12 h 65"/>
                <a:gd name="T2" fmla="*/ 76 w 76"/>
                <a:gd name="T3" fmla="*/ 20 h 65"/>
                <a:gd name="T4" fmla="*/ 75 w 76"/>
                <a:gd name="T5" fmla="*/ 29 h 65"/>
                <a:gd name="T6" fmla="*/ 70 w 76"/>
                <a:gd name="T7" fmla="*/ 36 h 65"/>
                <a:gd name="T8" fmla="*/ 67 w 76"/>
                <a:gd name="T9" fmla="*/ 43 h 65"/>
                <a:gd name="T10" fmla="*/ 60 w 76"/>
                <a:gd name="T11" fmla="*/ 49 h 65"/>
                <a:gd name="T12" fmla="*/ 54 w 76"/>
                <a:gd name="T13" fmla="*/ 55 h 65"/>
                <a:gd name="T14" fmla="*/ 48 w 76"/>
                <a:gd name="T15" fmla="*/ 59 h 65"/>
                <a:gd name="T16" fmla="*/ 44 w 76"/>
                <a:gd name="T17" fmla="*/ 65 h 65"/>
                <a:gd name="T18" fmla="*/ 34 w 76"/>
                <a:gd name="T19" fmla="*/ 63 h 65"/>
                <a:gd name="T20" fmla="*/ 26 w 76"/>
                <a:gd name="T21" fmla="*/ 64 h 65"/>
                <a:gd name="T22" fmla="*/ 18 w 76"/>
                <a:gd name="T23" fmla="*/ 63 h 65"/>
                <a:gd name="T24" fmla="*/ 11 w 76"/>
                <a:gd name="T25" fmla="*/ 59 h 65"/>
                <a:gd name="T26" fmla="*/ 6 w 76"/>
                <a:gd name="T27" fmla="*/ 49 h 65"/>
                <a:gd name="T28" fmla="*/ 3 w 76"/>
                <a:gd name="T29" fmla="*/ 41 h 65"/>
                <a:gd name="T30" fmla="*/ 0 w 76"/>
                <a:gd name="T31" fmla="*/ 31 h 65"/>
                <a:gd name="T32" fmla="*/ 1 w 76"/>
                <a:gd name="T33" fmla="*/ 20 h 65"/>
                <a:gd name="T34" fmla="*/ 19 w 76"/>
                <a:gd name="T35" fmla="*/ 0 h 65"/>
                <a:gd name="T36" fmla="*/ 26 w 76"/>
                <a:gd name="T37" fmla="*/ 2 h 65"/>
                <a:gd name="T38" fmla="*/ 33 w 76"/>
                <a:gd name="T39" fmla="*/ 4 h 65"/>
                <a:gd name="T40" fmla="*/ 40 w 76"/>
                <a:gd name="T41" fmla="*/ 5 h 65"/>
                <a:gd name="T42" fmla="*/ 46 w 76"/>
                <a:gd name="T43" fmla="*/ 8 h 65"/>
                <a:gd name="T44" fmla="*/ 53 w 76"/>
                <a:gd name="T45" fmla="*/ 9 h 65"/>
                <a:gd name="T46" fmla="*/ 60 w 76"/>
                <a:gd name="T47" fmla="*/ 10 h 65"/>
                <a:gd name="T48" fmla="*/ 67 w 76"/>
                <a:gd name="T49" fmla="*/ 11 h 65"/>
                <a:gd name="T50" fmla="*/ 76 w 76"/>
                <a:gd name="T51" fmla="*/ 1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65">
                  <a:moveTo>
                    <a:pt x="76" y="12"/>
                  </a:moveTo>
                  <a:lnTo>
                    <a:pt x="76" y="20"/>
                  </a:lnTo>
                  <a:lnTo>
                    <a:pt x="75" y="29"/>
                  </a:lnTo>
                  <a:lnTo>
                    <a:pt x="70" y="36"/>
                  </a:lnTo>
                  <a:lnTo>
                    <a:pt x="67" y="43"/>
                  </a:lnTo>
                  <a:lnTo>
                    <a:pt x="60" y="49"/>
                  </a:lnTo>
                  <a:lnTo>
                    <a:pt x="54" y="55"/>
                  </a:lnTo>
                  <a:lnTo>
                    <a:pt x="48" y="59"/>
                  </a:lnTo>
                  <a:lnTo>
                    <a:pt x="44" y="65"/>
                  </a:lnTo>
                  <a:lnTo>
                    <a:pt x="34" y="63"/>
                  </a:lnTo>
                  <a:lnTo>
                    <a:pt x="26" y="64"/>
                  </a:lnTo>
                  <a:lnTo>
                    <a:pt x="18" y="63"/>
                  </a:lnTo>
                  <a:lnTo>
                    <a:pt x="11" y="59"/>
                  </a:lnTo>
                  <a:lnTo>
                    <a:pt x="6" y="49"/>
                  </a:lnTo>
                  <a:lnTo>
                    <a:pt x="3" y="41"/>
                  </a:lnTo>
                  <a:lnTo>
                    <a:pt x="0" y="31"/>
                  </a:lnTo>
                  <a:lnTo>
                    <a:pt x="1" y="20"/>
                  </a:lnTo>
                  <a:lnTo>
                    <a:pt x="19" y="0"/>
                  </a:lnTo>
                  <a:lnTo>
                    <a:pt x="26" y="2"/>
                  </a:lnTo>
                  <a:lnTo>
                    <a:pt x="33" y="4"/>
                  </a:lnTo>
                  <a:lnTo>
                    <a:pt x="40" y="5"/>
                  </a:lnTo>
                  <a:lnTo>
                    <a:pt x="46" y="8"/>
                  </a:lnTo>
                  <a:lnTo>
                    <a:pt x="53" y="9"/>
                  </a:lnTo>
                  <a:lnTo>
                    <a:pt x="60" y="10"/>
                  </a:lnTo>
                  <a:lnTo>
                    <a:pt x="67" y="11"/>
                  </a:lnTo>
                  <a:lnTo>
                    <a:pt x="76"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4193" name="Freeform 17"/>
            <p:cNvSpPr>
              <a:spLocks/>
            </p:cNvSpPr>
            <p:nvPr/>
          </p:nvSpPr>
          <p:spPr bwMode="auto">
            <a:xfrm>
              <a:off x="4178" y="3227"/>
              <a:ext cx="116" cy="117"/>
            </a:xfrm>
            <a:custGeom>
              <a:avLst/>
              <a:gdLst>
                <a:gd name="T0" fmla="*/ 403 w 466"/>
                <a:gd name="T1" fmla="*/ 71 h 581"/>
                <a:gd name="T2" fmla="*/ 429 w 466"/>
                <a:gd name="T3" fmla="*/ 112 h 581"/>
                <a:gd name="T4" fmla="*/ 448 w 466"/>
                <a:gd name="T5" fmla="*/ 158 h 581"/>
                <a:gd name="T6" fmla="*/ 459 w 466"/>
                <a:gd name="T7" fmla="*/ 206 h 581"/>
                <a:gd name="T8" fmla="*/ 466 w 466"/>
                <a:gd name="T9" fmla="*/ 258 h 581"/>
                <a:gd name="T10" fmla="*/ 466 w 466"/>
                <a:gd name="T11" fmla="*/ 309 h 581"/>
                <a:gd name="T12" fmla="*/ 459 w 466"/>
                <a:gd name="T13" fmla="*/ 361 h 581"/>
                <a:gd name="T14" fmla="*/ 447 w 466"/>
                <a:gd name="T15" fmla="*/ 410 h 581"/>
                <a:gd name="T16" fmla="*/ 430 w 466"/>
                <a:gd name="T17" fmla="*/ 458 h 581"/>
                <a:gd name="T18" fmla="*/ 410 w 466"/>
                <a:gd name="T19" fmla="*/ 480 h 581"/>
                <a:gd name="T20" fmla="*/ 391 w 466"/>
                <a:gd name="T21" fmla="*/ 502 h 581"/>
                <a:gd name="T22" fmla="*/ 369 w 466"/>
                <a:gd name="T23" fmla="*/ 522 h 581"/>
                <a:gd name="T24" fmla="*/ 347 w 466"/>
                <a:gd name="T25" fmla="*/ 542 h 581"/>
                <a:gd name="T26" fmla="*/ 322 w 466"/>
                <a:gd name="T27" fmla="*/ 557 h 581"/>
                <a:gd name="T28" fmla="*/ 297 w 466"/>
                <a:gd name="T29" fmla="*/ 570 h 581"/>
                <a:gd name="T30" fmla="*/ 269 w 466"/>
                <a:gd name="T31" fmla="*/ 577 h 581"/>
                <a:gd name="T32" fmla="*/ 239 w 466"/>
                <a:gd name="T33" fmla="*/ 581 h 581"/>
                <a:gd name="T34" fmla="*/ 207 w 466"/>
                <a:gd name="T35" fmla="*/ 576 h 581"/>
                <a:gd name="T36" fmla="*/ 176 w 466"/>
                <a:gd name="T37" fmla="*/ 572 h 581"/>
                <a:gd name="T38" fmla="*/ 146 w 466"/>
                <a:gd name="T39" fmla="*/ 562 h 581"/>
                <a:gd name="T40" fmla="*/ 120 w 466"/>
                <a:gd name="T41" fmla="*/ 551 h 581"/>
                <a:gd name="T42" fmla="*/ 93 w 466"/>
                <a:gd name="T43" fmla="*/ 536 h 581"/>
                <a:gd name="T44" fmla="*/ 70 w 466"/>
                <a:gd name="T45" fmla="*/ 517 h 581"/>
                <a:gd name="T46" fmla="*/ 48 w 466"/>
                <a:gd name="T47" fmla="*/ 495 h 581"/>
                <a:gd name="T48" fmla="*/ 30 w 466"/>
                <a:gd name="T49" fmla="*/ 470 h 581"/>
                <a:gd name="T50" fmla="*/ 15 w 466"/>
                <a:gd name="T51" fmla="*/ 424 h 581"/>
                <a:gd name="T52" fmla="*/ 5 w 466"/>
                <a:gd name="T53" fmla="*/ 378 h 581"/>
                <a:gd name="T54" fmla="*/ 0 w 466"/>
                <a:gd name="T55" fmla="*/ 331 h 581"/>
                <a:gd name="T56" fmla="*/ 1 w 466"/>
                <a:gd name="T57" fmla="*/ 285 h 581"/>
                <a:gd name="T58" fmla="*/ 8 w 466"/>
                <a:gd name="T59" fmla="*/ 238 h 581"/>
                <a:gd name="T60" fmla="*/ 22 w 466"/>
                <a:gd name="T61" fmla="*/ 193 h 581"/>
                <a:gd name="T62" fmla="*/ 41 w 466"/>
                <a:gd name="T63" fmla="*/ 151 h 581"/>
                <a:gd name="T64" fmla="*/ 70 w 466"/>
                <a:gd name="T65" fmla="*/ 112 h 581"/>
                <a:gd name="T66" fmla="*/ 85 w 466"/>
                <a:gd name="T67" fmla="*/ 96 h 581"/>
                <a:gd name="T68" fmla="*/ 101 w 466"/>
                <a:gd name="T69" fmla="*/ 79 h 581"/>
                <a:gd name="T70" fmla="*/ 115 w 466"/>
                <a:gd name="T71" fmla="*/ 63 h 581"/>
                <a:gd name="T72" fmla="*/ 133 w 466"/>
                <a:gd name="T73" fmla="*/ 49 h 581"/>
                <a:gd name="T74" fmla="*/ 149 w 466"/>
                <a:gd name="T75" fmla="*/ 34 h 581"/>
                <a:gd name="T76" fmla="*/ 168 w 466"/>
                <a:gd name="T77" fmla="*/ 24 h 581"/>
                <a:gd name="T78" fmla="*/ 189 w 466"/>
                <a:gd name="T79" fmla="*/ 17 h 581"/>
                <a:gd name="T80" fmla="*/ 213 w 466"/>
                <a:gd name="T81" fmla="*/ 13 h 581"/>
                <a:gd name="T82" fmla="*/ 231 w 466"/>
                <a:gd name="T83" fmla="*/ 5 h 581"/>
                <a:gd name="T84" fmla="*/ 249 w 466"/>
                <a:gd name="T85" fmla="*/ 1 h 581"/>
                <a:gd name="T86" fmla="*/ 267 w 466"/>
                <a:gd name="T87" fmla="*/ 0 h 581"/>
                <a:gd name="T88" fmla="*/ 287 w 466"/>
                <a:gd name="T89" fmla="*/ 4 h 581"/>
                <a:gd name="T90" fmla="*/ 304 w 466"/>
                <a:gd name="T91" fmla="*/ 9 h 581"/>
                <a:gd name="T92" fmla="*/ 323 w 466"/>
                <a:gd name="T93" fmla="*/ 16 h 581"/>
                <a:gd name="T94" fmla="*/ 341 w 466"/>
                <a:gd name="T95" fmla="*/ 23 h 581"/>
                <a:gd name="T96" fmla="*/ 360 w 466"/>
                <a:gd name="T97" fmla="*/ 30 h 581"/>
                <a:gd name="T98" fmla="*/ 403 w 466"/>
                <a:gd name="T99" fmla="*/ 71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6" h="581">
                  <a:moveTo>
                    <a:pt x="403" y="71"/>
                  </a:moveTo>
                  <a:lnTo>
                    <a:pt x="429" y="112"/>
                  </a:lnTo>
                  <a:lnTo>
                    <a:pt x="448" y="158"/>
                  </a:lnTo>
                  <a:lnTo>
                    <a:pt x="459" y="206"/>
                  </a:lnTo>
                  <a:lnTo>
                    <a:pt x="466" y="258"/>
                  </a:lnTo>
                  <a:lnTo>
                    <a:pt x="466" y="309"/>
                  </a:lnTo>
                  <a:lnTo>
                    <a:pt x="459" y="361"/>
                  </a:lnTo>
                  <a:lnTo>
                    <a:pt x="447" y="410"/>
                  </a:lnTo>
                  <a:lnTo>
                    <a:pt x="430" y="458"/>
                  </a:lnTo>
                  <a:lnTo>
                    <a:pt x="410" y="480"/>
                  </a:lnTo>
                  <a:lnTo>
                    <a:pt x="391" y="502"/>
                  </a:lnTo>
                  <a:lnTo>
                    <a:pt x="369" y="522"/>
                  </a:lnTo>
                  <a:lnTo>
                    <a:pt x="347" y="542"/>
                  </a:lnTo>
                  <a:lnTo>
                    <a:pt x="322" y="557"/>
                  </a:lnTo>
                  <a:lnTo>
                    <a:pt x="297" y="570"/>
                  </a:lnTo>
                  <a:lnTo>
                    <a:pt x="269" y="577"/>
                  </a:lnTo>
                  <a:lnTo>
                    <a:pt x="239" y="581"/>
                  </a:lnTo>
                  <a:lnTo>
                    <a:pt x="207" y="576"/>
                  </a:lnTo>
                  <a:lnTo>
                    <a:pt x="176" y="572"/>
                  </a:lnTo>
                  <a:lnTo>
                    <a:pt x="146" y="562"/>
                  </a:lnTo>
                  <a:lnTo>
                    <a:pt x="120" y="551"/>
                  </a:lnTo>
                  <a:lnTo>
                    <a:pt x="93" y="536"/>
                  </a:lnTo>
                  <a:lnTo>
                    <a:pt x="70" y="517"/>
                  </a:lnTo>
                  <a:lnTo>
                    <a:pt x="48" y="495"/>
                  </a:lnTo>
                  <a:lnTo>
                    <a:pt x="30" y="470"/>
                  </a:lnTo>
                  <a:lnTo>
                    <a:pt x="15" y="424"/>
                  </a:lnTo>
                  <a:lnTo>
                    <a:pt x="5" y="378"/>
                  </a:lnTo>
                  <a:lnTo>
                    <a:pt x="0" y="331"/>
                  </a:lnTo>
                  <a:lnTo>
                    <a:pt x="1" y="285"/>
                  </a:lnTo>
                  <a:lnTo>
                    <a:pt x="8" y="238"/>
                  </a:lnTo>
                  <a:lnTo>
                    <a:pt x="22" y="193"/>
                  </a:lnTo>
                  <a:lnTo>
                    <a:pt x="41" y="151"/>
                  </a:lnTo>
                  <a:lnTo>
                    <a:pt x="70" y="112"/>
                  </a:lnTo>
                  <a:lnTo>
                    <a:pt x="85" y="96"/>
                  </a:lnTo>
                  <a:lnTo>
                    <a:pt x="101" y="79"/>
                  </a:lnTo>
                  <a:lnTo>
                    <a:pt x="115" y="63"/>
                  </a:lnTo>
                  <a:lnTo>
                    <a:pt x="133" y="49"/>
                  </a:lnTo>
                  <a:lnTo>
                    <a:pt x="149" y="34"/>
                  </a:lnTo>
                  <a:lnTo>
                    <a:pt x="168" y="24"/>
                  </a:lnTo>
                  <a:lnTo>
                    <a:pt x="189" y="17"/>
                  </a:lnTo>
                  <a:lnTo>
                    <a:pt x="213" y="13"/>
                  </a:lnTo>
                  <a:lnTo>
                    <a:pt x="231" y="5"/>
                  </a:lnTo>
                  <a:lnTo>
                    <a:pt x="249" y="1"/>
                  </a:lnTo>
                  <a:lnTo>
                    <a:pt x="267" y="0"/>
                  </a:lnTo>
                  <a:lnTo>
                    <a:pt x="287" y="4"/>
                  </a:lnTo>
                  <a:lnTo>
                    <a:pt x="304" y="9"/>
                  </a:lnTo>
                  <a:lnTo>
                    <a:pt x="323" y="16"/>
                  </a:lnTo>
                  <a:lnTo>
                    <a:pt x="341" y="23"/>
                  </a:lnTo>
                  <a:lnTo>
                    <a:pt x="360" y="30"/>
                  </a:lnTo>
                  <a:lnTo>
                    <a:pt x="403"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4194" name="Freeform 18"/>
            <p:cNvSpPr>
              <a:spLocks/>
            </p:cNvSpPr>
            <p:nvPr/>
          </p:nvSpPr>
          <p:spPr bwMode="auto">
            <a:xfrm>
              <a:off x="4253" y="3238"/>
              <a:ext cx="14" cy="15"/>
            </a:xfrm>
            <a:custGeom>
              <a:avLst/>
              <a:gdLst>
                <a:gd name="T0" fmla="*/ 56 w 56"/>
                <a:gd name="T1" fmla="*/ 34 h 75"/>
                <a:gd name="T2" fmla="*/ 53 w 56"/>
                <a:gd name="T3" fmla="*/ 45 h 75"/>
                <a:gd name="T4" fmla="*/ 49 w 56"/>
                <a:gd name="T5" fmla="*/ 55 h 75"/>
                <a:gd name="T6" fmla="*/ 41 w 56"/>
                <a:gd name="T7" fmla="*/ 65 h 75"/>
                <a:gd name="T8" fmla="*/ 34 w 56"/>
                <a:gd name="T9" fmla="*/ 75 h 75"/>
                <a:gd name="T10" fmla="*/ 26 w 56"/>
                <a:gd name="T11" fmla="*/ 74 h 75"/>
                <a:gd name="T12" fmla="*/ 21 w 56"/>
                <a:gd name="T13" fmla="*/ 72 h 75"/>
                <a:gd name="T14" fmla="*/ 17 w 56"/>
                <a:gd name="T15" fmla="*/ 68 h 75"/>
                <a:gd name="T16" fmla="*/ 15 w 56"/>
                <a:gd name="T17" fmla="*/ 65 h 75"/>
                <a:gd name="T18" fmla="*/ 9 w 56"/>
                <a:gd name="T19" fmla="*/ 54 h 75"/>
                <a:gd name="T20" fmla="*/ 4 w 56"/>
                <a:gd name="T21" fmla="*/ 45 h 75"/>
                <a:gd name="T22" fmla="*/ 0 w 56"/>
                <a:gd name="T23" fmla="*/ 33 h 75"/>
                <a:gd name="T24" fmla="*/ 3 w 56"/>
                <a:gd name="T25" fmla="*/ 22 h 75"/>
                <a:gd name="T26" fmla="*/ 7 w 56"/>
                <a:gd name="T27" fmla="*/ 11 h 75"/>
                <a:gd name="T28" fmla="*/ 10 w 56"/>
                <a:gd name="T29" fmla="*/ 0 h 75"/>
                <a:gd name="T30" fmla="*/ 21 w 56"/>
                <a:gd name="T31" fmla="*/ 6 h 75"/>
                <a:gd name="T32" fmla="*/ 33 w 56"/>
                <a:gd name="T33" fmla="*/ 14 h 75"/>
                <a:gd name="T34" fmla="*/ 44 w 56"/>
                <a:gd name="T35" fmla="*/ 22 h 75"/>
                <a:gd name="T36" fmla="*/ 56 w 56"/>
                <a:gd name="T37" fmla="*/ 3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75">
                  <a:moveTo>
                    <a:pt x="56" y="34"/>
                  </a:moveTo>
                  <a:lnTo>
                    <a:pt x="53" y="45"/>
                  </a:lnTo>
                  <a:lnTo>
                    <a:pt x="49" y="55"/>
                  </a:lnTo>
                  <a:lnTo>
                    <a:pt x="41" y="65"/>
                  </a:lnTo>
                  <a:lnTo>
                    <a:pt x="34" y="75"/>
                  </a:lnTo>
                  <a:lnTo>
                    <a:pt x="26" y="74"/>
                  </a:lnTo>
                  <a:lnTo>
                    <a:pt x="21" y="72"/>
                  </a:lnTo>
                  <a:lnTo>
                    <a:pt x="17" y="68"/>
                  </a:lnTo>
                  <a:lnTo>
                    <a:pt x="15" y="65"/>
                  </a:lnTo>
                  <a:lnTo>
                    <a:pt x="9" y="54"/>
                  </a:lnTo>
                  <a:lnTo>
                    <a:pt x="4" y="45"/>
                  </a:lnTo>
                  <a:lnTo>
                    <a:pt x="0" y="33"/>
                  </a:lnTo>
                  <a:lnTo>
                    <a:pt x="3" y="22"/>
                  </a:lnTo>
                  <a:lnTo>
                    <a:pt x="7" y="11"/>
                  </a:lnTo>
                  <a:lnTo>
                    <a:pt x="10" y="0"/>
                  </a:lnTo>
                  <a:lnTo>
                    <a:pt x="21" y="6"/>
                  </a:lnTo>
                  <a:lnTo>
                    <a:pt x="33" y="14"/>
                  </a:lnTo>
                  <a:lnTo>
                    <a:pt x="44" y="22"/>
                  </a:lnTo>
                  <a:lnTo>
                    <a:pt x="56"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4195" name="Freeform 19"/>
            <p:cNvSpPr>
              <a:spLocks/>
            </p:cNvSpPr>
            <p:nvPr/>
          </p:nvSpPr>
          <p:spPr bwMode="auto">
            <a:xfrm>
              <a:off x="4188" y="3239"/>
              <a:ext cx="95" cy="98"/>
            </a:xfrm>
            <a:custGeom>
              <a:avLst/>
              <a:gdLst>
                <a:gd name="T0" fmla="*/ 146 w 382"/>
                <a:gd name="T1" fmla="*/ 25 h 488"/>
                <a:gd name="T2" fmla="*/ 130 w 382"/>
                <a:gd name="T3" fmla="*/ 77 h 488"/>
                <a:gd name="T4" fmla="*/ 125 w 382"/>
                <a:gd name="T5" fmla="*/ 131 h 488"/>
                <a:gd name="T6" fmla="*/ 134 w 382"/>
                <a:gd name="T7" fmla="*/ 184 h 488"/>
                <a:gd name="T8" fmla="*/ 155 w 382"/>
                <a:gd name="T9" fmla="*/ 218 h 488"/>
                <a:gd name="T10" fmla="*/ 171 w 382"/>
                <a:gd name="T11" fmla="*/ 235 h 488"/>
                <a:gd name="T12" fmla="*/ 190 w 382"/>
                <a:gd name="T13" fmla="*/ 249 h 488"/>
                <a:gd name="T14" fmla="*/ 210 w 382"/>
                <a:gd name="T15" fmla="*/ 258 h 488"/>
                <a:gd name="T16" fmla="*/ 306 w 382"/>
                <a:gd name="T17" fmla="*/ 252 h 488"/>
                <a:gd name="T18" fmla="*/ 325 w 382"/>
                <a:gd name="T19" fmla="*/ 236 h 488"/>
                <a:gd name="T20" fmla="*/ 345 w 382"/>
                <a:gd name="T21" fmla="*/ 223 h 488"/>
                <a:gd name="T22" fmla="*/ 363 w 382"/>
                <a:gd name="T23" fmla="*/ 206 h 488"/>
                <a:gd name="T24" fmla="*/ 379 w 382"/>
                <a:gd name="T25" fmla="*/ 188 h 488"/>
                <a:gd name="T26" fmla="*/ 382 w 382"/>
                <a:gd name="T27" fmla="*/ 234 h 488"/>
                <a:gd name="T28" fmla="*/ 378 w 382"/>
                <a:gd name="T29" fmla="*/ 284 h 488"/>
                <a:gd name="T30" fmla="*/ 365 w 382"/>
                <a:gd name="T31" fmla="*/ 335 h 488"/>
                <a:gd name="T32" fmla="*/ 342 w 382"/>
                <a:gd name="T33" fmla="*/ 382 h 488"/>
                <a:gd name="T34" fmla="*/ 336 w 382"/>
                <a:gd name="T35" fmla="*/ 409 h 488"/>
                <a:gd name="T36" fmla="*/ 320 w 382"/>
                <a:gd name="T37" fmla="*/ 433 h 488"/>
                <a:gd name="T38" fmla="*/ 297 w 382"/>
                <a:gd name="T39" fmla="*/ 453 h 488"/>
                <a:gd name="T40" fmla="*/ 272 w 382"/>
                <a:gd name="T41" fmla="*/ 468 h 488"/>
                <a:gd name="T42" fmla="*/ 231 w 382"/>
                <a:gd name="T43" fmla="*/ 481 h 488"/>
                <a:gd name="T44" fmla="*/ 184 w 382"/>
                <a:gd name="T45" fmla="*/ 488 h 488"/>
                <a:gd name="T46" fmla="*/ 137 w 382"/>
                <a:gd name="T47" fmla="*/ 482 h 488"/>
                <a:gd name="T48" fmla="*/ 99 w 382"/>
                <a:gd name="T49" fmla="*/ 462 h 488"/>
                <a:gd name="T50" fmla="*/ 59 w 382"/>
                <a:gd name="T51" fmla="*/ 434 h 488"/>
                <a:gd name="T52" fmla="*/ 30 w 382"/>
                <a:gd name="T53" fmla="*/ 400 h 488"/>
                <a:gd name="T54" fmla="*/ 9 w 382"/>
                <a:gd name="T55" fmla="*/ 357 h 488"/>
                <a:gd name="T56" fmla="*/ 0 w 382"/>
                <a:gd name="T57" fmla="*/ 312 h 488"/>
                <a:gd name="T58" fmla="*/ 2 w 382"/>
                <a:gd name="T59" fmla="*/ 295 h 488"/>
                <a:gd name="T60" fmla="*/ 0 w 382"/>
                <a:gd name="T61" fmla="*/ 277 h 488"/>
                <a:gd name="T62" fmla="*/ 0 w 382"/>
                <a:gd name="T63" fmla="*/ 256 h 488"/>
                <a:gd name="T64" fmla="*/ 1 w 382"/>
                <a:gd name="T65" fmla="*/ 235 h 488"/>
                <a:gd name="T66" fmla="*/ 10 w 382"/>
                <a:gd name="T67" fmla="*/ 192 h 488"/>
                <a:gd name="T68" fmla="*/ 35 w 382"/>
                <a:gd name="T69" fmla="*/ 125 h 488"/>
                <a:gd name="T70" fmla="*/ 74 w 382"/>
                <a:gd name="T71" fmla="*/ 64 h 488"/>
                <a:gd name="T72" fmla="*/ 126 w 382"/>
                <a:gd name="T73" fmla="*/ 17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2" h="488">
                  <a:moveTo>
                    <a:pt x="157" y="0"/>
                  </a:moveTo>
                  <a:lnTo>
                    <a:pt x="146" y="25"/>
                  </a:lnTo>
                  <a:lnTo>
                    <a:pt x="138" y="51"/>
                  </a:lnTo>
                  <a:lnTo>
                    <a:pt x="130" y="77"/>
                  </a:lnTo>
                  <a:lnTo>
                    <a:pt x="127" y="105"/>
                  </a:lnTo>
                  <a:lnTo>
                    <a:pt x="125" y="131"/>
                  </a:lnTo>
                  <a:lnTo>
                    <a:pt x="127" y="158"/>
                  </a:lnTo>
                  <a:lnTo>
                    <a:pt x="134" y="184"/>
                  </a:lnTo>
                  <a:lnTo>
                    <a:pt x="149" y="210"/>
                  </a:lnTo>
                  <a:lnTo>
                    <a:pt x="155" y="218"/>
                  </a:lnTo>
                  <a:lnTo>
                    <a:pt x="163" y="226"/>
                  </a:lnTo>
                  <a:lnTo>
                    <a:pt x="171" y="235"/>
                  </a:lnTo>
                  <a:lnTo>
                    <a:pt x="181" y="243"/>
                  </a:lnTo>
                  <a:lnTo>
                    <a:pt x="190" y="249"/>
                  </a:lnTo>
                  <a:lnTo>
                    <a:pt x="200" y="255"/>
                  </a:lnTo>
                  <a:lnTo>
                    <a:pt x="210" y="258"/>
                  </a:lnTo>
                  <a:lnTo>
                    <a:pt x="223" y="263"/>
                  </a:lnTo>
                  <a:lnTo>
                    <a:pt x="306" y="252"/>
                  </a:lnTo>
                  <a:lnTo>
                    <a:pt x="314" y="243"/>
                  </a:lnTo>
                  <a:lnTo>
                    <a:pt x="325" y="236"/>
                  </a:lnTo>
                  <a:lnTo>
                    <a:pt x="335" y="229"/>
                  </a:lnTo>
                  <a:lnTo>
                    <a:pt x="345" y="223"/>
                  </a:lnTo>
                  <a:lnTo>
                    <a:pt x="354" y="215"/>
                  </a:lnTo>
                  <a:lnTo>
                    <a:pt x="363" y="206"/>
                  </a:lnTo>
                  <a:lnTo>
                    <a:pt x="371" y="197"/>
                  </a:lnTo>
                  <a:lnTo>
                    <a:pt x="379" y="188"/>
                  </a:lnTo>
                  <a:lnTo>
                    <a:pt x="381" y="210"/>
                  </a:lnTo>
                  <a:lnTo>
                    <a:pt x="382" y="234"/>
                  </a:lnTo>
                  <a:lnTo>
                    <a:pt x="381" y="258"/>
                  </a:lnTo>
                  <a:lnTo>
                    <a:pt x="378" y="284"/>
                  </a:lnTo>
                  <a:lnTo>
                    <a:pt x="371" y="309"/>
                  </a:lnTo>
                  <a:lnTo>
                    <a:pt x="365" y="335"/>
                  </a:lnTo>
                  <a:lnTo>
                    <a:pt x="354" y="358"/>
                  </a:lnTo>
                  <a:lnTo>
                    <a:pt x="342" y="382"/>
                  </a:lnTo>
                  <a:lnTo>
                    <a:pt x="339" y="395"/>
                  </a:lnTo>
                  <a:lnTo>
                    <a:pt x="336" y="409"/>
                  </a:lnTo>
                  <a:lnTo>
                    <a:pt x="329" y="421"/>
                  </a:lnTo>
                  <a:lnTo>
                    <a:pt x="320" y="433"/>
                  </a:lnTo>
                  <a:lnTo>
                    <a:pt x="309" y="442"/>
                  </a:lnTo>
                  <a:lnTo>
                    <a:pt x="297" y="453"/>
                  </a:lnTo>
                  <a:lnTo>
                    <a:pt x="285" y="460"/>
                  </a:lnTo>
                  <a:lnTo>
                    <a:pt x="272" y="468"/>
                  </a:lnTo>
                  <a:lnTo>
                    <a:pt x="253" y="474"/>
                  </a:lnTo>
                  <a:lnTo>
                    <a:pt x="231" y="481"/>
                  </a:lnTo>
                  <a:lnTo>
                    <a:pt x="207" y="484"/>
                  </a:lnTo>
                  <a:lnTo>
                    <a:pt x="184" y="488"/>
                  </a:lnTo>
                  <a:lnTo>
                    <a:pt x="160" y="486"/>
                  </a:lnTo>
                  <a:lnTo>
                    <a:pt x="137" y="482"/>
                  </a:lnTo>
                  <a:lnTo>
                    <a:pt x="117" y="474"/>
                  </a:lnTo>
                  <a:lnTo>
                    <a:pt x="99" y="462"/>
                  </a:lnTo>
                  <a:lnTo>
                    <a:pt x="78" y="448"/>
                  </a:lnTo>
                  <a:lnTo>
                    <a:pt x="59" y="434"/>
                  </a:lnTo>
                  <a:lnTo>
                    <a:pt x="42" y="416"/>
                  </a:lnTo>
                  <a:lnTo>
                    <a:pt x="30" y="400"/>
                  </a:lnTo>
                  <a:lnTo>
                    <a:pt x="18" y="378"/>
                  </a:lnTo>
                  <a:lnTo>
                    <a:pt x="9" y="357"/>
                  </a:lnTo>
                  <a:lnTo>
                    <a:pt x="2" y="335"/>
                  </a:lnTo>
                  <a:lnTo>
                    <a:pt x="0" y="312"/>
                  </a:lnTo>
                  <a:lnTo>
                    <a:pt x="6" y="302"/>
                  </a:lnTo>
                  <a:lnTo>
                    <a:pt x="2" y="295"/>
                  </a:lnTo>
                  <a:lnTo>
                    <a:pt x="1" y="288"/>
                  </a:lnTo>
                  <a:lnTo>
                    <a:pt x="0" y="277"/>
                  </a:lnTo>
                  <a:lnTo>
                    <a:pt x="0" y="268"/>
                  </a:lnTo>
                  <a:lnTo>
                    <a:pt x="0" y="256"/>
                  </a:lnTo>
                  <a:lnTo>
                    <a:pt x="0" y="245"/>
                  </a:lnTo>
                  <a:lnTo>
                    <a:pt x="1" y="235"/>
                  </a:lnTo>
                  <a:lnTo>
                    <a:pt x="3" y="226"/>
                  </a:lnTo>
                  <a:lnTo>
                    <a:pt x="10" y="192"/>
                  </a:lnTo>
                  <a:lnTo>
                    <a:pt x="22" y="159"/>
                  </a:lnTo>
                  <a:lnTo>
                    <a:pt x="35" y="125"/>
                  </a:lnTo>
                  <a:lnTo>
                    <a:pt x="54" y="95"/>
                  </a:lnTo>
                  <a:lnTo>
                    <a:pt x="74" y="64"/>
                  </a:lnTo>
                  <a:lnTo>
                    <a:pt x="98" y="38"/>
                  </a:lnTo>
                  <a:lnTo>
                    <a:pt x="126" y="17"/>
                  </a:lnTo>
                  <a:lnTo>
                    <a:pt x="15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4196" name="Freeform 20"/>
            <p:cNvSpPr>
              <a:spLocks/>
            </p:cNvSpPr>
            <p:nvPr/>
          </p:nvSpPr>
          <p:spPr bwMode="auto">
            <a:xfrm>
              <a:off x="4337" y="3300"/>
              <a:ext cx="302" cy="467"/>
            </a:xfrm>
            <a:custGeom>
              <a:avLst/>
              <a:gdLst>
                <a:gd name="T0" fmla="*/ 605 w 1206"/>
                <a:gd name="T1" fmla="*/ 319 h 2336"/>
                <a:gd name="T2" fmla="*/ 668 w 1206"/>
                <a:gd name="T3" fmla="*/ 374 h 2336"/>
                <a:gd name="T4" fmla="*/ 841 w 1206"/>
                <a:gd name="T5" fmla="*/ 507 h 2336"/>
                <a:gd name="T6" fmla="*/ 1021 w 1206"/>
                <a:gd name="T7" fmla="*/ 734 h 2336"/>
                <a:gd name="T8" fmla="*/ 1067 w 1206"/>
                <a:gd name="T9" fmla="*/ 998 h 2336"/>
                <a:gd name="T10" fmla="*/ 1137 w 1206"/>
                <a:gd name="T11" fmla="*/ 1713 h 2336"/>
                <a:gd name="T12" fmla="*/ 1198 w 1206"/>
                <a:gd name="T13" fmla="*/ 1984 h 2336"/>
                <a:gd name="T14" fmla="*/ 1176 w 1206"/>
                <a:gd name="T15" fmla="*/ 2133 h 2336"/>
                <a:gd name="T16" fmla="*/ 1013 w 1206"/>
                <a:gd name="T17" fmla="*/ 2271 h 2336"/>
                <a:gd name="T18" fmla="*/ 801 w 1206"/>
                <a:gd name="T19" fmla="*/ 2332 h 2336"/>
                <a:gd name="T20" fmla="*/ 707 w 1206"/>
                <a:gd name="T21" fmla="*/ 2330 h 2336"/>
                <a:gd name="T22" fmla="*/ 663 w 1206"/>
                <a:gd name="T23" fmla="*/ 2140 h 2336"/>
                <a:gd name="T24" fmla="*/ 544 w 1206"/>
                <a:gd name="T25" fmla="*/ 2019 h 2336"/>
                <a:gd name="T26" fmla="*/ 399 w 1206"/>
                <a:gd name="T27" fmla="*/ 1960 h 2336"/>
                <a:gd name="T28" fmla="*/ 301 w 1206"/>
                <a:gd name="T29" fmla="*/ 1899 h 2336"/>
                <a:gd name="T30" fmla="*/ 295 w 1206"/>
                <a:gd name="T31" fmla="*/ 1724 h 2336"/>
                <a:gd name="T32" fmla="*/ 341 w 1206"/>
                <a:gd name="T33" fmla="*/ 1570 h 2336"/>
                <a:gd name="T34" fmla="*/ 317 w 1206"/>
                <a:gd name="T35" fmla="*/ 1456 h 2336"/>
                <a:gd name="T36" fmla="*/ 288 w 1206"/>
                <a:gd name="T37" fmla="*/ 1383 h 2336"/>
                <a:gd name="T38" fmla="*/ 234 w 1206"/>
                <a:gd name="T39" fmla="*/ 1299 h 2336"/>
                <a:gd name="T40" fmla="*/ 213 w 1206"/>
                <a:gd name="T41" fmla="*/ 1280 h 2336"/>
                <a:gd name="T42" fmla="*/ 228 w 1206"/>
                <a:gd name="T43" fmla="*/ 1372 h 2336"/>
                <a:gd name="T44" fmla="*/ 256 w 1206"/>
                <a:gd name="T45" fmla="*/ 1463 h 2336"/>
                <a:gd name="T46" fmla="*/ 221 w 1206"/>
                <a:gd name="T47" fmla="*/ 1541 h 2336"/>
                <a:gd name="T48" fmla="*/ 159 w 1206"/>
                <a:gd name="T49" fmla="*/ 1553 h 2336"/>
                <a:gd name="T50" fmla="*/ 106 w 1206"/>
                <a:gd name="T51" fmla="*/ 1512 h 2336"/>
                <a:gd name="T52" fmla="*/ 87 w 1206"/>
                <a:gd name="T53" fmla="*/ 1432 h 2336"/>
                <a:gd name="T54" fmla="*/ 38 w 1206"/>
                <a:gd name="T55" fmla="*/ 1336 h 2336"/>
                <a:gd name="T56" fmla="*/ 1 w 1206"/>
                <a:gd name="T57" fmla="*/ 1190 h 2336"/>
                <a:gd name="T58" fmla="*/ 86 w 1206"/>
                <a:gd name="T59" fmla="*/ 1059 h 2336"/>
                <a:gd name="T60" fmla="*/ 242 w 1206"/>
                <a:gd name="T61" fmla="*/ 1076 h 2336"/>
                <a:gd name="T62" fmla="*/ 373 w 1206"/>
                <a:gd name="T63" fmla="*/ 1179 h 2336"/>
                <a:gd name="T64" fmla="*/ 395 w 1206"/>
                <a:gd name="T65" fmla="*/ 1158 h 2336"/>
                <a:gd name="T66" fmla="*/ 239 w 1206"/>
                <a:gd name="T67" fmla="*/ 1024 h 2336"/>
                <a:gd name="T68" fmla="*/ 188 w 1206"/>
                <a:gd name="T69" fmla="*/ 914 h 2336"/>
                <a:gd name="T70" fmla="*/ 265 w 1206"/>
                <a:gd name="T71" fmla="*/ 823 h 2336"/>
                <a:gd name="T72" fmla="*/ 361 w 1206"/>
                <a:gd name="T73" fmla="*/ 809 h 2336"/>
                <a:gd name="T74" fmla="*/ 522 w 1206"/>
                <a:gd name="T75" fmla="*/ 944 h 2336"/>
                <a:gd name="T76" fmla="*/ 600 w 1206"/>
                <a:gd name="T77" fmla="*/ 1037 h 2336"/>
                <a:gd name="T78" fmla="*/ 588 w 1206"/>
                <a:gd name="T79" fmla="*/ 948 h 2336"/>
                <a:gd name="T80" fmla="*/ 415 w 1206"/>
                <a:gd name="T81" fmla="*/ 785 h 2336"/>
                <a:gd name="T82" fmla="*/ 361 w 1206"/>
                <a:gd name="T83" fmla="*/ 759 h 2336"/>
                <a:gd name="T84" fmla="*/ 347 w 1206"/>
                <a:gd name="T85" fmla="*/ 721 h 2336"/>
                <a:gd name="T86" fmla="*/ 429 w 1206"/>
                <a:gd name="T87" fmla="*/ 620 h 2336"/>
                <a:gd name="T88" fmla="*/ 497 w 1206"/>
                <a:gd name="T89" fmla="*/ 611 h 2336"/>
                <a:gd name="T90" fmla="*/ 589 w 1206"/>
                <a:gd name="T91" fmla="*/ 657 h 2336"/>
                <a:gd name="T92" fmla="*/ 780 w 1206"/>
                <a:gd name="T93" fmla="*/ 801 h 2336"/>
                <a:gd name="T94" fmla="*/ 797 w 1206"/>
                <a:gd name="T95" fmla="*/ 760 h 2336"/>
                <a:gd name="T96" fmla="*/ 735 w 1206"/>
                <a:gd name="T97" fmla="*/ 699 h 2336"/>
                <a:gd name="T98" fmla="*/ 555 w 1206"/>
                <a:gd name="T99" fmla="*/ 588 h 2336"/>
                <a:gd name="T100" fmla="*/ 457 w 1206"/>
                <a:gd name="T101" fmla="*/ 533 h 2336"/>
                <a:gd name="T102" fmla="*/ 381 w 1206"/>
                <a:gd name="T103" fmla="*/ 427 h 2336"/>
                <a:gd name="T104" fmla="*/ 349 w 1206"/>
                <a:gd name="T105" fmla="*/ 178 h 2336"/>
                <a:gd name="T106" fmla="*/ 397 w 1206"/>
                <a:gd name="T107" fmla="*/ 59 h 2336"/>
                <a:gd name="T108" fmla="*/ 456 w 1206"/>
                <a:gd name="T109" fmla="*/ 13 h 2336"/>
                <a:gd name="T110" fmla="*/ 500 w 1206"/>
                <a:gd name="T111" fmla="*/ 1 h 2336"/>
                <a:gd name="T112" fmla="*/ 530 w 1206"/>
                <a:gd name="T113" fmla="*/ 23 h 2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6" h="2336">
                  <a:moveTo>
                    <a:pt x="530" y="23"/>
                  </a:moveTo>
                  <a:lnTo>
                    <a:pt x="568" y="266"/>
                  </a:lnTo>
                  <a:lnTo>
                    <a:pt x="572" y="282"/>
                  </a:lnTo>
                  <a:lnTo>
                    <a:pt x="581" y="296"/>
                  </a:lnTo>
                  <a:lnTo>
                    <a:pt x="592" y="308"/>
                  </a:lnTo>
                  <a:lnTo>
                    <a:pt x="605" y="319"/>
                  </a:lnTo>
                  <a:lnTo>
                    <a:pt x="618" y="330"/>
                  </a:lnTo>
                  <a:lnTo>
                    <a:pt x="631" y="341"/>
                  </a:lnTo>
                  <a:lnTo>
                    <a:pt x="642" y="352"/>
                  </a:lnTo>
                  <a:lnTo>
                    <a:pt x="653" y="367"/>
                  </a:lnTo>
                  <a:lnTo>
                    <a:pt x="659" y="369"/>
                  </a:lnTo>
                  <a:lnTo>
                    <a:pt x="668" y="374"/>
                  </a:lnTo>
                  <a:lnTo>
                    <a:pt x="676" y="379"/>
                  </a:lnTo>
                  <a:lnTo>
                    <a:pt x="685" y="388"/>
                  </a:lnTo>
                  <a:lnTo>
                    <a:pt x="727" y="411"/>
                  </a:lnTo>
                  <a:lnTo>
                    <a:pt x="767" y="440"/>
                  </a:lnTo>
                  <a:lnTo>
                    <a:pt x="804" y="471"/>
                  </a:lnTo>
                  <a:lnTo>
                    <a:pt x="841" y="507"/>
                  </a:lnTo>
                  <a:lnTo>
                    <a:pt x="875" y="542"/>
                  </a:lnTo>
                  <a:lnTo>
                    <a:pt x="909" y="580"/>
                  </a:lnTo>
                  <a:lnTo>
                    <a:pt x="943" y="619"/>
                  </a:lnTo>
                  <a:lnTo>
                    <a:pt x="976" y="657"/>
                  </a:lnTo>
                  <a:lnTo>
                    <a:pt x="1000" y="694"/>
                  </a:lnTo>
                  <a:lnTo>
                    <a:pt x="1021" y="734"/>
                  </a:lnTo>
                  <a:lnTo>
                    <a:pt x="1040" y="775"/>
                  </a:lnTo>
                  <a:lnTo>
                    <a:pt x="1056" y="820"/>
                  </a:lnTo>
                  <a:lnTo>
                    <a:pt x="1065" y="862"/>
                  </a:lnTo>
                  <a:lnTo>
                    <a:pt x="1072" y="908"/>
                  </a:lnTo>
                  <a:lnTo>
                    <a:pt x="1072" y="953"/>
                  </a:lnTo>
                  <a:lnTo>
                    <a:pt x="1067" y="998"/>
                  </a:lnTo>
                  <a:lnTo>
                    <a:pt x="1061" y="1121"/>
                  </a:lnTo>
                  <a:lnTo>
                    <a:pt x="1065" y="1243"/>
                  </a:lnTo>
                  <a:lnTo>
                    <a:pt x="1075" y="1362"/>
                  </a:lnTo>
                  <a:lnTo>
                    <a:pt x="1092" y="1481"/>
                  </a:lnTo>
                  <a:lnTo>
                    <a:pt x="1113" y="1596"/>
                  </a:lnTo>
                  <a:lnTo>
                    <a:pt x="1137" y="1713"/>
                  </a:lnTo>
                  <a:lnTo>
                    <a:pt x="1162" y="1827"/>
                  </a:lnTo>
                  <a:lnTo>
                    <a:pt x="1188" y="1942"/>
                  </a:lnTo>
                  <a:lnTo>
                    <a:pt x="1184" y="1952"/>
                  </a:lnTo>
                  <a:lnTo>
                    <a:pt x="1186" y="1964"/>
                  </a:lnTo>
                  <a:lnTo>
                    <a:pt x="1190" y="1973"/>
                  </a:lnTo>
                  <a:lnTo>
                    <a:pt x="1198" y="1984"/>
                  </a:lnTo>
                  <a:lnTo>
                    <a:pt x="1204" y="1984"/>
                  </a:lnTo>
                  <a:lnTo>
                    <a:pt x="1206" y="2014"/>
                  </a:lnTo>
                  <a:lnTo>
                    <a:pt x="1204" y="2046"/>
                  </a:lnTo>
                  <a:lnTo>
                    <a:pt x="1198" y="2077"/>
                  </a:lnTo>
                  <a:lnTo>
                    <a:pt x="1189" y="2106"/>
                  </a:lnTo>
                  <a:lnTo>
                    <a:pt x="1176" y="2133"/>
                  </a:lnTo>
                  <a:lnTo>
                    <a:pt x="1161" y="2161"/>
                  </a:lnTo>
                  <a:lnTo>
                    <a:pt x="1142" y="2187"/>
                  </a:lnTo>
                  <a:lnTo>
                    <a:pt x="1124" y="2213"/>
                  </a:lnTo>
                  <a:lnTo>
                    <a:pt x="1089" y="2233"/>
                  </a:lnTo>
                  <a:lnTo>
                    <a:pt x="1052" y="2253"/>
                  </a:lnTo>
                  <a:lnTo>
                    <a:pt x="1013" y="2271"/>
                  </a:lnTo>
                  <a:lnTo>
                    <a:pt x="976" y="2290"/>
                  </a:lnTo>
                  <a:lnTo>
                    <a:pt x="936" y="2304"/>
                  </a:lnTo>
                  <a:lnTo>
                    <a:pt x="896" y="2318"/>
                  </a:lnTo>
                  <a:lnTo>
                    <a:pt x="855" y="2328"/>
                  </a:lnTo>
                  <a:lnTo>
                    <a:pt x="815" y="2336"/>
                  </a:lnTo>
                  <a:lnTo>
                    <a:pt x="801" y="2332"/>
                  </a:lnTo>
                  <a:lnTo>
                    <a:pt x="786" y="2332"/>
                  </a:lnTo>
                  <a:lnTo>
                    <a:pt x="770" y="2332"/>
                  </a:lnTo>
                  <a:lnTo>
                    <a:pt x="755" y="2332"/>
                  </a:lnTo>
                  <a:lnTo>
                    <a:pt x="739" y="2331"/>
                  </a:lnTo>
                  <a:lnTo>
                    <a:pt x="723" y="2331"/>
                  </a:lnTo>
                  <a:lnTo>
                    <a:pt x="707" y="2330"/>
                  </a:lnTo>
                  <a:lnTo>
                    <a:pt x="693" y="2330"/>
                  </a:lnTo>
                  <a:lnTo>
                    <a:pt x="681" y="2291"/>
                  </a:lnTo>
                  <a:lnTo>
                    <a:pt x="674" y="2252"/>
                  </a:lnTo>
                  <a:lnTo>
                    <a:pt x="669" y="2214"/>
                  </a:lnTo>
                  <a:lnTo>
                    <a:pt x="667" y="2178"/>
                  </a:lnTo>
                  <a:lnTo>
                    <a:pt x="663" y="2140"/>
                  </a:lnTo>
                  <a:lnTo>
                    <a:pt x="656" y="2105"/>
                  </a:lnTo>
                  <a:lnTo>
                    <a:pt x="644" y="2070"/>
                  </a:lnTo>
                  <a:lnTo>
                    <a:pt x="627" y="2037"/>
                  </a:lnTo>
                  <a:lnTo>
                    <a:pt x="597" y="2034"/>
                  </a:lnTo>
                  <a:lnTo>
                    <a:pt x="570" y="2030"/>
                  </a:lnTo>
                  <a:lnTo>
                    <a:pt x="544" y="2019"/>
                  </a:lnTo>
                  <a:lnTo>
                    <a:pt x="520" y="2010"/>
                  </a:lnTo>
                  <a:lnTo>
                    <a:pt x="493" y="1997"/>
                  </a:lnTo>
                  <a:lnTo>
                    <a:pt x="468" y="1986"/>
                  </a:lnTo>
                  <a:lnTo>
                    <a:pt x="443" y="1975"/>
                  </a:lnTo>
                  <a:lnTo>
                    <a:pt x="417" y="1969"/>
                  </a:lnTo>
                  <a:lnTo>
                    <a:pt x="399" y="1960"/>
                  </a:lnTo>
                  <a:lnTo>
                    <a:pt x="381" y="1953"/>
                  </a:lnTo>
                  <a:lnTo>
                    <a:pt x="362" y="1945"/>
                  </a:lnTo>
                  <a:lnTo>
                    <a:pt x="345" y="1938"/>
                  </a:lnTo>
                  <a:lnTo>
                    <a:pt x="328" y="1926"/>
                  </a:lnTo>
                  <a:lnTo>
                    <a:pt x="314" y="1914"/>
                  </a:lnTo>
                  <a:lnTo>
                    <a:pt x="301" y="1899"/>
                  </a:lnTo>
                  <a:lnTo>
                    <a:pt x="293" y="1881"/>
                  </a:lnTo>
                  <a:lnTo>
                    <a:pt x="290" y="1851"/>
                  </a:lnTo>
                  <a:lnTo>
                    <a:pt x="288" y="1820"/>
                  </a:lnTo>
                  <a:lnTo>
                    <a:pt x="288" y="1788"/>
                  </a:lnTo>
                  <a:lnTo>
                    <a:pt x="290" y="1756"/>
                  </a:lnTo>
                  <a:lnTo>
                    <a:pt x="295" y="1724"/>
                  </a:lnTo>
                  <a:lnTo>
                    <a:pt x="303" y="1694"/>
                  </a:lnTo>
                  <a:lnTo>
                    <a:pt x="313" y="1664"/>
                  </a:lnTo>
                  <a:lnTo>
                    <a:pt x="329" y="1640"/>
                  </a:lnTo>
                  <a:lnTo>
                    <a:pt x="331" y="1616"/>
                  </a:lnTo>
                  <a:lnTo>
                    <a:pt x="337" y="1594"/>
                  </a:lnTo>
                  <a:lnTo>
                    <a:pt x="341" y="1570"/>
                  </a:lnTo>
                  <a:lnTo>
                    <a:pt x="345" y="1548"/>
                  </a:lnTo>
                  <a:lnTo>
                    <a:pt x="345" y="1524"/>
                  </a:lnTo>
                  <a:lnTo>
                    <a:pt x="341" y="1503"/>
                  </a:lnTo>
                  <a:lnTo>
                    <a:pt x="332" y="1483"/>
                  </a:lnTo>
                  <a:lnTo>
                    <a:pt x="317" y="1465"/>
                  </a:lnTo>
                  <a:lnTo>
                    <a:pt x="317" y="1456"/>
                  </a:lnTo>
                  <a:lnTo>
                    <a:pt x="314" y="1449"/>
                  </a:lnTo>
                  <a:lnTo>
                    <a:pt x="307" y="1444"/>
                  </a:lnTo>
                  <a:lnTo>
                    <a:pt x="304" y="1441"/>
                  </a:lnTo>
                  <a:lnTo>
                    <a:pt x="301" y="1418"/>
                  </a:lnTo>
                  <a:lnTo>
                    <a:pt x="297" y="1401"/>
                  </a:lnTo>
                  <a:lnTo>
                    <a:pt x="288" y="1383"/>
                  </a:lnTo>
                  <a:lnTo>
                    <a:pt x="279" y="1366"/>
                  </a:lnTo>
                  <a:lnTo>
                    <a:pt x="266" y="1350"/>
                  </a:lnTo>
                  <a:lnTo>
                    <a:pt x="256" y="1335"/>
                  </a:lnTo>
                  <a:lnTo>
                    <a:pt x="245" y="1318"/>
                  </a:lnTo>
                  <a:lnTo>
                    <a:pt x="240" y="1302"/>
                  </a:lnTo>
                  <a:lnTo>
                    <a:pt x="234" y="1299"/>
                  </a:lnTo>
                  <a:lnTo>
                    <a:pt x="231" y="1296"/>
                  </a:lnTo>
                  <a:lnTo>
                    <a:pt x="227" y="1290"/>
                  </a:lnTo>
                  <a:lnTo>
                    <a:pt x="225" y="1285"/>
                  </a:lnTo>
                  <a:lnTo>
                    <a:pt x="221" y="1280"/>
                  </a:lnTo>
                  <a:lnTo>
                    <a:pt x="218" y="1279"/>
                  </a:lnTo>
                  <a:lnTo>
                    <a:pt x="213" y="1280"/>
                  </a:lnTo>
                  <a:lnTo>
                    <a:pt x="210" y="1289"/>
                  </a:lnTo>
                  <a:lnTo>
                    <a:pt x="211" y="1305"/>
                  </a:lnTo>
                  <a:lnTo>
                    <a:pt x="215" y="1323"/>
                  </a:lnTo>
                  <a:lnTo>
                    <a:pt x="218" y="1339"/>
                  </a:lnTo>
                  <a:lnTo>
                    <a:pt x="224" y="1357"/>
                  </a:lnTo>
                  <a:lnTo>
                    <a:pt x="228" y="1372"/>
                  </a:lnTo>
                  <a:lnTo>
                    <a:pt x="236" y="1389"/>
                  </a:lnTo>
                  <a:lnTo>
                    <a:pt x="244" y="1403"/>
                  </a:lnTo>
                  <a:lnTo>
                    <a:pt x="256" y="1418"/>
                  </a:lnTo>
                  <a:lnTo>
                    <a:pt x="257" y="1432"/>
                  </a:lnTo>
                  <a:lnTo>
                    <a:pt x="258" y="1449"/>
                  </a:lnTo>
                  <a:lnTo>
                    <a:pt x="256" y="1463"/>
                  </a:lnTo>
                  <a:lnTo>
                    <a:pt x="253" y="1480"/>
                  </a:lnTo>
                  <a:lnTo>
                    <a:pt x="248" y="1494"/>
                  </a:lnTo>
                  <a:lnTo>
                    <a:pt x="243" y="1509"/>
                  </a:lnTo>
                  <a:lnTo>
                    <a:pt x="237" y="1523"/>
                  </a:lnTo>
                  <a:lnTo>
                    <a:pt x="232" y="1537"/>
                  </a:lnTo>
                  <a:lnTo>
                    <a:pt x="221" y="1541"/>
                  </a:lnTo>
                  <a:lnTo>
                    <a:pt x="211" y="1545"/>
                  </a:lnTo>
                  <a:lnTo>
                    <a:pt x="201" y="1549"/>
                  </a:lnTo>
                  <a:lnTo>
                    <a:pt x="191" y="1553"/>
                  </a:lnTo>
                  <a:lnTo>
                    <a:pt x="179" y="1553"/>
                  </a:lnTo>
                  <a:lnTo>
                    <a:pt x="169" y="1554"/>
                  </a:lnTo>
                  <a:lnTo>
                    <a:pt x="159" y="1553"/>
                  </a:lnTo>
                  <a:lnTo>
                    <a:pt x="148" y="1551"/>
                  </a:lnTo>
                  <a:lnTo>
                    <a:pt x="143" y="1540"/>
                  </a:lnTo>
                  <a:lnTo>
                    <a:pt x="136" y="1533"/>
                  </a:lnTo>
                  <a:lnTo>
                    <a:pt x="126" y="1525"/>
                  </a:lnTo>
                  <a:lnTo>
                    <a:pt x="116" y="1520"/>
                  </a:lnTo>
                  <a:lnTo>
                    <a:pt x="106" y="1512"/>
                  </a:lnTo>
                  <a:lnTo>
                    <a:pt x="99" y="1505"/>
                  </a:lnTo>
                  <a:lnTo>
                    <a:pt x="94" y="1496"/>
                  </a:lnTo>
                  <a:lnTo>
                    <a:pt x="92" y="1485"/>
                  </a:lnTo>
                  <a:lnTo>
                    <a:pt x="89" y="1468"/>
                  </a:lnTo>
                  <a:lnTo>
                    <a:pt x="89" y="1450"/>
                  </a:lnTo>
                  <a:lnTo>
                    <a:pt x="87" y="1432"/>
                  </a:lnTo>
                  <a:lnTo>
                    <a:pt x="86" y="1416"/>
                  </a:lnTo>
                  <a:lnTo>
                    <a:pt x="81" y="1398"/>
                  </a:lnTo>
                  <a:lnTo>
                    <a:pt x="76" y="1384"/>
                  </a:lnTo>
                  <a:lnTo>
                    <a:pt x="67" y="1369"/>
                  </a:lnTo>
                  <a:lnTo>
                    <a:pt x="57" y="1357"/>
                  </a:lnTo>
                  <a:lnTo>
                    <a:pt x="38" y="1336"/>
                  </a:lnTo>
                  <a:lnTo>
                    <a:pt x="23" y="1315"/>
                  </a:lnTo>
                  <a:lnTo>
                    <a:pt x="12" y="1291"/>
                  </a:lnTo>
                  <a:lnTo>
                    <a:pt x="6" y="1268"/>
                  </a:lnTo>
                  <a:lnTo>
                    <a:pt x="1" y="1242"/>
                  </a:lnTo>
                  <a:lnTo>
                    <a:pt x="0" y="1216"/>
                  </a:lnTo>
                  <a:lnTo>
                    <a:pt x="1" y="1190"/>
                  </a:lnTo>
                  <a:lnTo>
                    <a:pt x="6" y="1164"/>
                  </a:lnTo>
                  <a:lnTo>
                    <a:pt x="17" y="1140"/>
                  </a:lnTo>
                  <a:lnTo>
                    <a:pt x="31" y="1118"/>
                  </a:lnTo>
                  <a:lnTo>
                    <a:pt x="47" y="1096"/>
                  </a:lnTo>
                  <a:lnTo>
                    <a:pt x="66" y="1077"/>
                  </a:lnTo>
                  <a:lnTo>
                    <a:pt x="86" y="1059"/>
                  </a:lnTo>
                  <a:lnTo>
                    <a:pt x="107" y="1046"/>
                  </a:lnTo>
                  <a:lnTo>
                    <a:pt x="131" y="1038"/>
                  </a:lnTo>
                  <a:lnTo>
                    <a:pt x="159" y="1037"/>
                  </a:lnTo>
                  <a:lnTo>
                    <a:pt x="187" y="1046"/>
                  </a:lnTo>
                  <a:lnTo>
                    <a:pt x="216" y="1060"/>
                  </a:lnTo>
                  <a:lnTo>
                    <a:pt x="242" y="1076"/>
                  </a:lnTo>
                  <a:lnTo>
                    <a:pt x="269" y="1094"/>
                  </a:lnTo>
                  <a:lnTo>
                    <a:pt x="295" y="1113"/>
                  </a:lnTo>
                  <a:lnTo>
                    <a:pt x="321" y="1134"/>
                  </a:lnTo>
                  <a:lnTo>
                    <a:pt x="345" y="1157"/>
                  </a:lnTo>
                  <a:lnTo>
                    <a:pt x="369" y="1180"/>
                  </a:lnTo>
                  <a:lnTo>
                    <a:pt x="373" y="1179"/>
                  </a:lnTo>
                  <a:lnTo>
                    <a:pt x="383" y="1179"/>
                  </a:lnTo>
                  <a:lnTo>
                    <a:pt x="386" y="1178"/>
                  </a:lnTo>
                  <a:lnTo>
                    <a:pt x="391" y="1176"/>
                  </a:lnTo>
                  <a:lnTo>
                    <a:pt x="393" y="1171"/>
                  </a:lnTo>
                  <a:lnTo>
                    <a:pt x="395" y="1166"/>
                  </a:lnTo>
                  <a:lnTo>
                    <a:pt x="395" y="1158"/>
                  </a:lnTo>
                  <a:lnTo>
                    <a:pt x="372" y="1129"/>
                  </a:lnTo>
                  <a:lnTo>
                    <a:pt x="349" y="1104"/>
                  </a:lnTo>
                  <a:lnTo>
                    <a:pt x="323" y="1080"/>
                  </a:lnTo>
                  <a:lnTo>
                    <a:pt x="297" y="1060"/>
                  </a:lnTo>
                  <a:lnTo>
                    <a:pt x="268" y="1040"/>
                  </a:lnTo>
                  <a:lnTo>
                    <a:pt x="239" y="1024"/>
                  </a:lnTo>
                  <a:lnTo>
                    <a:pt x="208" y="1010"/>
                  </a:lnTo>
                  <a:lnTo>
                    <a:pt x="178" y="998"/>
                  </a:lnTo>
                  <a:lnTo>
                    <a:pt x="172" y="977"/>
                  </a:lnTo>
                  <a:lnTo>
                    <a:pt x="174" y="955"/>
                  </a:lnTo>
                  <a:lnTo>
                    <a:pt x="179" y="934"/>
                  </a:lnTo>
                  <a:lnTo>
                    <a:pt x="188" y="914"/>
                  </a:lnTo>
                  <a:lnTo>
                    <a:pt x="198" y="893"/>
                  </a:lnTo>
                  <a:lnTo>
                    <a:pt x="211" y="875"/>
                  </a:lnTo>
                  <a:lnTo>
                    <a:pt x="225" y="858"/>
                  </a:lnTo>
                  <a:lnTo>
                    <a:pt x="240" y="842"/>
                  </a:lnTo>
                  <a:lnTo>
                    <a:pt x="252" y="833"/>
                  </a:lnTo>
                  <a:lnTo>
                    <a:pt x="265" y="823"/>
                  </a:lnTo>
                  <a:lnTo>
                    <a:pt x="279" y="814"/>
                  </a:lnTo>
                  <a:lnTo>
                    <a:pt x="295" y="808"/>
                  </a:lnTo>
                  <a:lnTo>
                    <a:pt x="308" y="802"/>
                  </a:lnTo>
                  <a:lnTo>
                    <a:pt x="325" y="801"/>
                  </a:lnTo>
                  <a:lnTo>
                    <a:pt x="341" y="802"/>
                  </a:lnTo>
                  <a:lnTo>
                    <a:pt x="361" y="809"/>
                  </a:lnTo>
                  <a:lnTo>
                    <a:pt x="391" y="823"/>
                  </a:lnTo>
                  <a:lnTo>
                    <a:pt x="420" y="844"/>
                  </a:lnTo>
                  <a:lnTo>
                    <a:pt x="447" y="865"/>
                  </a:lnTo>
                  <a:lnTo>
                    <a:pt x="473" y="891"/>
                  </a:lnTo>
                  <a:lnTo>
                    <a:pt x="497" y="917"/>
                  </a:lnTo>
                  <a:lnTo>
                    <a:pt x="522" y="944"/>
                  </a:lnTo>
                  <a:lnTo>
                    <a:pt x="546" y="972"/>
                  </a:lnTo>
                  <a:lnTo>
                    <a:pt x="570" y="1000"/>
                  </a:lnTo>
                  <a:lnTo>
                    <a:pt x="573" y="1011"/>
                  </a:lnTo>
                  <a:lnTo>
                    <a:pt x="580" y="1021"/>
                  </a:lnTo>
                  <a:lnTo>
                    <a:pt x="588" y="1030"/>
                  </a:lnTo>
                  <a:lnTo>
                    <a:pt x="600" y="1037"/>
                  </a:lnTo>
                  <a:lnTo>
                    <a:pt x="608" y="1037"/>
                  </a:lnTo>
                  <a:lnTo>
                    <a:pt x="615" y="1034"/>
                  </a:lnTo>
                  <a:lnTo>
                    <a:pt x="620" y="1028"/>
                  </a:lnTo>
                  <a:lnTo>
                    <a:pt x="627" y="1023"/>
                  </a:lnTo>
                  <a:lnTo>
                    <a:pt x="609" y="984"/>
                  </a:lnTo>
                  <a:lnTo>
                    <a:pt x="588" y="948"/>
                  </a:lnTo>
                  <a:lnTo>
                    <a:pt x="563" y="917"/>
                  </a:lnTo>
                  <a:lnTo>
                    <a:pt x="537" y="888"/>
                  </a:lnTo>
                  <a:lnTo>
                    <a:pt x="507" y="860"/>
                  </a:lnTo>
                  <a:lnTo>
                    <a:pt x="477" y="834"/>
                  </a:lnTo>
                  <a:lnTo>
                    <a:pt x="445" y="809"/>
                  </a:lnTo>
                  <a:lnTo>
                    <a:pt x="415" y="785"/>
                  </a:lnTo>
                  <a:lnTo>
                    <a:pt x="404" y="780"/>
                  </a:lnTo>
                  <a:lnTo>
                    <a:pt x="395" y="775"/>
                  </a:lnTo>
                  <a:lnTo>
                    <a:pt x="386" y="770"/>
                  </a:lnTo>
                  <a:lnTo>
                    <a:pt x="378" y="767"/>
                  </a:lnTo>
                  <a:lnTo>
                    <a:pt x="369" y="762"/>
                  </a:lnTo>
                  <a:lnTo>
                    <a:pt x="361" y="759"/>
                  </a:lnTo>
                  <a:lnTo>
                    <a:pt x="351" y="756"/>
                  </a:lnTo>
                  <a:lnTo>
                    <a:pt x="341" y="756"/>
                  </a:lnTo>
                  <a:lnTo>
                    <a:pt x="336" y="747"/>
                  </a:lnTo>
                  <a:lnTo>
                    <a:pt x="338" y="739"/>
                  </a:lnTo>
                  <a:lnTo>
                    <a:pt x="341" y="728"/>
                  </a:lnTo>
                  <a:lnTo>
                    <a:pt x="347" y="721"/>
                  </a:lnTo>
                  <a:lnTo>
                    <a:pt x="355" y="700"/>
                  </a:lnTo>
                  <a:lnTo>
                    <a:pt x="367" y="680"/>
                  </a:lnTo>
                  <a:lnTo>
                    <a:pt x="379" y="661"/>
                  </a:lnTo>
                  <a:lnTo>
                    <a:pt x="394" y="644"/>
                  </a:lnTo>
                  <a:lnTo>
                    <a:pt x="410" y="629"/>
                  </a:lnTo>
                  <a:lnTo>
                    <a:pt x="429" y="620"/>
                  </a:lnTo>
                  <a:lnTo>
                    <a:pt x="450" y="614"/>
                  </a:lnTo>
                  <a:lnTo>
                    <a:pt x="473" y="615"/>
                  </a:lnTo>
                  <a:lnTo>
                    <a:pt x="477" y="611"/>
                  </a:lnTo>
                  <a:lnTo>
                    <a:pt x="483" y="610"/>
                  </a:lnTo>
                  <a:lnTo>
                    <a:pt x="490" y="610"/>
                  </a:lnTo>
                  <a:lnTo>
                    <a:pt x="497" y="611"/>
                  </a:lnTo>
                  <a:lnTo>
                    <a:pt x="504" y="613"/>
                  </a:lnTo>
                  <a:lnTo>
                    <a:pt x="511" y="615"/>
                  </a:lnTo>
                  <a:lnTo>
                    <a:pt x="517" y="616"/>
                  </a:lnTo>
                  <a:lnTo>
                    <a:pt x="524" y="619"/>
                  </a:lnTo>
                  <a:lnTo>
                    <a:pt x="555" y="636"/>
                  </a:lnTo>
                  <a:lnTo>
                    <a:pt x="589" y="657"/>
                  </a:lnTo>
                  <a:lnTo>
                    <a:pt x="623" y="679"/>
                  </a:lnTo>
                  <a:lnTo>
                    <a:pt x="656" y="702"/>
                  </a:lnTo>
                  <a:lnTo>
                    <a:pt x="688" y="725"/>
                  </a:lnTo>
                  <a:lnTo>
                    <a:pt x="720" y="749"/>
                  </a:lnTo>
                  <a:lnTo>
                    <a:pt x="749" y="774"/>
                  </a:lnTo>
                  <a:lnTo>
                    <a:pt x="780" y="801"/>
                  </a:lnTo>
                  <a:lnTo>
                    <a:pt x="789" y="802"/>
                  </a:lnTo>
                  <a:lnTo>
                    <a:pt x="799" y="800"/>
                  </a:lnTo>
                  <a:lnTo>
                    <a:pt x="807" y="793"/>
                  </a:lnTo>
                  <a:lnTo>
                    <a:pt x="815" y="785"/>
                  </a:lnTo>
                  <a:lnTo>
                    <a:pt x="807" y="770"/>
                  </a:lnTo>
                  <a:lnTo>
                    <a:pt x="797" y="760"/>
                  </a:lnTo>
                  <a:lnTo>
                    <a:pt x="786" y="749"/>
                  </a:lnTo>
                  <a:lnTo>
                    <a:pt x="775" y="740"/>
                  </a:lnTo>
                  <a:lnTo>
                    <a:pt x="762" y="729"/>
                  </a:lnTo>
                  <a:lnTo>
                    <a:pt x="752" y="720"/>
                  </a:lnTo>
                  <a:lnTo>
                    <a:pt x="741" y="709"/>
                  </a:lnTo>
                  <a:lnTo>
                    <a:pt x="735" y="699"/>
                  </a:lnTo>
                  <a:lnTo>
                    <a:pt x="704" y="679"/>
                  </a:lnTo>
                  <a:lnTo>
                    <a:pt x="675" y="659"/>
                  </a:lnTo>
                  <a:lnTo>
                    <a:pt x="645" y="639"/>
                  </a:lnTo>
                  <a:lnTo>
                    <a:pt x="617" y="621"/>
                  </a:lnTo>
                  <a:lnTo>
                    <a:pt x="586" y="603"/>
                  </a:lnTo>
                  <a:lnTo>
                    <a:pt x="555" y="588"/>
                  </a:lnTo>
                  <a:lnTo>
                    <a:pt x="523" y="575"/>
                  </a:lnTo>
                  <a:lnTo>
                    <a:pt x="490" y="566"/>
                  </a:lnTo>
                  <a:lnTo>
                    <a:pt x="481" y="555"/>
                  </a:lnTo>
                  <a:lnTo>
                    <a:pt x="473" y="548"/>
                  </a:lnTo>
                  <a:lnTo>
                    <a:pt x="465" y="540"/>
                  </a:lnTo>
                  <a:lnTo>
                    <a:pt x="457" y="533"/>
                  </a:lnTo>
                  <a:lnTo>
                    <a:pt x="448" y="524"/>
                  </a:lnTo>
                  <a:lnTo>
                    <a:pt x="440" y="517"/>
                  </a:lnTo>
                  <a:lnTo>
                    <a:pt x="432" y="508"/>
                  </a:lnTo>
                  <a:lnTo>
                    <a:pt x="425" y="498"/>
                  </a:lnTo>
                  <a:lnTo>
                    <a:pt x="401" y="463"/>
                  </a:lnTo>
                  <a:lnTo>
                    <a:pt x="381" y="427"/>
                  </a:lnTo>
                  <a:lnTo>
                    <a:pt x="364" y="388"/>
                  </a:lnTo>
                  <a:lnTo>
                    <a:pt x="352" y="348"/>
                  </a:lnTo>
                  <a:lnTo>
                    <a:pt x="341" y="305"/>
                  </a:lnTo>
                  <a:lnTo>
                    <a:pt x="339" y="264"/>
                  </a:lnTo>
                  <a:lnTo>
                    <a:pt x="340" y="220"/>
                  </a:lnTo>
                  <a:lnTo>
                    <a:pt x="349" y="178"/>
                  </a:lnTo>
                  <a:lnTo>
                    <a:pt x="351" y="156"/>
                  </a:lnTo>
                  <a:lnTo>
                    <a:pt x="356" y="136"/>
                  </a:lnTo>
                  <a:lnTo>
                    <a:pt x="363" y="114"/>
                  </a:lnTo>
                  <a:lnTo>
                    <a:pt x="373" y="97"/>
                  </a:lnTo>
                  <a:lnTo>
                    <a:pt x="385" y="77"/>
                  </a:lnTo>
                  <a:lnTo>
                    <a:pt x="397" y="59"/>
                  </a:lnTo>
                  <a:lnTo>
                    <a:pt x="411" y="40"/>
                  </a:lnTo>
                  <a:lnTo>
                    <a:pt x="425" y="23"/>
                  </a:lnTo>
                  <a:lnTo>
                    <a:pt x="432" y="23"/>
                  </a:lnTo>
                  <a:lnTo>
                    <a:pt x="440" y="20"/>
                  </a:lnTo>
                  <a:lnTo>
                    <a:pt x="448" y="17"/>
                  </a:lnTo>
                  <a:lnTo>
                    <a:pt x="456" y="13"/>
                  </a:lnTo>
                  <a:lnTo>
                    <a:pt x="463" y="7"/>
                  </a:lnTo>
                  <a:lnTo>
                    <a:pt x="472" y="4"/>
                  </a:lnTo>
                  <a:lnTo>
                    <a:pt x="480" y="0"/>
                  </a:lnTo>
                  <a:lnTo>
                    <a:pt x="490" y="0"/>
                  </a:lnTo>
                  <a:lnTo>
                    <a:pt x="493" y="0"/>
                  </a:lnTo>
                  <a:lnTo>
                    <a:pt x="500" y="1"/>
                  </a:lnTo>
                  <a:lnTo>
                    <a:pt x="506" y="3"/>
                  </a:lnTo>
                  <a:lnTo>
                    <a:pt x="513" y="6"/>
                  </a:lnTo>
                  <a:lnTo>
                    <a:pt x="519" y="8"/>
                  </a:lnTo>
                  <a:lnTo>
                    <a:pt x="524" y="12"/>
                  </a:lnTo>
                  <a:lnTo>
                    <a:pt x="527" y="16"/>
                  </a:lnTo>
                  <a:lnTo>
                    <a:pt x="530" y="23"/>
                  </a:lnTo>
                  <a:close/>
                </a:path>
              </a:pathLst>
            </a:custGeom>
            <a:solidFill>
              <a:srgbClr val="FFD6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4197" name="Freeform 21"/>
            <p:cNvSpPr>
              <a:spLocks/>
            </p:cNvSpPr>
            <p:nvPr/>
          </p:nvSpPr>
          <p:spPr bwMode="auto">
            <a:xfrm>
              <a:off x="4556" y="3379"/>
              <a:ext cx="54" cy="63"/>
            </a:xfrm>
            <a:custGeom>
              <a:avLst/>
              <a:gdLst>
                <a:gd name="T0" fmla="*/ 185 w 218"/>
                <a:gd name="T1" fmla="*/ 32 h 315"/>
                <a:gd name="T2" fmla="*/ 202 w 218"/>
                <a:gd name="T3" fmla="*/ 63 h 315"/>
                <a:gd name="T4" fmla="*/ 212 w 218"/>
                <a:gd name="T5" fmla="*/ 97 h 315"/>
                <a:gd name="T6" fmla="*/ 217 w 218"/>
                <a:gd name="T7" fmla="*/ 132 h 315"/>
                <a:gd name="T8" fmla="*/ 218 w 218"/>
                <a:gd name="T9" fmla="*/ 171 h 315"/>
                <a:gd name="T10" fmla="*/ 215 w 218"/>
                <a:gd name="T11" fmla="*/ 208 h 315"/>
                <a:gd name="T12" fmla="*/ 211 w 218"/>
                <a:gd name="T13" fmla="*/ 244 h 315"/>
                <a:gd name="T14" fmla="*/ 206 w 218"/>
                <a:gd name="T15" fmla="*/ 280 h 315"/>
                <a:gd name="T16" fmla="*/ 201 w 218"/>
                <a:gd name="T17" fmla="*/ 315 h 315"/>
                <a:gd name="T18" fmla="*/ 183 w 218"/>
                <a:gd name="T19" fmla="*/ 278 h 315"/>
                <a:gd name="T20" fmla="*/ 161 w 218"/>
                <a:gd name="T21" fmla="*/ 244 h 315"/>
                <a:gd name="T22" fmla="*/ 137 w 218"/>
                <a:gd name="T23" fmla="*/ 211 h 315"/>
                <a:gd name="T24" fmla="*/ 112 w 218"/>
                <a:gd name="T25" fmla="*/ 179 h 315"/>
                <a:gd name="T26" fmla="*/ 83 w 218"/>
                <a:gd name="T27" fmla="*/ 148 h 315"/>
                <a:gd name="T28" fmla="*/ 56 w 218"/>
                <a:gd name="T29" fmla="*/ 117 h 315"/>
                <a:gd name="T30" fmla="*/ 27 w 218"/>
                <a:gd name="T31" fmla="*/ 88 h 315"/>
                <a:gd name="T32" fmla="*/ 0 w 218"/>
                <a:gd name="T33" fmla="*/ 59 h 315"/>
                <a:gd name="T34" fmla="*/ 8 w 218"/>
                <a:gd name="T35" fmla="*/ 48 h 315"/>
                <a:gd name="T36" fmla="*/ 18 w 218"/>
                <a:gd name="T37" fmla="*/ 39 h 315"/>
                <a:gd name="T38" fmla="*/ 30 w 218"/>
                <a:gd name="T39" fmla="*/ 31 h 315"/>
                <a:gd name="T40" fmla="*/ 42 w 218"/>
                <a:gd name="T41" fmla="*/ 25 h 315"/>
                <a:gd name="T42" fmla="*/ 55 w 218"/>
                <a:gd name="T43" fmla="*/ 18 h 315"/>
                <a:gd name="T44" fmla="*/ 67 w 218"/>
                <a:gd name="T45" fmla="*/ 13 h 315"/>
                <a:gd name="T46" fmla="*/ 80 w 218"/>
                <a:gd name="T47" fmla="*/ 6 h 315"/>
                <a:gd name="T48" fmla="*/ 94 w 218"/>
                <a:gd name="T49" fmla="*/ 2 h 315"/>
                <a:gd name="T50" fmla="*/ 101 w 218"/>
                <a:gd name="T51" fmla="*/ 0 h 315"/>
                <a:gd name="T52" fmla="*/ 109 w 218"/>
                <a:gd name="T53" fmla="*/ 0 h 315"/>
                <a:gd name="T54" fmla="*/ 115 w 218"/>
                <a:gd name="T55" fmla="*/ 2 h 315"/>
                <a:gd name="T56" fmla="*/ 123 w 218"/>
                <a:gd name="T57" fmla="*/ 3 h 315"/>
                <a:gd name="T58" fmla="*/ 130 w 218"/>
                <a:gd name="T59" fmla="*/ 4 h 315"/>
                <a:gd name="T60" fmla="*/ 137 w 218"/>
                <a:gd name="T61" fmla="*/ 5 h 315"/>
                <a:gd name="T62" fmla="*/ 144 w 218"/>
                <a:gd name="T63" fmla="*/ 6 h 315"/>
                <a:gd name="T64" fmla="*/ 153 w 218"/>
                <a:gd name="T65" fmla="*/ 7 h 315"/>
                <a:gd name="T66" fmla="*/ 185 w 218"/>
                <a:gd name="T67" fmla="*/ 3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8" h="315">
                  <a:moveTo>
                    <a:pt x="185" y="32"/>
                  </a:moveTo>
                  <a:lnTo>
                    <a:pt x="202" y="63"/>
                  </a:lnTo>
                  <a:lnTo>
                    <a:pt x="212" y="97"/>
                  </a:lnTo>
                  <a:lnTo>
                    <a:pt x="217" y="132"/>
                  </a:lnTo>
                  <a:lnTo>
                    <a:pt x="218" y="171"/>
                  </a:lnTo>
                  <a:lnTo>
                    <a:pt x="215" y="208"/>
                  </a:lnTo>
                  <a:lnTo>
                    <a:pt x="211" y="244"/>
                  </a:lnTo>
                  <a:lnTo>
                    <a:pt x="206" y="280"/>
                  </a:lnTo>
                  <a:lnTo>
                    <a:pt x="201" y="315"/>
                  </a:lnTo>
                  <a:lnTo>
                    <a:pt x="183" y="278"/>
                  </a:lnTo>
                  <a:lnTo>
                    <a:pt x="161" y="244"/>
                  </a:lnTo>
                  <a:lnTo>
                    <a:pt x="137" y="211"/>
                  </a:lnTo>
                  <a:lnTo>
                    <a:pt x="112" y="179"/>
                  </a:lnTo>
                  <a:lnTo>
                    <a:pt x="83" y="148"/>
                  </a:lnTo>
                  <a:lnTo>
                    <a:pt x="56" y="117"/>
                  </a:lnTo>
                  <a:lnTo>
                    <a:pt x="27" y="88"/>
                  </a:lnTo>
                  <a:lnTo>
                    <a:pt x="0" y="59"/>
                  </a:lnTo>
                  <a:lnTo>
                    <a:pt x="8" y="48"/>
                  </a:lnTo>
                  <a:lnTo>
                    <a:pt x="18" y="39"/>
                  </a:lnTo>
                  <a:lnTo>
                    <a:pt x="30" y="31"/>
                  </a:lnTo>
                  <a:lnTo>
                    <a:pt x="42" y="25"/>
                  </a:lnTo>
                  <a:lnTo>
                    <a:pt x="55" y="18"/>
                  </a:lnTo>
                  <a:lnTo>
                    <a:pt x="67" y="13"/>
                  </a:lnTo>
                  <a:lnTo>
                    <a:pt x="80" y="6"/>
                  </a:lnTo>
                  <a:lnTo>
                    <a:pt x="94" y="2"/>
                  </a:lnTo>
                  <a:lnTo>
                    <a:pt x="101" y="0"/>
                  </a:lnTo>
                  <a:lnTo>
                    <a:pt x="109" y="0"/>
                  </a:lnTo>
                  <a:lnTo>
                    <a:pt x="115" y="2"/>
                  </a:lnTo>
                  <a:lnTo>
                    <a:pt x="123" y="3"/>
                  </a:lnTo>
                  <a:lnTo>
                    <a:pt x="130" y="4"/>
                  </a:lnTo>
                  <a:lnTo>
                    <a:pt x="137" y="5"/>
                  </a:lnTo>
                  <a:lnTo>
                    <a:pt x="144" y="6"/>
                  </a:lnTo>
                  <a:lnTo>
                    <a:pt x="153" y="7"/>
                  </a:lnTo>
                  <a:lnTo>
                    <a:pt x="185" y="32"/>
                  </a:lnTo>
                  <a:close/>
                </a:path>
              </a:pathLst>
            </a:custGeom>
            <a:solidFill>
              <a:srgbClr val="FFD6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4198" name="Freeform 22"/>
            <p:cNvSpPr>
              <a:spLocks/>
            </p:cNvSpPr>
            <p:nvPr/>
          </p:nvSpPr>
          <p:spPr bwMode="auto">
            <a:xfrm>
              <a:off x="3868" y="3490"/>
              <a:ext cx="354" cy="371"/>
            </a:xfrm>
            <a:custGeom>
              <a:avLst/>
              <a:gdLst>
                <a:gd name="T0" fmla="*/ 726 w 1414"/>
                <a:gd name="T1" fmla="*/ 223 h 1855"/>
                <a:gd name="T2" fmla="*/ 686 w 1414"/>
                <a:gd name="T3" fmla="*/ 390 h 1855"/>
                <a:gd name="T4" fmla="*/ 649 w 1414"/>
                <a:gd name="T5" fmla="*/ 564 h 1855"/>
                <a:gd name="T6" fmla="*/ 597 w 1414"/>
                <a:gd name="T7" fmla="*/ 672 h 1855"/>
                <a:gd name="T8" fmla="*/ 516 w 1414"/>
                <a:gd name="T9" fmla="*/ 739 h 1855"/>
                <a:gd name="T10" fmla="*/ 524 w 1414"/>
                <a:gd name="T11" fmla="*/ 783 h 1855"/>
                <a:gd name="T12" fmla="*/ 659 w 1414"/>
                <a:gd name="T13" fmla="*/ 684 h 1855"/>
                <a:gd name="T14" fmla="*/ 805 w 1414"/>
                <a:gd name="T15" fmla="*/ 677 h 1855"/>
                <a:gd name="T16" fmla="*/ 853 w 1414"/>
                <a:gd name="T17" fmla="*/ 720 h 1855"/>
                <a:gd name="T18" fmla="*/ 779 w 1414"/>
                <a:gd name="T19" fmla="*/ 769 h 1855"/>
                <a:gd name="T20" fmla="*/ 645 w 1414"/>
                <a:gd name="T21" fmla="*/ 834 h 1855"/>
                <a:gd name="T22" fmla="*/ 648 w 1414"/>
                <a:gd name="T23" fmla="*/ 874 h 1855"/>
                <a:gd name="T24" fmla="*/ 683 w 1414"/>
                <a:gd name="T25" fmla="*/ 869 h 1855"/>
                <a:gd name="T26" fmla="*/ 787 w 1414"/>
                <a:gd name="T27" fmla="*/ 819 h 1855"/>
                <a:gd name="T28" fmla="*/ 868 w 1414"/>
                <a:gd name="T29" fmla="*/ 791 h 1855"/>
                <a:gd name="T30" fmla="*/ 909 w 1414"/>
                <a:gd name="T31" fmla="*/ 789 h 1855"/>
                <a:gd name="T32" fmla="*/ 962 w 1414"/>
                <a:gd name="T33" fmla="*/ 788 h 1855"/>
                <a:gd name="T34" fmla="*/ 1020 w 1414"/>
                <a:gd name="T35" fmla="*/ 803 h 1855"/>
                <a:gd name="T36" fmla="*/ 1086 w 1414"/>
                <a:gd name="T37" fmla="*/ 855 h 1855"/>
                <a:gd name="T38" fmla="*/ 1086 w 1414"/>
                <a:gd name="T39" fmla="*/ 888 h 1855"/>
                <a:gd name="T40" fmla="*/ 1053 w 1414"/>
                <a:gd name="T41" fmla="*/ 891 h 1855"/>
                <a:gd name="T42" fmla="*/ 921 w 1414"/>
                <a:gd name="T43" fmla="*/ 962 h 1855"/>
                <a:gd name="T44" fmla="*/ 835 w 1414"/>
                <a:gd name="T45" fmla="*/ 1028 h 1855"/>
                <a:gd name="T46" fmla="*/ 853 w 1414"/>
                <a:gd name="T47" fmla="*/ 1062 h 1855"/>
                <a:gd name="T48" fmla="*/ 906 w 1414"/>
                <a:gd name="T49" fmla="*/ 1033 h 1855"/>
                <a:gd name="T50" fmla="*/ 1041 w 1414"/>
                <a:gd name="T51" fmla="*/ 945 h 1855"/>
                <a:gd name="T52" fmla="*/ 1189 w 1414"/>
                <a:gd name="T53" fmla="*/ 954 h 1855"/>
                <a:gd name="T54" fmla="*/ 1322 w 1414"/>
                <a:gd name="T55" fmla="*/ 988 h 1855"/>
                <a:gd name="T56" fmla="*/ 1386 w 1414"/>
                <a:gd name="T57" fmla="*/ 995 h 1855"/>
                <a:gd name="T58" fmla="*/ 1413 w 1414"/>
                <a:gd name="T59" fmla="*/ 1036 h 1855"/>
                <a:gd name="T60" fmla="*/ 1401 w 1414"/>
                <a:gd name="T61" fmla="*/ 1120 h 1855"/>
                <a:gd name="T62" fmla="*/ 1268 w 1414"/>
                <a:gd name="T63" fmla="*/ 1207 h 1855"/>
                <a:gd name="T64" fmla="*/ 1069 w 1414"/>
                <a:gd name="T65" fmla="*/ 1243 h 1855"/>
                <a:gd name="T66" fmla="*/ 1032 w 1414"/>
                <a:gd name="T67" fmla="*/ 1253 h 1855"/>
                <a:gd name="T68" fmla="*/ 1013 w 1414"/>
                <a:gd name="T69" fmla="*/ 1294 h 1855"/>
                <a:gd name="T70" fmla="*/ 1000 w 1414"/>
                <a:gd name="T71" fmla="*/ 1378 h 1855"/>
                <a:gd name="T72" fmla="*/ 950 w 1414"/>
                <a:gd name="T73" fmla="*/ 1625 h 1855"/>
                <a:gd name="T74" fmla="*/ 764 w 1414"/>
                <a:gd name="T75" fmla="*/ 1795 h 1855"/>
                <a:gd name="T76" fmla="*/ 516 w 1414"/>
                <a:gd name="T77" fmla="*/ 1855 h 1855"/>
                <a:gd name="T78" fmla="*/ 250 w 1414"/>
                <a:gd name="T79" fmla="*/ 1671 h 1855"/>
                <a:gd name="T80" fmla="*/ 52 w 1414"/>
                <a:gd name="T81" fmla="*/ 1617 h 1855"/>
                <a:gd name="T82" fmla="*/ 5 w 1414"/>
                <a:gd name="T83" fmla="*/ 1610 h 1855"/>
                <a:gd name="T84" fmla="*/ 47 w 1414"/>
                <a:gd name="T85" fmla="*/ 1392 h 1855"/>
                <a:gd name="T86" fmla="*/ 101 w 1414"/>
                <a:gd name="T87" fmla="*/ 1147 h 1855"/>
                <a:gd name="T88" fmla="*/ 151 w 1414"/>
                <a:gd name="T89" fmla="*/ 970 h 1855"/>
                <a:gd name="T90" fmla="*/ 164 w 1414"/>
                <a:gd name="T91" fmla="*/ 868 h 1855"/>
                <a:gd name="T92" fmla="*/ 232 w 1414"/>
                <a:gd name="T93" fmla="*/ 705 h 1855"/>
                <a:gd name="T94" fmla="*/ 360 w 1414"/>
                <a:gd name="T95" fmla="*/ 557 h 1855"/>
                <a:gd name="T96" fmla="*/ 419 w 1414"/>
                <a:gd name="T97" fmla="*/ 451 h 1855"/>
                <a:gd name="T98" fmla="*/ 461 w 1414"/>
                <a:gd name="T99" fmla="*/ 307 h 1855"/>
                <a:gd name="T100" fmla="*/ 497 w 1414"/>
                <a:gd name="T101" fmla="*/ 141 h 1855"/>
                <a:gd name="T102" fmla="*/ 506 w 1414"/>
                <a:gd name="T103" fmla="*/ 95 h 1855"/>
                <a:gd name="T104" fmla="*/ 515 w 1414"/>
                <a:gd name="T105" fmla="*/ 55 h 1855"/>
                <a:gd name="T106" fmla="*/ 529 w 1414"/>
                <a:gd name="T107" fmla="*/ 20 h 1855"/>
                <a:gd name="T108" fmla="*/ 563 w 1414"/>
                <a:gd name="T109" fmla="*/ 9 h 1855"/>
                <a:gd name="T110" fmla="*/ 605 w 1414"/>
                <a:gd name="T111" fmla="*/ 2 h 1855"/>
                <a:gd name="T112" fmla="*/ 680 w 1414"/>
                <a:gd name="T113" fmla="*/ 54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4" h="1855">
                  <a:moveTo>
                    <a:pt x="701" y="86"/>
                  </a:moveTo>
                  <a:lnTo>
                    <a:pt x="710" y="116"/>
                  </a:lnTo>
                  <a:lnTo>
                    <a:pt x="718" y="152"/>
                  </a:lnTo>
                  <a:lnTo>
                    <a:pt x="724" y="187"/>
                  </a:lnTo>
                  <a:lnTo>
                    <a:pt x="726" y="223"/>
                  </a:lnTo>
                  <a:lnTo>
                    <a:pt x="724" y="258"/>
                  </a:lnTo>
                  <a:lnTo>
                    <a:pt x="718" y="293"/>
                  </a:lnTo>
                  <a:lnTo>
                    <a:pt x="708" y="325"/>
                  </a:lnTo>
                  <a:lnTo>
                    <a:pt x="691" y="354"/>
                  </a:lnTo>
                  <a:lnTo>
                    <a:pt x="686" y="390"/>
                  </a:lnTo>
                  <a:lnTo>
                    <a:pt x="682" y="425"/>
                  </a:lnTo>
                  <a:lnTo>
                    <a:pt x="675" y="460"/>
                  </a:lnTo>
                  <a:lnTo>
                    <a:pt x="668" y="496"/>
                  </a:lnTo>
                  <a:lnTo>
                    <a:pt x="659" y="530"/>
                  </a:lnTo>
                  <a:lnTo>
                    <a:pt x="649" y="564"/>
                  </a:lnTo>
                  <a:lnTo>
                    <a:pt x="637" y="597"/>
                  </a:lnTo>
                  <a:lnTo>
                    <a:pt x="626" y="631"/>
                  </a:lnTo>
                  <a:lnTo>
                    <a:pt x="632" y="647"/>
                  </a:lnTo>
                  <a:lnTo>
                    <a:pt x="614" y="658"/>
                  </a:lnTo>
                  <a:lnTo>
                    <a:pt x="597" y="672"/>
                  </a:lnTo>
                  <a:lnTo>
                    <a:pt x="580" y="685"/>
                  </a:lnTo>
                  <a:lnTo>
                    <a:pt x="564" y="699"/>
                  </a:lnTo>
                  <a:lnTo>
                    <a:pt x="547" y="712"/>
                  </a:lnTo>
                  <a:lnTo>
                    <a:pt x="532" y="726"/>
                  </a:lnTo>
                  <a:lnTo>
                    <a:pt x="516" y="739"/>
                  </a:lnTo>
                  <a:lnTo>
                    <a:pt x="502" y="752"/>
                  </a:lnTo>
                  <a:lnTo>
                    <a:pt x="504" y="761"/>
                  </a:lnTo>
                  <a:lnTo>
                    <a:pt x="508" y="769"/>
                  </a:lnTo>
                  <a:lnTo>
                    <a:pt x="515" y="776"/>
                  </a:lnTo>
                  <a:lnTo>
                    <a:pt x="524" y="783"/>
                  </a:lnTo>
                  <a:lnTo>
                    <a:pt x="540" y="781"/>
                  </a:lnTo>
                  <a:lnTo>
                    <a:pt x="566" y="755"/>
                  </a:lnTo>
                  <a:lnTo>
                    <a:pt x="596" y="730"/>
                  </a:lnTo>
                  <a:lnTo>
                    <a:pt x="626" y="705"/>
                  </a:lnTo>
                  <a:lnTo>
                    <a:pt x="659" y="684"/>
                  </a:lnTo>
                  <a:lnTo>
                    <a:pt x="691" y="667"/>
                  </a:lnTo>
                  <a:lnTo>
                    <a:pt x="725" y="659"/>
                  </a:lnTo>
                  <a:lnTo>
                    <a:pt x="760" y="658"/>
                  </a:lnTo>
                  <a:lnTo>
                    <a:pt x="795" y="670"/>
                  </a:lnTo>
                  <a:lnTo>
                    <a:pt x="805" y="677"/>
                  </a:lnTo>
                  <a:lnTo>
                    <a:pt x="817" y="685"/>
                  </a:lnTo>
                  <a:lnTo>
                    <a:pt x="827" y="692"/>
                  </a:lnTo>
                  <a:lnTo>
                    <a:pt x="837" y="702"/>
                  </a:lnTo>
                  <a:lnTo>
                    <a:pt x="845" y="710"/>
                  </a:lnTo>
                  <a:lnTo>
                    <a:pt x="853" y="720"/>
                  </a:lnTo>
                  <a:lnTo>
                    <a:pt x="859" y="731"/>
                  </a:lnTo>
                  <a:lnTo>
                    <a:pt x="865" y="744"/>
                  </a:lnTo>
                  <a:lnTo>
                    <a:pt x="834" y="749"/>
                  </a:lnTo>
                  <a:lnTo>
                    <a:pt x="806" y="758"/>
                  </a:lnTo>
                  <a:lnTo>
                    <a:pt x="779" y="769"/>
                  </a:lnTo>
                  <a:lnTo>
                    <a:pt x="753" y="783"/>
                  </a:lnTo>
                  <a:lnTo>
                    <a:pt x="725" y="796"/>
                  </a:lnTo>
                  <a:lnTo>
                    <a:pt x="699" y="810"/>
                  </a:lnTo>
                  <a:lnTo>
                    <a:pt x="672" y="822"/>
                  </a:lnTo>
                  <a:lnTo>
                    <a:pt x="645" y="834"/>
                  </a:lnTo>
                  <a:lnTo>
                    <a:pt x="640" y="841"/>
                  </a:lnTo>
                  <a:lnTo>
                    <a:pt x="635" y="849"/>
                  </a:lnTo>
                  <a:lnTo>
                    <a:pt x="634" y="858"/>
                  </a:lnTo>
                  <a:lnTo>
                    <a:pt x="640" y="869"/>
                  </a:lnTo>
                  <a:lnTo>
                    <a:pt x="648" y="874"/>
                  </a:lnTo>
                  <a:lnTo>
                    <a:pt x="659" y="874"/>
                  </a:lnTo>
                  <a:lnTo>
                    <a:pt x="665" y="872"/>
                  </a:lnTo>
                  <a:lnTo>
                    <a:pt x="670" y="871"/>
                  </a:lnTo>
                  <a:lnTo>
                    <a:pt x="676" y="869"/>
                  </a:lnTo>
                  <a:lnTo>
                    <a:pt x="683" y="869"/>
                  </a:lnTo>
                  <a:lnTo>
                    <a:pt x="704" y="861"/>
                  </a:lnTo>
                  <a:lnTo>
                    <a:pt x="724" y="851"/>
                  </a:lnTo>
                  <a:lnTo>
                    <a:pt x="745" y="841"/>
                  </a:lnTo>
                  <a:lnTo>
                    <a:pt x="766" y="830"/>
                  </a:lnTo>
                  <a:lnTo>
                    <a:pt x="787" y="819"/>
                  </a:lnTo>
                  <a:lnTo>
                    <a:pt x="809" y="810"/>
                  </a:lnTo>
                  <a:lnTo>
                    <a:pt x="830" y="802"/>
                  </a:lnTo>
                  <a:lnTo>
                    <a:pt x="854" y="797"/>
                  </a:lnTo>
                  <a:lnTo>
                    <a:pt x="861" y="794"/>
                  </a:lnTo>
                  <a:lnTo>
                    <a:pt x="868" y="791"/>
                  </a:lnTo>
                  <a:lnTo>
                    <a:pt x="876" y="789"/>
                  </a:lnTo>
                  <a:lnTo>
                    <a:pt x="885" y="789"/>
                  </a:lnTo>
                  <a:lnTo>
                    <a:pt x="893" y="788"/>
                  </a:lnTo>
                  <a:lnTo>
                    <a:pt x="901" y="788"/>
                  </a:lnTo>
                  <a:lnTo>
                    <a:pt x="909" y="789"/>
                  </a:lnTo>
                  <a:lnTo>
                    <a:pt x="918" y="791"/>
                  </a:lnTo>
                  <a:lnTo>
                    <a:pt x="929" y="788"/>
                  </a:lnTo>
                  <a:lnTo>
                    <a:pt x="939" y="786"/>
                  </a:lnTo>
                  <a:lnTo>
                    <a:pt x="950" y="786"/>
                  </a:lnTo>
                  <a:lnTo>
                    <a:pt x="962" y="788"/>
                  </a:lnTo>
                  <a:lnTo>
                    <a:pt x="972" y="788"/>
                  </a:lnTo>
                  <a:lnTo>
                    <a:pt x="984" y="790"/>
                  </a:lnTo>
                  <a:lnTo>
                    <a:pt x="994" y="794"/>
                  </a:lnTo>
                  <a:lnTo>
                    <a:pt x="1005" y="797"/>
                  </a:lnTo>
                  <a:lnTo>
                    <a:pt x="1020" y="803"/>
                  </a:lnTo>
                  <a:lnTo>
                    <a:pt x="1035" y="810"/>
                  </a:lnTo>
                  <a:lnTo>
                    <a:pt x="1049" y="819"/>
                  </a:lnTo>
                  <a:lnTo>
                    <a:pt x="1062" y="830"/>
                  </a:lnTo>
                  <a:lnTo>
                    <a:pt x="1074" y="841"/>
                  </a:lnTo>
                  <a:lnTo>
                    <a:pt x="1086" y="855"/>
                  </a:lnTo>
                  <a:lnTo>
                    <a:pt x="1097" y="868"/>
                  </a:lnTo>
                  <a:lnTo>
                    <a:pt x="1107" y="883"/>
                  </a:lnTo>
                  <a:lnTo>
                    <a:pt x="1100" y="885"/>
                  </a:lnTo>
                  <a:lnTo>
                    <a:pt x="1094" y="888"/>
                  </a:lnTo>
                  <a:lnTo>
                    <a:pt x="1086" y="888"/>
                  </a:lnTo>
                  <a:lnTo>
                    <a:pt x="1080" y="889"/>
                  </a:lnTo>
                  <a:lnTo>
                    <a:pt x="1072" y="888"/>
                  </a:lnTo>
                  <a:lnTo>
                    <a:pt x="1065" y="888"/>
                  </a:lnTo>
                  <a:lnTo>
                    <a:pt x="1058" y="889"/>
                  </a:lnTo>
                  <a:lnTo>
                    <a:pt x="1053" y="891"/>
                  </a:lnTo>
                  <a:lnTo>
                    <a:pt x="1026" y="901"/>
                  </a:lnTo>
                  <a:lnTo>
                    <a:pt x="1000" y="915"/>
                  </a:lnTo>
                  <a:lnTo>
                    <a:pt x="972" y="929"/>
                  </a:lnTo>
                  <a:lnTo>
                    <a:pt x="947" y="945"/>
                  </a:lnTo>
                  <a:lnTo>
                    <a:pt x="921" y="962"/>
                  </a:lnTo>
                  <a:lnTo>
                    <a:pt x="896" y="978"/>
                  </a:lnTo>
                  <a:lnTo>
                    <a:pt x="869" y="994"/>
                  </a:lnTo>
                  <a:lnTo>
                    <a:pt x="844" y="1010"/>
                  </a:lnTo>
                  <a:lnTo>
                    <a:pt x="837" y="1017"/>
                  </a:lnTo>
                  <a:lnTo>
                    <a:pt x="835" y="1028"/>
                  </a:lnTo>
                  <a:lnTo>
                    <a:pt x="835" y="1037"/>
                  </a:lnTo>
                  <a:lnTo>
                    <a:pt x="836" y="1047"/>
                  </a:lnTo>
                  <a:lnTo>
                    <a:pt x="838" y="1054"/>
                  </a:lnTo>
                  <a:lnTo>
                    <a:pt x="845" y="1060"/>
                  </a:lnTo>
                  <a:lnTo>
                    <a:pt x="853" y="1062"/>
                  </a:lnTo>
                  <a:lnTo>
                    <a:pt x="862" y="1066"/>
                  </a:lnTo>
                  <a:lnTo>
                    <a:pt x="874" y="1059"/>
                  </a:lnTo>
                  <a:lnTo>
                    <a:pt x="885" y="1050"/>
                  </a:lnTo>
                  <a:lnTo>
                    <a:pt x="896" y="1041"/>
                  </a:lnTo>
                  <a:lnTo>
                    <a:pt x="906" y="1033"/>
                  </a:lnTo>
                  <a:lnTo>
                    <a:pt x="931" y="1013"/>
                  </a:lnTo>
                  <a:lnTo>
                    <a:pt x="957" y="994"/>
                  </a:lnTo>
                  <a:lnTo>
                    <a:pt x="985" y="975"/>
                  </a:lnTo>
                  <a:lnTo>
                    <a:pt x="1013" y="960"/>
                  </a:lnTo>
                  <a:lnTo>
                    <a:pt x="1041" y="945"/>
                  </a:lnTo>
                  <a:lnTo>
                    <a:pt x="1073" y="936"/>
                  </a:lnTo>
                  <a:lnTo>
                    <a:pt x="1104" y="932"/>
                  </a:lnTo>
                  <a:lnTo>
                    <a:pt x="1139" y="936"/>
                  </a:lnTo>
                  <a:lnTo>
                    <a:pt x="1163" y="943"/>
                  </a:lnTo>
                  <a:lnTo>
                    <a:pt x="1189" y="954"/>
                  </a:lnTo>
                  <a:lnTo>
                    <a:pt x="1214" y="963"/>
                  </a:lnTo>
                  <a:lnTo>
                    <a:pt x="1242" y="973"/>
                  </a:lnTo>
                  <a:lnTo>
                    <a:pt x="1267" y="980"/>
                  </a:lnTo>
                  <a:lnTo>
                    <a:pt x="1294" y="985"/>
                  </a:lnTo>
                  <a:lnTo>
                    <a:pt x="1322" y="988"/>
                  </a:lnTo>
                  <a:lnTo>
                    <a:pt x="1349" y="988"/>
                  </a:lnTo>
                  <a:lnTo>
                    <a:pt x="1357" y="990"/>
                  </a:lnTo>
                  <a:lnTo>
                    <a:pt x="1367" y="993"/>
                  </a:lnTo>
                  <a:lnTo>
                    <a:pt x="1377" y="993"/>
                  </a:lnTo>
                  <a:lnTo>
                    <a:pt x="1386" y="995"/>
                  </a:lnTo>
                  <a:lnTo>
                    <a:pt x="1393" y="996"/>
                  </a:lnTo>
                  <a:lnTo>
                    <a:pt x="1401" y="1001"/>
                  </a:lnTo>
                  <a:lnTo>
                    <a:pt x="1407" y="1008"/>
                  </a:lnTo>
                  <a:lnTo>
                    <a:pt x="1413" y="1018"/>
                  </a:lnTo>
                  <a:lnTo>
                    <a:pt x="1413" y="1036"/>
                  </a:lnTo>
                  <a:lnTo>
                    <a:pt x="1414" y="1054"/>
                  </a:lnTo>
                  <a:lnTo>
                    <a:pt x="1414" y="1070"/>
                  </a:lnTo>
                  <a:lnTo>
                    <a:pt x="1413" y="1088"/>
                  </a:lnTo>
                  <a:lnTo>
                    <a:pt x="1407" y="1103"/>
                  </a:lnTo>
                  <a:lnTo>
                    <a:pt x="1401" y="1120"/>
                  </a:lnTo>
                  <a:lnTo>
                    <a:pt x="1391" y="1134"/>
                  </a:lnTo>
                  <a:lnTo>
                    <a:pt x="1379" y="1149"/>
                  </a:lnTo>
                  <a:lnTo>
                    <a:pt x="1343" y="1175"/>
                  </a:lnTo>
                  <a:lnTo>
                    <a:pt x="1307" y="1195"/>
                  </a:lnTo>
                  <a:lnTo>
                    <a:pt x="1268" y="1207"/>
                  </a:lnTo>
                  <a:lnTo>
                    <a:pt x="1230" y="1216"/>
                  </a:lnTo>
                  <a:lnTo>
                    <a:pt x="1189" y="1221"/>
                  </a:lnTo>
                  <a:lnTo>
                    <a:pt x="1149" y="1227"/>
                  </a:lnTo>
                  <a:lnTo>
                    <a:pt x="1109" y="1233"/>
                  </a:lnTo>
                  <a:lnTo>
                    <a:pt x="1069" y="1243"/>
                  </a:lnTo>
                  <a:lnTo>
                    <a:pt x="1062" y="1240"/>
                  </a:lnTo>
                  <a:lnTo>
                    <a:pt x="1056" y="1241"/>
                  </a:lnTo>
                  <a:lnTo>
                    <a:pt x="1049" y="1242"/>
                  </a:lnTo>
                  <a:lnTo>
                    <a:pt x="1043" y="1246"/>
                  </a:lnTo>
                  <a:lnTo>
                    <a:pt x="1032" y="1253"/>
                  </a:lnTo>
                  <a:lnTo>
                    <a:pt x="1021" y="1262"/>
                  </a:lnTo>
                  <a:lnTo>
                    <a:pt x="1020" y="1271"/>
                  </a:lnTo>
                  <a:lnTo>
                    <a:pt x="1019" y="1279"/>
                  </a:lnTo>
                  <a:lnTo>
                    <a:pt x="1016" y="1286"/>
                  </a:lnTo>
                  <a:lnTo>
                    <a:pt x="1013" y="1294"/>
                  </a:lnTo>
                  <a:lnTo>
                    <a:pt x="1010" y="1301"/>
                  </a:lnTo>
                  <a:lnTo>
                    <a:pt x="1008" y="1309"/>
                  </a:lnTo>
                  <a:lnTo>
                    <a:pt x="1005" y="1316"/>
                  </a:lnTo>
                  <a:lnTo>
                    <a:pt x="1005" y="1326"/>
                  </a:lnTo>
                  <a:lnTo>
                    <a:pt x="1000" y="1378"/>
                  </a:lnTo>
                  <a:lnTo>
                    <a:pt x="995" y="1430"/>
                  </a:lnTo>
                  <a:lnTo>
                    <a:pt x="989" y="1480"/>
                  </a:lnTo>
                  <a:lnTo>
                    <a:pt x="981" y="1531"/>
                  </a:lnTo>
                  <a:lnTo>
                    <a:pt x="968" y="1579"/>
                  </a:lnTo>
                  <a:lnTo>
                    <a:pt x="950" y="1625"/>
                  </a:lnTo>
                  <a:lnTo>
                    <a:pt x="925" y="1667"/>
                  </a:lnTo>
                  <a:lnTo>
                    <a:pt x="894" y="1709"/>
                  </a:lnTo>
                  <a:lnTo>
                    <a:pt x="852" y="1743"/>
                  </a:lnTo>
                  <a:lnTo>
                    <a:pt x="809" y="1772"/>
                  </a:lnTo>
                  <a:lnTo>
                    <a:pt x="764" y="1795"/>
                  </a:lnTo>
                  <a:lnTo>
                    <a:pt x="718" y="1815"/>
                  </a:lnTo>
                  <a:lnTo>
                    <a:pt x="669" y="1829"/>
                  </a:lnTo>
                  <a:lnTo>
                    <a:pt x="620" y="1839"/>
                  </a:lnTo>
                  <a:lnTo>
                    <a:pt x="569" y="1848"/>
                  </a:lnTo>
                  <a:lnTo>
                    <a:pt x="516" y="1855"/>
                  </a:lnTo>
                  <a:lnTo>
                    <a:pt x="468" y="1805"/>
                  </a:lnTo>
                  <a:lnTo>
                    <a:pt x="418" y="1763"/>
                  </a:lnTo>
                  <a:lnTo>
                    <a:pt x="363" y="1726"/>
                  </a:lnTo>
                  <a:lnTo>
                    <a:pt x="308" y="1697"/>
                  </a:lnTo>
                  <a:lnTo>
                    <a:pt x="250" y="1671"/>
                  </a:lnTo>
                  <a:lnTo>
                    <a:pt x="191" y="1650"/>
                  </a:lnTo>
                  <a:lnTo>
                    <a:pt x="130" y="1630"/>
                  </a:lnTo>
                  <a:lnTo>
                    <a:pt x="69" y="1614"/>
                  </a:lnTo>
                  <a:lnTo>
                    <a:pt x="61" y="1616"/>
                  </a:lnTo>
                  <a:lnTo>
                    <a:pt x="52" y="1617"/>
                  </a:lnTo>
                  <a:lnTo>
                    <a:pt x="42" y="1617"/>
                  </a:lnTo>
                  <a:lnTo>
                    <a:pt x="33" y="1617"/>
                  </a:lnTo>
                  <a:lnTo>
                    <a:pt x="23" y="1614"/>
                  </a:lnTo>
                  <a:lnTo>
                    <a:pt x="15" y="1613"/>
                  </a:lnTo>
                  <a:lnTo>
                    <a:pt x="5" y="1610"/>
                  </a:lnTo>
                  <a:lnTo>
                    <a:pt x="0" y="1606"/>
                  </a:lnTo>
                  <a:lnTo>
                    <a:pt x="15" y="1552"/>
                  </a:lnTo>
                  <a:lnTo>
                    <a:pt x="27" y="1499"/>
                  </a:lnTo>
                  <a:lnTo>
                    <a:pt x="37" y="1445"/>
                  </a:lnTo>
                  <a:lnTo>
                    <a:pt x="47" y="1392"/>
                  </a:lnTo>
                  <a:lnTo>
                    <a:pt x="53" y="1339"/>
                  </a:lnTo>
                  <a:lnTo>
                    <a:pt x="64" y="1286"/>
                  </a:lnTo>
                  <a:lnTo>
                    <a:pt x="75" y="1233"/>
                  </a:lnTo>
                  <a:lnTo>
                    <a:pt x="91" y="1182"/>
                  </a:lnTo>
                  <a:lnTo>
                    <a:pt x="101" y="1147"/>
                  </a:lnTo>
                  <a:lnTo>
                    <a:pt x="113" y="1112"/>
                  </a:lnTo>
                  <a:lnTo>
                    <a:pt x="123" y="1076"/>
                  </a:lnTo>
                  <a:lnTo>
                    <a:pt x="135" y="1042"/>
                  </a:lnTo>
                  <a:lnTo>
                    <a:pt x="143" y="1006"/>
                  </a:lnTo>
                  <a:lnTo>
                    <a:pt x="151" y="970"/>
                  </a:lnTo>
                  <a:lnTo>
                    <a:pt x="155" y="935"/>
                  </a:lnTo>
                  <a:lnTo>
                    <a:pt x="159" y="900"/>
                  </a:lnTo>
                  <a:lnTo>
                    <a:pt x="164" y="889"/>
                  </a:lnTo>
                  <a:lnTo>
                    <a:pt x="165" y="878"/>
                  </a:lnTo>
                  <a:lnTo>
                    <a:pt x="164" y="868"/>
                  </a:lnTo>
                  <a:lnTo>
                    <a:pt x="167" y="858"/>
                  </a:lnTo>
                  <a:lnTo>
                    <a:pt x="171" y="814"/>
                  </a:lnTo>
                  <a:lnTo>
                    <a:pt x="185" y="775"/>
                  </a:lnTo>
                  <a:lnTo>
                    <a:pt x="205" y="738"/>
                  </a:lnTo>
                  <a:lnTo>
                    <a:pt x="232" y="705"/>
                  </a:lnTo>
                  <a:lnTo>
                    <a:pt x="259" y="672"/>
                  </a:lnTo>
                  <a:lnTo>
                    <a:pt x="289" y="642"/>
                  </a:lnTo>
                  <a:lnTo>
                    <a:pt x="317" y="609"/>
                  </a:lnTo>
                  <a:lnTo>
                    <a:pt x="344" y="576"/>
                  </a:lnTo>
                  <a:lnTo>
                    <a:pt x="360" y="557"/>
                  </a:lnTo>
                  <a:lnTo>
                    <a:pt x="374" y="538"/>
                  </a:lnTo>
                  <a:lnTo>
                    <a:pt x="387" y="517"/>
                  </a:lnTo>
                  <a:lnTo>
                    <a:pt x="400" y="497"/>
                  </a:lnTo>
                  <a:lnTo>
                    <a:pt x="409" y="473"/>
                  </a:lnTo>
                  <a:lnTo>
                    <a:pt x="419" y="451"/>
                  </a:lnTo>
                  <a:lnTo>
                    <a:pt x="427" y="427"/>
                  </a:lnTo>
                  <a:lnTo>
                    <a:pt x="435" y="404"/>
                  </a:lnTo>
                  <a:lnTo>
                    <a:pt x="444" y="372"/>
                  </a:lnTo>
                  <a:lnTo>
                    <a:pt x="453" y="340"/>
                  </a:lnTo>
                  <a:lnTo>
                    <a:pt x="461" y="307"/>
                  </a:lnTo>
                  <a:lnTo>
                    <a:pt x="469" y="274"/>
                  </a:lnTo>
                  <a:lnTo>
                    <a:pt x="476" y="240"/>
                  </a:lnTo>
                  <a:lnTo>
                    <a:pt x="483" y="207"/>
                  </a:lnTo>
                  <a:lnTo>
                    <a:pt x="490" y="173"/>
                  </a:lnTo>
                  <a:lnTo>
                    <a:pt x="497" y="141"/>
                  </a:lnTo>
                  <a:lnTo>
                    <a:pt x="498" y="130"/>
                  </a:lnTo>
                  <a:lnTo>
                    <a:pt x="500" y="122"/>
                  </a:lnTo>
                  <a:lnTo>
                    <a:pt x="502" y="113"/>
                  </a:lnTo>
                  <a:lnTo>
                    <a:pt x="505" y="105"/>
                  </a:lnTo>
                  <a:lnTo>
                    <a:pt x="506" y="95"/>
                  </a:lnTo>
                  <a:lnTo>
                    <a:pt x="508" y="87"/>
                  </a:lnTo>
                  <a:lnTo>
                    <a:pt x="509" y="77"/>
                  </a:lnTo>
                  <a:lnTo>
                    <a:pt x="510" y="69"/>
                  </a:lnTo>
                  <a:lnTo>
                    <a:pt x="513" y="62"/>
                  </a:lnTo>
                  <a:lnTo>
                    <a:pt x="515" y="55"/>
                  </a:lnTo>
                  <a:lnTo>
                    <a:pt x="517" y="48"/>
                  </a:lnTo>
                  <a:lnTo>
                    <a:pt x="520" y="41"/>
                  </a:lnTo>
                  <a:lnTo>
                    <a:pt x="522" y="34"/>
                  </a:lnTo>
                  <a:lnTo>
                    <a:pt x="525" y="27"/>
                  </a:lnTo>
                  <a:lnTo>
                    <a:pt x="529" y="20"/>
                  </a:lnTo>
                  <a:lnTo>
                    <a:pt x="534" y="14"/>
                  </a:lnTo>
                  <a:lnTo>
                    <a:pt x="541" y="14"/>
                  </a:lnTo>
                  <a:lnTo>
                    <a:pt x="549" y="14"/>
                  </a:lnTo>
                  <a:lnTo>
                    <a:pt x="556" y="11"/>
                  </a:lnTo>
                  <a:lnTo>
                    <a:pt x="563" y="9"/>
                  </a:lnTo>
                  <a:lnTo>
                    <a:pt x="569" y="6"/>
                  </a:lnTo>
                  <a:lnTo>
                    <a:pt x="574" y="2"/>
                  </a:lnTo>
                  <a:lnTo>
                    <a:pt x="581" y="0"/>
                  </a:lnTo>
                  <a:lnTo>
                    <a:pt x="588" y="0"/>
                  </a:lnTo>
                  <a:lnTo>
                    <a:pt x="605" y="2"/>
                  </a:lnTo>
                  <a:lnTo>
                    <a:pt x="624" y="8"/>
                  </a:lnTo>
                  <a:lnTo>
                    <a:pt x="640" y="15"/>
                  </a:lnTo>
                  <a:lnTo>
                    <a:pt x="654" y="27"/>
                  </a:lnTo>
                  <a:lnTo>
                    <a:pt x="667" y="40"/>
                  </a:lnTo>
                  <a:lnTo>
                    <a:pt x="680" y="54"/>
                  </a:lnTo>
                  <a:lnTo>
                    <a:pt x="690" y="69"/>
                  </a:lnTo>
                  <a:lnTo>
                    <a:pt x="701" y="86"/>
                  </a:lnTo>
                  <a:close/>
                </a:path>
              </a:pathLst>
            </a:custGeom>
            <a:solidFill>
              <a:srgbClr val="FFD6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4199" name="Freeform 23"/>
            <p:cNvSpPr>
              <a:spLocks/>
            </p:cNvSpPr>
            <p:nvPr/>
          </p:nvSpPr>
          <p:spPr bwMode="auto">
            <a:xfrm>
              <a:off x="4229" y="3642"/>
              <a:ext cx="198" cy="159"/>
            </a:xfrm>
            <a:custGeom>
              <a:avLst/>
              <a:gdLst>
                <a:gd name="T0" fmla="*/ 675 w 789"/>
                <a:gd name="T1" fmla="*/ 49 h 797"/>
                <a:gd name="T2" fmla="*/ 673 w 789"/>
                <a:gd name="T3" fmla="*/ 100 h 797"/>
                <a:gd name="T4" fmla="*/ 676 w 789"/>
                <a:gd name="T5" fmla="*/ 152 h 797"/>
                <a:gd name="T6" fmla="*/ 687 w 789"/>
                <a:gd name="T7" fmla="*/ 202 h 797"/>
                <a:gd name="T8" fmla="*/ 708 w 789"/>
                <a:gd name="T9" fmla="*/ 239 h 797"/>
                <a:gd name="T10" fmla="*/ 745 w 789"/>
                <a:gd name="T11" fmla="*/ 258 h 797"/>
                <a:gd name="T12" fmla="*/ 779 w 789"/>
                <a:gd name="T13" fmla="*/ 278 h 797"/>
                <a:gd name="T14" fmla="*/ 789 w 789"/>
                <a:gd name="T15" fmla="*/ 307 h 797"/>
                <a:gd name="T16" fmla="*/ 752 w 789"/>
                <a:gd name="T17" fmla="*/ 392 h 797"/>
                <a:gd name="T18" fmla="*/ 685 w 789"/>
                <a:gd name="T19" fmla="*/ 515 h 797"/>
                <a:gd name="T20" fmla="*/ 609 w 789"/>
                <a:gd name="T21" fmla="*/ 633 h 797"/>
                <a:gd name="T22" fmla="*/ 523 w 789"/>
                <a:gd name="T23" fmla="*/ 744 h 797"/>
                <a:gd name="T24" fmla="*/ 460 w 789"/>
                <a:gd name="T25" fmla="*/ 737 h 797"/>
                <a:gd name="T26" fmla="*/ 414 w 789"/>
                <a:gd name="T27" fmla="*/ 623 h 797"/>
                <a:gd name="T28" fmla="*/ 358 w 789"/>
                <a:gd name="T29" fmla="*/ 515 h 797"/>
                <a:gd name="T30" fmla="*/ 297 w 789"/>
                <a:gd name="T31" fmla="*/ 409 h 797"/>
                <a:gd name="T32" fmla="*/ 256 w 789"/>
                <a:gd name="T33" fmla="*/ 346 h 797"/>
                <a:gd name="T34" fmla="*/ 236 w 789"/>
                <a:gd name="T35" fmla="*/ 325 h 797"/>
                <a:gd name="T36" fmla="*/ 215 w 789"/>
                <a:gd name="T37" fmla="*/ 305 h 797"/>
                <a:gd name="T38" fmla="*/ 192 w 789"/>
                <a:gd name="T39" fmla="*/ 288 h 797"/>
                <a:gd name="T40" fmla="*/ 154 w 789"/>
                <a:gd name="T41" fmla="*/ 286 h 797"/>
                <a:gd name="T42" fmla="*/ 106 w 789"/>
                <a:gd name="T43" fmla="*/ 305 h 797"/>
                <a:gd name="T44" fmla="*/ 62 w 789"/>
                <a:gd name="T45" fmla="*/ 338 h 797"/>
                <a:gd name="T46" fmla="*/ 19 w 789"/>
                <a:gd name="T47" fmla="*/ 377 h 797"/>
                <a:gd name="T48" fmla="*/ 2 w 789"/>
                <a:gd name="T49" fmla="*/ 387 h 797"/>
                <a:gd name="T50" fmla="*/ 10 w 789"/>
                <a:gd name="T51" fmla="*/ 371 h 797"/>
                <a:gd name="T52" fmla="*/ 18 w 789"/>
                <a:gd name="T53" fmla="*/ 352 h 797"/>
                <a:gd name="T54" fmla="*/ 22 w 789"/>
                <a:gd name="T55" fmla="*/ 333 h 797"/>
                <a:gd name="T56" fmla="*/ 20 w 789"/>
                <a:gd name="T57" fmla="*/ 314 h 797"/>
                <a:gd name="T58" fmla="*/ 19 w 789"/>
                <a:gd name="T59" fmla="*/ 293 h 797"/>
                <a:gd name="T60" fmla="*/ 17 w 789"/>
                <a:gd name="T61" fmla="*/ 272 h 797"/>
                <a:gd name="T62" fmla="*/ 11 w 789"/>
                <a:gd name="T63" fmla="*/ 251 h 797"/>
                <a:gd name="T64" fmla="*/ 15 w 789"/>
                <a:gd name="T65" fmla="*/ 242 h 797"/>
                <a:gd name="T66" fmla="*/ 28 w 789"/>
                <a:gd name="T67" fmla="*/ 239 h 797"/>
                <a:gd name="T68" fmla="*/ 43 w 789"/>
                <a:gd name="T69" fmla="*/ 234 h 797"/>
                <a:gd name="T70" fmla="*/ 57 w 789"/>
                <a:gd name="T71" fmla="*/ 233 h 797"/>
                <a:gd name="T72" fmla="*/ 78 w 789"/>
                <a:gd name="T73" fmla="*/ 237 h 797"/>
                <a:gd name="T74" fmla="*/ 106 w 789"/>
                <a:gd name="T75" fmla="*/ 232 h 797"/>
                <a:gd name="T76" fmla="*/ 135 w 789"/>
                <a:gd name="T77" fmla="*/ 226 h 797"/>
                <a:gd name="T78" fmla="*/ 162 w 789"/>
                <a:gd name="T79" fmla="*/ 224 h 797"/>
                <a:gd name="T80" fmla="*/ 227 w 789"/>
                <a:gd name="T81" fmla="*/ 208 h 797"/>
                <a:gd name="T82" fmla="*/ 326 w 789"/>
                <a:gd name="T83" fmla="*/ 160 h 797"/>
                <a:gd name="T84" fmla="*/ 419 w 789"/>
                <a:gd name="T85" fmla="*/ 100 h 797"/>
                <a:gd name="T86" fmla="*/ 513 w 789"/>
                <a:gd name="T87" fmla="*/ 39 h 797"/>
                <a:gd name="T88" fmla="*/ 576 w 789"/>
                <a:gd name="T89" fmla="*/ 6 h 797"/>
                <a:gd name="T90" fmla="*/ 608 w 789"/>
                <a:gd name="T91" fmla="*/ 0 h 797"/>
                <a:gd name="T92" fmla="*/ 639 w 789"/>
                <a:gd name="T93" fmla="*/ 2 h 797"/>
                <a:gd name="T94" fmla="*/ 667 w 789"/>
                <a:gd name="T95" fmla="*/ 15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9" h="797">
                  <a:moveTo>
                    <a:pt x="680" y="27"/>
                  </a:moveTo>
                  <a:lnTo>
                    <a:pt x="675" y="49"/>
                  </a:lnTo>
                  <a:lnTo>
                    <a:pt x="673" y="75"/>
                  </a:lnTo>
                  <a:lnTo>
                    <a:pt x="673" y="100"/>
                  </a:lnTo>
                  <a:lnTo>
                    <a:pt x="674" y="127"/>
                  </a:lnTo>
                  <a:lnTo>
                    <a:pt x="676" y="152"/>
                  </a:lnTo>
                  <a:lnTo>
                    <a:pt x="681" y="178"/>
                  </a:lnTo>
                  <a:lnTo>
                    <a:pt x="687" y="202"/>
                  </a:lnTo>
                  <a:lnTo>
                    <a:pt x="696" y="227"/>
                  </a:lnTo>
                  <a:lnTo>
                    <a:pt x="708" y="239"/>
                  </a:lnTo>
                  <a:lnTo>
                    <a:pt x="725" y="250"/>
                  </a:lnTo>
                  <a:lnTo>
                    <a:pt x="745" y="258"/>
                  </a:lnTo>
                  <a:lnTo>
                    <a:pt x="764" y="268"/>
                  </a:lnTo>
                  <a:lnTo>
                    <a:pt x="779" y="278"/>
                  </a:lnTo>
                  <a:lnTo>
                    <a:pt x="788" y="292"/>
                  </a:lnTo>
                  <a:lnTo>
                    <a:pt x="789" y="307"/>
                  </a:lnTo>
                  <a:lnTo>
                    <a:pt x="781" y="330"/>
                  </a:lnTo>
                  <a:lnTo>
                    <a:pt x="752" y="392"/>
                  </a:lnTo>
                  <a:lnTo>
                    <a:pt x="721" y="454"/>
                  </a:lnTo>
                  <a:lnTo>
                    <a:pt x="685" y="515"/>
                  </a:lnTo>
                  <a:lnTo>
                    <a:pt x="650" y="576"/>
                  </a:lnTo>
                  <a:lnTo>
                    <a:pt x="609" y="633"/>
                  </a:lnTo>
                  <a:lnTo>
                    <a:pt x="568" y="691"/>
                  </a:lnTo>
                  <a:lnTo>
                    <a:pt x="523" y="744"/>
                  </a:lnTo>
                  <a:lnTo>
                    <a:pt x="479" y="797"/>
                  </a:lnTo>
                  <a:lnTo>
                    <a:pt x="460" y="737"/>
                  </a:lnTo>
                  <a:lnTo>
                    <a:pt x="439" y="679"/>
                  </a:lnTo>
                  <a:lnTo>
                    <a:pt x="414" y="623"/>
                  </a:lnTo>
                  <a:lnTo>
                    <a:pt x="387" y="570"/>
                  </a:lnTo>
                  <a:lnTo>
                    <a:pt x="358" y="515"/>
                  </a:lnTo>
                  <a:lnTo>
                    <a:pt x="328" y="462"/>
                  </a:lnTo>
                  <a:lnTo>
                    <a:pt x="297" y="409"/>
                  </a:lnTo>
                  <a:lnTo>
                    <a:pt x="266" y="357"/>
                  </a:lnTo>
                  <a:lnTo>
                    <a:pt x="256" y="346"/>
                  </a:lnTo>
                  <a:lnTo>
                    <a:pt x="247" y="335"/>
                  </a:lnTo>
                  <a:lnTo>
                    <a:pt x="236" y="325"/>
                  </a:lnTo>
                  <a:lnTo>
                    <a:pt x="226" y="315"/>
                  </a:lnTo>
                  <a:lnTo>
                    <a:pt x="215" y="305"/>
                  </a:lnTo>
                  <a:lnTo>
                    <a:pt x="204" y="297"/>
                  </a:lnTo>
                  <a:lnTo>
                    <a:pt x="192" y="288"/>
                  </a:lnTo>
                  <a:lnTo>
                    <a:pt x="180" y="285"/>
                  </a:lnTo>
                  <a:lnTo>
                    <a:pt x="154" y="286"/>
                  </a:lnTo>
                  <a:lnTo>
                    <a:pt x="130" y="294"/>
                  </a:lnTo>
                  <a:lnTo>
                    <a:pt x="106" y="305"/>
                  </a:lnTo>
                  <a:lnTo>
                    <a:pt x="84" y="321"/>
                  </a:lnTo>
                  <a:lnTo>
                    <a:pt x="62" y="338"/>
                  </a:lnTo>
                  <a:lnTo>
                    <a:pt x="40" y="358"/>
                  </a:lnTo>
                  <a:lnTo>
                    <a:pt x="19" y="377"/>
                  </a:lnTo>
                  <a:lnTo>
                    <a:pt x="0" y="396"/>
                  </a:lnTo>
                  <a:lnTo>
                    <a:pt x="2" y="387"/>
                  </a:lnTo>
                  <a:lnTo>
                    <a:pt x="6" y="380"/>
                  </a:lnTo>
                  <a:lnTo>
                    <a:pt x="10" y="371"/>
                  </a:lnTo>
                  <a:lnTo>
                    <a:pt x="16" y="363"/>
                  </a:lnTo>
                  <a:lnTo>
                    <a:pt x="18" y="352"/>
                  </a:lnTo>
                  <a:lnTo>
                    <a:pt x="22" y="343"/>
                  </a:lnTo>
                  <a:lnTo>
                    <a:pt x="22" y="333"/>
                  </a:lnTo>
                  <a:lnTo>
                    <a:pt x="22" y="326"/>
                  </a:lnTo>
                  <a:lnTo>
                    <a:pt x="20" y="314"/>
                  </a:lnTo>
                  <a:lnTo>
                    <a:pt x="20" y="304"/>
                  </a:lnTo>
                  <a:lnTo>
                    <a:pt x="19" y="293"/>
                  </a:lnTo>
                  <a:lnTo>
                    <a:pt x="19" y="282"/>
                  </a:lnTo>
                  <a:lnTo>
                    <a:pt x="17" y="272"/>
                  </a:lnTo>
                  <a:lnTo>
                    <a:pt x="15" y="261"/>
                  </a:lnTo>
                  <a:lnTo>
                    <a:pt x="11" y="251"/>
                  </a:lnTo>
                  <a:lnTo>
                    <a:pt x="8" y="244"/>
                  </a:lnTo>
                  <a:lnTo>
                    <a:pt x="15" y="242"/>
                  </a:lnTo>
                  <a:lnTo>
                    <a:pt x="22" y="241"/>
                  </a:lnTo>
                  <a:lnTo>
                    <a:pt x="28" y="239"/>
                  </a:lnTo>
                  <a:lnTo>
                    <a:pt x="36" y="237"/>
                  </a:lnTo>
                  <a:lnTo>
                    <a:pt x="43" y="234"/>
                  </a:lnTo>
                  <a:lnTo>
                    <a:pt x="50" y="233"/>
                  </a:lnTo>
                  <a:lnTo>
                    <a:pt x="57" y="233"/>
                  </a:lnTo>
                  <a:lnTo>
                    <a:pt x="64" y="238"/>
                  </a:lnTo>
                  <a:lnTo>
                    <a:pt x="78" y="237"/>
                  </a:lnTo>
                  <a:lnTo>
                    <a:pt x="92" y="235"/>
                  </a:lnTo>
                  <a:lnTo>
                    <a:pt x="106" y="232"/>
                  </a:lnTo>
                  <a:lnTo>
                    <a:pt x="121" y="229"/>
                  </a:lnTo>
                  <a:lnTo>
                    <a:pt x="135" y="226"/>
                  </a:lnTo>
                  <a:lnTo>
                    <a:pt x="148" y="225"/>
                  </a:lnTo>
                  <a:lnTo>
                    <a:pt x="162" y="224"/>
                  </a:lnTo>
                  <a:lnTo>
                    <a:pt x="177" y="227"/>
                  </a:lnTo>
                  <a:lnTo>
                    <a:pt x="227" y="208"/>
                  </a:lnTo>
                  <a:lnTo>
                    <a:pt x="278" y="186"/>
                  </a:lnTo>
                  <a:lnTo>
                    <a:pt x="326" y="160"/>
                  </a:lnTo>
                  <a:lnTo>
                    <a:pt x="374" y="132"/>
                  </a:lnTo>
                  <a:lnTo>
                    <a:pt x="419" y="100"/>
                  </a:lnTo>
                  <a:lnTo>
                    <a:pt x="466" y="69"/>
                  </a:lnTo>
                  <a:lnTo>
                    <a:pt x="513" y="39"/>
                  </a:lnTo>
                  <a:lnTo>
                    <a:pt x="561" y="10"/>
                  </a:lnTo>
                  <a:lnTo>
                    <a:pt x="576" y="6"/>
                  </a:lnTo>
                  <a:lnTo>
                    <a:pt x="592" y="2"/>
                  </a:lnTo>
                  <a:lnTo>
                    <a:pt x="608" y="0"/>
                  </a:lnTo>
                  <a:lnTo>
                    <a:pt x="624" y="1"/>
                  </a:lnTo>
                  <a:lnTo>
                    <a:pt x="639" y="2"/>
                  </a:lnTo>
                  <a:lnTo>
                    <a:pt x="653" y="7"/>
                  </a:lnTo>
                  <a:lnTo>
                    <a:pt x="667" y="15"/>
                  </a:lnTo>
                  <a:lnTo>
                    <a:pt x="680" y="27"/>
                  </a:lnTo>
                  <a:close/>
                </a:path>
              </a:pathLst>
            </a:cu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4200" name="Freeform 24"/>
            <p:cNvSpPr>
              <a:spLocks/>
            </p:cNvSpPr>
            <p:nvPr/>
          </p:nvSpPr>
          <p:spPr bwMode="auto">
            <a:xfrm>
              <a:off x="4132" y="3731"/>
              <a:ext cx="84" cy="68"/>
            </a:xfrm>
            <a:custGeom>
              <a:avLst/>
              <a:gdLst>
                <a:gd name="T0" fmla="*/ 167 w 336"/>
                <a:gd name="T1" fmla="*/ 338 h 338"/>
                <a:gd name="T2" fmla="*/ 137 w 336"/>
                <a:gd name="T3" fmla="*/ 332 h 338"/>
                <a:gd name="T4" fmla="*/ 123 w 336"/>
                <a:gd name="T5" fmla="*/ 320 h 338"/>
                <a:gd name="T6" fmla="*/ 109 w 336"/>
                <a:gd name="T7" fmla="*/ 307 h 338"/>
                <a:gd name="T8" fmla="*/ 95 w 336"/>
                <a:gd name="T9" fmla="*/ 294 h 338"/>
                <a:gd name="T10" fmla="*/ 81 w 336"/>
                <a:gd name="T11" fmla="*/ 283 h 338"/>
                <a:gd name="T12" fmla="*/ 65 w 336"/>
                <a:gd name="T13" fmla="*/ 270 h 338"/>
                <a:gd name="T14" fmla="*/ 51 w 336"/>
                <a:gd name="T15" fmla="*/ 261 h 338"/>
                <a:gd name="T16" fmla="*/ 35 w 336"/>
                <a:gd name="T17" fmla="*/ 252 h 338"/>
                <a:gd name="T18" fmla="*/ 20 w 336"/>
                <a:gd name="T19" fmla="*/ 246 h 338"/>
                <a:gd name="T20" fmla="*/ 12 w 336"/>
                <a:gd name="T21" fmla="*/ 232 h 338"/>
                <a:gd name="T22" fmla="*/ 8 w 336"/>
                <a:gd name="T23" fmla="*/ 219 h 338"/>
                <a:gd name="T24" fmla="*/ 7 w 336"/>
                <a:gd name="T25" fmla="*/ 203 h 338"/>
                <a:gd name="T26" fmla="*/ 9 w 336"/>
                <a:gd name="T27" fmla="*/ 189 h 338"/>
                <a:gd name="T28" fmla="*/ 9 w 336"/>
                <a:gd name="T29" fmla="*/ 174 h 338"/>
                <a:gd name="T30" fmla="*/ 11 w 336"/>
                <a:gd name="T31" fmla="*/ 159 h 338"/>
                <a:gd name="T32" fmla="*/ 9 w 336"/>
                <a:gd name="T33" fmla="*/ 144 h 338"/>
                <a:gd name="T34" fmla="*/ 6 w 336"/>
                <a:gd name="T35" fmla="*/ 133 h 338"/>
                <a:gd name="T36" fmla="*/ 0 w 336"/>
                <a:gd name="T37" fmla="*/ 133 h 338"/>
                <a:gd name="T38" fmla="*/ 5 w 336"/>
                <a:gd name="T39" fmla="*/ 119 h 338"/>
                <a:gd name="T40" fmla="*/ 14 w 336"/>
                <a:gd name="T41" fmla="*/ 108 h 338"/>
                <a:gd name="T42" fmla="*/ 25 w 336"/>
                <a:gd name="T43" fmla="*/ 100 h 338"/>
                <a:gd name="T44" fmla="*/ 39 w 336"/>
                <a:gd name="T45" fmla="*/ 96 h 338"/>
                <a:gd name="T46" fmla="*/ 53 w 336"/>
                <a:gd name="T47" fmla="*/ 91 h 338"/>
                <a:gd name="T48" fmla="*/ 68 w 336"/>
                <a:gd name="T49" fmla="*/ 87 h 338"/>
                <a:gd name="T50" fmla="*/ 80 w 336"/>
                <a:gd name="T51" fmla="*/ 82 h 338"/>
                <a:gd name="T52" fmla="*/ 94 w 336"/>
                <a:gd name="T53" fmla="*/ 77 h 338"/>
                <a:gd name="T54" fmla="*/ 126 w 336"/>
                <a:gd name="T55" fmla="*/ 71 h 338"/>
                <a:gd name="T56" fmla="*/ 158 w 336"/>
                <a:gd name="T57" fmla="*/ 67 h 338"/>
                <a:gd name="T58" fmla="*/ 190 w 336"/>
                <a:gd name="T59" fmla="*/ 60 h 338"/>
                <a:gd name="T60" fmla="*/ 222 w 336"/>
                <a:gd name="T61" fmla="*/ 54 h 338"/>
                <a:gd name="T62" fmla="*/ 252 w 336"/>
                <a:gd name="T63" fmla="*/ 44 h 338"/>
                <a:gd name="T64" fmla="*/ 281 w 336"/>
                <a:gd name="T65" fmla="*/ 34 h 338"/>
                <a:gd name="T66" fmla="*/ 309 w 336"/>
                <a:gd name="T67" fmla="*/ 18 h 338"/>
                <a:gd name="T68" fmla="*/ 336 w 336"/>
                <a:gd name="T69" fmla="*/ 0 h 338"/>
                <a:gd name="T70" fmla="*/ 305 w 336"/>
                <a:gd name="T71" fmla="*/ 36 h 338"/>
                <a:gd name="T72" fmla="*/ 278 w 336"/>
                <a:gd name="T73" fmla="*/ 76 h 338"/>
                <a:gd name="T74" fmla="*/ 252 w 336"/>
                <a:gd name="T75" fmla="*/ 116 h 338"/>
                <a:gd name="T76" fmla="*/ 230 w 336"/>
                <a:gd name="T77" fmla="*/ 159 h 338"/>
                <a:gd name="T78" fmla="*/ 209 w 336"/>
                <a:gd name="T79" fmla="*/ 201 h 338"/>
                <a:gd name="T80" fmla="*/ 192 w 336"/>
                <a:gd name="T81" fmla="*/ 246 h 338"/>
                <a:gd name="T82" fmla="*/ 177 w 336"/>
                <a:gd name="T83" fmla="*/ 290 h 338"/>
                <a:gd name="T84" fmla="*/ 167 w 336"/>
                <a:gd name="T85" fmla="*/ 33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6" h="338">
                  <a:moveTo>
                    <a:pt x="167" y="338"/>
                  </a:moveTo>
                  <a:lnTo>
                    <a:pt x="137" y="332"/>
                  </a:lnTo>
                  <a:lnTo>
                    <a:pt x="123" y="320"/>
                  </a:lnTo>
                  <a:lnTo>
                    <a:pt x="109" y="307"/>
                  </a:lnTo>
                  <a:lnTo>
                    <a:pt x="95" y="294"/>
                  </a:lnTo>
                  <a:lnTo>
                    <a:pt x="81" y="283"/>
                  </a:lnTo>
                  <a:lnTo>
                    <a:pt x="65" y="270"/>
                  </a:lnTo>
                  <a:lnTo>
                    <a:pt x="51" y="261"/>
                  </a:lnTo>
                  <a:lnTo>
                    <a:pt x="35" y="252"/>
                  </a:lnTo>
                  <a:lnTo>
                    <a:pt x="20" y="246"/>
                  </a:lnTo>
                  <a:lnTo>
                    <a:pt x="12" y="232"/>
                  </a:lnTo>
                  <a:lnTo>
                    <a:pt x="8" y="219"/>
                  </a:lnTo>
                  <a:lnTo>
                    <a:pt x="7" y="203"/>
                  </a:lnTo>
                  <a:lnTo>
                    <a:pt x="9" y="189"/>
                  </a:lnTo>
                  <a:lnTo>
                    <a:pt x="9" y="174"/>
                  </a:lnTo>
                  <a:lnTo>
                    <a:pt x="11" y="159"/>
                  </a:lnTo>
                  <a:lnTo>
                    <a:pt x="9" y="144"/>
                  </a:lnTo>
                  <a:lnTo>
                    <a:pt x="6" y="133"/>
                  </a:lnTo>
                  <a:lnTo>
                    <a:pt x="0" y="133"/>
                  </a:lnTo>
                  <a:lnTo>
                    <a:pt x="5" y="119"/>
                  </a:lnTo>
                  <a:lnTo>
                    <a:pt x="14" y="108"/>
                  </a:lnTo>
                  <a:lnTo>
                    <a:pt x="25" y="100"/>
                  </a:lnTo>
                  <a:lnTo>
                    <a:pt x="39" y="96"/>
                  </a:lnTo>
                  <a:lnTo>
                    <a:pt x="53" y="91"/>
                  </a:lnTo>
                  <a:lnTo>
                    <a:pt x="68" y="87"/>
                  </a:lnTo>
                  <a:lnTo>
                    <a:pt x="80" y="82"/>
                  </a:lnTo>
                  <a:lnTo>
                    <a:pt x="94" y="77"/>
                  </a:lnTo>
                  <a:lnTo>
                    <a:pt x="126" y="71"/>
                  </a:lnTo>
                  <a:lnTo>
                    <a:pt x="158" y="67"/>
                  </a:lnTo>
                  <a:lnTo>
                    <a:pt x="190" y="60"/>
                  </a:lnTo>
                  <a:lnTo>
                    <a:pt x="222" y="54"/>
                  </a:lnTo>
                  <a:lnTo>
                    <a:pt x="252" y="44"/>
                  </a:lnTo>
                  <a:lnTo>
                    <a:pt x="281" y="34"/>
                  </a:lnTo>
                  <a:lnTo>
                    <a:pt x="309" y="18"/>
                  </a:lnTo>
                  <a:lnTo>
                    <a:pt x="336" y="0"/>
                  </a:lnTo>
                  <a:lnTo>
                    <a:pt x="305" y="36"/>
                  </a:lnTo>
                  <a:lnTo>
                    <a:pt x="278" y="76"/>
                  </a:lnTo>
                  <a:lnTo>
                    <a:pt x="252" y="116"/>
                  </a:lnTo>
                  <a:lnTo>
                    <a:pt x="230" y="159"/>
                  </a:lnTo>
                  <a:lnTo>
                    <a:pt x="209" y="201"/>
                  </a:lnTo>
                  <a:lnTo>
                    <a:pt x="192" y="246"/>
                  </a:lnTo>
                  <a:lnTo>
                    <a:pt x="177" y="290"/>
                  </a:lnTo>
                  <a:lnTo>
                    <a:pt x="167" y="338"/>
                  </a:lnTo>
                  <a:close/>
                </a:path>
              </a:pathLst>
            </a:cu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34204" name="Text Box 28"/>
          <p:cNvSpPr txBox="1">
            <a:spLocks noChangeArrowheads="1"/>
          </p:cNvSpPr>
          <p:nvPr/>
        </p:nvSpPr>
        <p:spPr bwMode="auto">
          <a:xfrm>
            <a:off x="977900" y="1624013"/>
            <a:ext cx="6275388"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1036638" indent="-401638">
              <a:defRPr>
                <a:solidFill>
                  <a:schemeClr val="tx1"/>
                </a:solidFill>
                <a:latin typeface="Arial" charset="0"/>
              </a:defRPr>
            </a:lvl2pPr>
            <a:lvl3pPr marL="1150938">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buFont typeface="Wingdings" pitchFamily="2" charset="2"/>
              <a:buChar char="Ø"/>
            </a:pPr>
            <a:r>
              <a:rPr lang="en-US" sz="2800"/>
              <a:t>Focus what you need to know</a:t>
            </a:r>
          </a:p>
          <a:p>
            <a:pPr>
              <a:spcBef>
                <a:spcPct val="50000"/>
              </a:spcBef>
              <a:buFont typeface="Wingdings" pitchFamily="2" charset="2"/>
              <a:buChar char="Ø"/>
            </a:pPr>
            <a:r>
              <a:rPr lang="en-US" sz="2800"/>
              <a:t>Format facilitates finding </a:t>
            </a:r>
          </a:p>
          <a:p>
            <a:pPr>
              <a:spcBef>
                <a:spcPct val="50000"/>
              </a:spcBef>
              <a:buFont typeface="Wingdings" pitchFamily="2" charset="2"/>
              <a:buChar char="Ø"/>
            </a:pPr>
            <a:r>
              <a:rPr lang="en-US" sz="2800" b="1">
                <a:solidFill>
                  <a:srgbClr val="990033"/>
                </a:solidFill>
                <a:effectLst>
                  <a:outerShdw blurRad="38100" dist="38100" dir="2700000" algn="tl">
                    <a:srgbClr val="C0C0C0"/>
                  </a:outerShdw>
                </a:effectLst>
              </a:rPr>
              <a:t>PICO</a:t>
            </a:r>
            <a:r>
              <a:rPr lang="en-US" sz="2800"/>
              <a:t> components are:</a:t>
            </a:r>
          </a:p>
          <a:p>
            <a:pPr lvl="1">
              <a:spcBef>
                <a:spcPct val="50000"/>
              </a:spcBef>
              <a:buFont typeface="Wingdings" pitchFamily="2" charset="2"/>
              <a:buChar char="ª"/>
            </a:pPr>
            <a:r>
              <a:rPr lang="en-US" sz="2800"/>
              <a:t>Key words for text searches</a:t>
            </a:r>
          </a:p>
          <a:p>
            <a:pPr lvl="1">
              <a:spcBef>
                <a:spcPct val="50000"/>
              </a:spcBef>
              <a:buFont typeface="Wingdings" pitchFamily="2" charset="2"/>
              <a:buChar char="ª"/>
            </a:pPr>
            <a:r>
              <a:rPr lang="en-US" sz="2800"/>
              <a:t>“Data fields” for literature database searches</a:t>
            </a:r>
          </a:p>
          <a:p>
            <a:pPr>
              <a:spcBef>
                <a:spcPct val="50000"/>
              </a:spcBef>
              <a:buFont typeface="Wingdings" pitchFamily="2" charset="2"/>
              <a:buChar char="Ø"/>
            </a:pPr>
            <a:endParaRPr lang="en-US" sz="280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34204">
                                            <p:txEl>
                                              <p:pRg st="0" end="0"/>
                                            </p:txEl>
                                          </p:spTgt>
                                        </p:tgtEl>
                                        <p:attrNameLst>
                                          <p:attrName>style.visibility</p:attrName>
                                        </p:attrNameLst>
                                      </p:cBhvr>
                                      <p:to>
                                        <p:strVal val="visible"/>
                                      </p:to>
                                    </p:set>
                                    <p:animEffect transition="in" filter="fade">
                                      <p:cBhvr>
                                        <p:cTn id="7" dur="1000"/>
                                        <p:tgtEl>
                                          <p:spTgt spid="43420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434204">
                                            <p:txEl>
                                              <p:pRg st="1" end="1"/>
                                            </p:txEl>
                                          </p:spTgt>
                                        </p:tgtEl>
                                        <p:attrNameLst>
                                          <p:attrName>style.visibility</p:attrName>
                                        </p:attrNameLst>
                                      </p:cBhvr>
                                      <p:to>
                                        <p:strVal val="visible"/>
                                      </p:to>
                                    </p:set>
                                    <p:animEffect transition="in" filter="fade">
                                      <p:cBhvr>
                                        <p:cTn id="12" dur="1000"/>
                                        <p:tgtEl>
                                          <p:spTgt spid="43420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434204">
                                            <p:txEl>
                                              <p:pRg st="2" end="2"/>
                                            </p:txEl>
                                          </p:spTgt>
                                        </p:tgtEl>
                                        <p:attrNameLst>
                                          <p:attrName>style.visibility</p:attrName>
                                        </p:attrNameLst>
                                      </p:cBhvr>
                                      <p:to>
                                        <p:strVal val="visible"/>
                                      </p:to>
                                    </p:set>
                                    <p:animEffect transition="in" filter="fade">
                                      <p:cBhvr>
                                        <p:cTn id="17" dur="1000"/>
                                        <p:tgtEl>
                                          <p:spTgt spid="434204">
                                            <p:txEl>
                                              <p:pRg st="2" end="2"/>
                                            </p:txEl>
                                          </p:spTgt>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434204">
                                            <p:txEl>
                                              <p:pRg st="3" end="3"/>
                                            </p:txEl>
                                          </p:spTgt>
                                        </p:tgtEl>
                                        <p:attrNameLst>
                                          <p:attrName>style.visibility</p:attrName>
                                        </p:attrNameLst>
                                      </p:cBhvr>
                                      <p:to>
                                        <p:strVal val="visible"/>
                                      </p:to>
                                    </p:set>
                                    <p:animEffect transition="in" filter="fade">
                                      <p:cBhvr>
                                        <p:cTn id="20" dur="1000"/>
                                        <p:tgtEl>
                                          <p:spTgt spid="434204">
                                            <p:txEl>
                                              <p:pRg st="3" end="3"/>
                                            </p:txEl>
                                          </p:spTgt>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434204">
                                            <p:txEl>
                                              <p:pRg st="4" end="4"/>
                                            </p:txEl>
                                          </p:spTgt>
                                        </p:tgtEl>
                                        <p:attrNameLst>
                                          <p:attrName>style.visibility</p:attrName>
                                        </p:attrNameLst>
                                      </p:cBhvr>
                                      <p:to>
                                        <p:strVal val="visible"/>
                                      </p:to>
                                    </p:set>
                                    <p:animEffect transition="in" filter="fade">
                                      <p:cBhvr>
                                        <p:cTn id="23" dur="1000"/>
                                        <p:tgtEl>
                                          <p:spTgt spid="43420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204" grpId="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ooter Placeholder 4"/>
          <p:cNvSpPr>
            <a:spLocks noGrp="1"/>
          </p:cNvSpPr>
          <p:nvPr>
            <p:ph type="ftr" sz="quarter" idx="10"/>
          </p:nvPr>
        </p:nvSpPr>
        <p:spPr/>
        <p:txBody>
          <a:bodyPr/>
          <a:lstStyle/>
          <a:p>
            <a:pPr algn="r"/>
            <a:endParaRPr lang="en-US" dirty="0"/>
          </a:p>
        </p:txBody>
      </p:sp>
      <p:sp>
        <p:nvSpPr>
          <p:cNvPr id="401410" name="Rectangle 2"/>
          <p:cNvSpPr>
            <a:spLocks noGrp="1" noChangeArrowheads="1"/>
          </p:cNvSpPr>
          <p:nvPr>
            <p:ph type="title"/>
          </p:nvPr>
        </p:nvSpPr>
        <p:spPr/>
        <p:txBody>
          <a:bodyPr/>
          <a:lstStyle/>
          <a:p>
            <a:r>
              <a:rPr lang="en-US"/>
              <a:t>PICO:  Focused Clinical Question</a:t>
            </a:r>
          </a:p>
        </p:txBody>
      </p:sp>
      <p:grpSp>
        <p:nvGrpSpPr>
          <p:cNvPr id="401411" name="Group 3"/>
          <p:cNvGrpSpPr>
            <a:grpSpLocks/>
          </p:cNvGrpSpPr>
          <p:nvPr/>
        </p:nvGrpSpPr>
        <p:grpSpPr bwMode="auto">
          <a:xfrm>
            <a:off x="419100" y="1649413"/>
            <a:ext cx="8458200" cy="4602162"/>
            <a:chOff x="296" y="1031"/>
            <a:chExt cx="5328" cy="2899"/>
          </a:xfrm>
        </p:grpSpPr>
        <p:sp>
          <p:nvSpPr>
            <p:cNvPr id="401412" name="Rectangle 4"/>
            <p:cNvSpPr>
              <a:spLocks noChangeArrowheads="1"/>
            </p:cNvSpPr>
            <p:nvPr/>
          </p:nvSpPr>
          <p:spPr bwMode="auto">
            <a:xfrm>
              <a:off x="4399" y="3069"/>
              <a:ext cx="1225" cy="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pPr>
              <a:endParaRPr lang="en-US" sz="2000"/>
            </a:p>
          </p:txBody>
        </p:sp>
        <p:sp>
          <p:nvSpPr>
            <p:cNvPr id="401413" name="Rectangle 5"/>
            <p:cNvSpPr>
              <a:spLocks noChangeArrowheads="1"/>
            </p:cNvSpPr>
            <p:nvPr/>
          </p:nvSpPr>
          <p:spPr bwMode="auto">
            <a:xfrm>
              <a:off x="3377" y="3069"/>
              <a:ext cx="1022" cy="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pPr>
              <a:endParaRPr lang="en-US" sz="2000"/>
            </a:p>
          </p:txBody>
        </p:sp>
        <p:sp>
          <p:nvSpPr>
            <p:cNvPr id="401414" name="Rectangle 6"/>
            <p:cNvSpPr>
              <a:spLocks noChangeArrowheads="1"/>
            </p:cNvSpPr>
            <p:nvPr/>
          </p:nvSpPr>
          <p:spPr bwMode="auto">
            <a:xfrm>
              <a:off x="2193" y="3069"/>
              <a:ext cx="1184" cy="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pPr>
              <a:endParaRPr lang="en-US" sz="2000"/>
            </a:p>
          </p:txBody>
        </p:sp>
        <p:sp>
          <p:nvSpPr>
            <p:cNvPr id="401415" name="Rectangle 7"/>
            <p:cNvSpPr>
              <a:spLocks noChangeArrowheads="1"/>
            </p:cNvSpPr>
            <p:nvPr/>
          </p:nvSpPr>
          <p:spPr bwMode="auto">
            <a:xfrm>
              <a:off x="1042" y="3069"/>
              <a:ext cx="1151" cy="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pPr>
              <a:endParaRPr lang="en-US" sz="2000"/>
            </a:p>
          </p:txBody>
        </p:sp>
        <p:sp>
          <p:nvSpPr>
            <p:cNvPr id="401416" name="Rectangle 8"/>
            <p:cNvSpPr>
              <a:spLocks noChangeArrowheads="1"/>
            </p:cNvSpPr>
            <p:nvPr/>
          </p:nvSpPr>
          <p:spPr bwMode="auto">
            <a:xfrm>
              <a:off x="296" y="3069"/>
              <a:ext cx="746" cy="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pPr>
              <a:endParaRPr lang="en-US" sz="2000"/>
            </a:p>
          </p:txBody>
        </p:sp>
        <p:sp>
          <p:nvSpPr>
            <p:cNvPr id="401417" name="Rectangle 9"/>
            <p:cNvSpPr>
              <a:spLocks noChangeArrowheads="1"/>
            </p:cNvSpPr>
            <p:nvPr/>
          </p:nvSpPr>
          <p:spPr bwMode="auto">
            <a:xfrm>
              <a:off x="4399" y="1550"/>
              <a:ext cx="1225" cy="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pPr>
              <a:endParaRPr lang="en-US" sz="2000"/>
            </a:p>
          </p:txBody>
        </p:sp>
        <p:sp>
          <p:nvSpPr>
            <p:cNvPr id="401418" name="Rectangle 10"/>
            <p:cNvSpPr>
              <a:spLocks noChangeArrowheads="1"/>
            </p:cNvSpPr>
            <p:nvPr/>
          </p:nvSpPr>
          <p:spPr bwMode="auto">
            <a:xfrm>
              <a:off x="3377" y="1550"/>
              <a:ext cx="1022" cy="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pPr>
              <a:endParaRPr lang="en-US" sz="2000"/>
            </a:p>
          </p:txBody>
        </p:sp>
        <p:sp>
          <p:nvSpPr>
            <p:cNvPr id="401419" name="Rectangle 11"/>
            <p:cNvSpPr>
              <a:spLocks noChangeArrowheads="1"/>
            </p:cNvSpPr>
            <p:nvPr/>
          </p:nvSpPr>
          <p:spPr bwMode="auto">
            <a:xfrm>
              <a:off x="2193" y="1550"/>
              <a:ext cx="1184" cy="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pPr>
              <a:endParaRPr lang="en-US" sz="2000"/>
            </a:p>
          </p:txBody>
        </p:sp>
        <p:sp>
          <p:nvSpPr>
            <p:cNvPr id="401420" name="Rectangle 12"/>
            <p:cNvSpPr>
              <a:spLocks noChangeArrowheads="1"/>
            </p:cNvSpPr>
            <p:nvPr/>
          </p:nvSpPr>
          <p:spPr bwMode="auto">
            <a:xfrm>
              <a:off x="1042" y="1550"/>
              <a:ext cx="1151" cy="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pPr>
              <a:endParaRPr lang="en-US" sz="2000"/>
            </a:p>
          </p:txBody>
        </p:sp>
        <p:sp>
          <p:nvSpPr>
            <p:cNvPr id="401421" name="Rectangle 13"/>
            <p:cNvSpPr>
              <a:spLocks noChangeArrowheads="1"/>
            </p:cNvSpPr>
            <p:nvPr/>
          </p:nvSpPr>
          <p:spPr bwMode="auto">
            <a:xfrm>
              <a:off x="296" y="1550"/>
              <a:ext cx="746" cy="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pPr>
              <a:endParaRPr lang="en-US" sz="2000"/>
            </a:p>
          </p:txBody>
        </p:sp>
        <p:sp>
          <p:nvSpPr>
            <p:cNvPr id="401422" name="Rectangle 14"/>
            <p:cNvSpPr>
              <a:spLocks noChangeArrowheads="1"/>
            </p:cNvSpPr>
            <p:nvPr/>
          </p:nvSpPr>
          <p:spPr bwMode="auto">
            <a:xfrm>
              <a:off x="4399" y="1031"/>
              <a:ext cx="1225"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pPr>
              <a:endParaRPr lang="en-US" sz="2000"/>
            </a:p>
          </p:txBody>
        </p:sp>
        <p:sp>
          <p:nvSpPr>
            <p:cNvPr id="401423" name="Rectangle 15"/>
            <p:cNvSpPr>
              <a:spLocks noChangeArrowheads="1"/>
            </p:cNvSpPr>
            <p:nvPr/>
          </p:nvSpPr>
          <p:spPr bwMode="auto">
            <a:xfrm>
              <a:off x="3377" y="1031"/>
              <a:ext cx="1022"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pPr>
              <a:endParaRPr lang="en-US" sz="2000"/>
            </a:p>
          </p:txBody>
        </p:sp>
        <p:sp>
          <p:nvSpPr>
            <p:cNvPr id="401424" name="Rectangle 16"/>
            <p:cNvSpPr>
              <a:spLocks noChangeArrowheads="1"/>
            </p:cNvSpPr>
            <p:nvPr/>
          </p:nvSpPr>
          <p:spPr bwMode="auto">
            <a:xfrm>
              <a:off x="2193" y="1031"/>
              <a:ext cx="1184"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pPr>
              <a:endParaRPr lang="en-US" sz="2000"/>
            </a:p>
          </p:txBody>
        </p:sp>
        <p:sp>
          <p:nvSpPr>
            <p:cNvPr id="401425" name="Rectangle 17"/>
            <p:cNvSpPr>
              <a:spLocks noChangeArrowheads="1"/>
            </p:cNvSpPr>
            <p:nvPr/>
          </p:nvSpPr>
          <p:spPr bwMode="auto">
            <a:xfrm>
              <a:off x="1042" y="1031"/>
              <a:ext cx="1151"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pPr>
              <a:endParaRPr lang="en-US" sz="2000"/>
            </a:p>
          </p:txBody>
        </p:sp>
        <p:sp>
          <p:nvSpPr>
            <p:cNvPr id="401426" name="Rectangle 18"/>
            <p:cNvSpPr>
              <a:spLocks noChangeArrowheads="1"/>
            </p:cNvSpPr>
            <p:nvPr/>
          </p:nvSpPr>
          <p:spPr bwMode="auto">
            <a:xfrm>
              <a:off x="296" y="1031"/>
              <a:ext cx="746"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pPr>
              <a:endParaRPr lang="en-US" sz="2000"/>
            </a:p>
          </p:txBody>
        </p:sp>
        <p:sp>
          <p:nvSpPr>
            <p:cNvPr id="401427" name="Line 19"/>
            <p:cNvSpPr>
              <a:spLocks noChangeShapeType="1"/>
            </p:cNvSpPr>
            <p:nvPr/>
          </p:nvSpPr>
          <p:spPr bwMode="auto">
            <a:xfrm>
              <a:off x="296" y="1031"/>
              <a:ext cx="5328"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1428" name="Line 20"/>
            <p:cNvSpPr>
              <a:spLocks noChangeShapeType="1"/>
            </p:cNvSpPr>
            <p:nvPr/>
          </p:nvSpPr>
          <p:spPr bwMode="auto">
            <a:xfrm>
              <a:off x="296" y="1550"/>
              <a:ext cx="532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1429" name="Line 21"/>
            <p:cNvSpPr>
              <a:spLocks noChangeShapeType="1"/>
            </p:cNvSpPr>
            <p:nvPr/>
          </p:nvSpPr>
          <p:spPr bwMode="auto">
            <a:xfrm>
              <a:off x="296" y="3069"/>
              <a:ext cx="532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1430" name="Line 22"/>
            <p:cNvSpPr>
              <a:spLocks noChangeShapeType="1"/>
            </p:cNvSpPr>
            <p:nvPr/>
          </p:nvSpPr>
          <p:spPr bwMode="auto">
            <a:xfrm>
              <a:off x="296" y="3930"/>
              <a:ext cx="5328"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1431" name="Line 23"/>
            <p:cNvSpPr>
              <a:spLocks noChangeShapeType="1"/>
            </p:cNvSpPr>
            <p:nvPr/>
          </p:nvSpPr>
          <p:spPr bwMode="auto">
            <a:xfrm>
              <a:off x="296" y="1031"/>
              <a:ext cx="0" cy="2899"/>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1432" name="Line 24"/>
            <p:cNvSpPr>
              <a:spLocks noChangeShapeType="1"/>
            </p:cNvSpPr>
            <p:nvPr/>
          </p:nvSpPr>
          <p:spPr bwMode="auto">
            <a:xfrm>
              <a:off x="1042" y="1031"/>
              <a:ext cx="0" cy="289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1433" name="Line 25"/>
            <p:cNvSpPr>
              <a:spLocks noChangeShapeType="1"/>
            </p:cNvSpPr>
            <p:nvPr/>
          </p:nvSpPr>
          <p:spPr bwMode="auto">
            <a:xfrm>
              <a:off x="2193" y="1031"/>
              <a:ext cx="0" cy="289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1434" name="Line 26"/>
            <p:cNvSpPr>
              <a:spLocks noChangeShapeType="1"/>
            </p:cNvSpPr>
            <p:nvPr/>
          </p:nvSpPr>
          <p:spPr bwMode="auto">
            <a:xfrm>
              <a:off x="3377" y="1031"/>
              <a:ext cx="0" cy="289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1435" name="Line 27"/>
            <p:cNvSpPr>
              <a:spLocks noChangeShapeType="1"/>
            </p:cNvSpPr>
            <p:nvPr/>
          </p:nvSpPr>
          <p:spPr bwMode="auto">
            <a:xfrm>
              <a:off x="4399" y="1031"/>
              <a:ext cx="0" cy="289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1436" name="Line 28"/>
            <p:cNvSpPr>
              <a:spLocks noChangeShapeType="1"/>
            </p:cNvSpPr>
            <p:nvPr/>
          </p:nvSpPr>
          <p:spPr bwMode="auto">
            <a:xfrm>
              <a:off x="5624" y="1031"/>
              <a:ext cx="0" cy="2899"/>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01437" name="Rectangle 29"/>
          <p:cNvSpPr>
            <a:spLocks noChangeArrowheads="1"/>
          </p:cNvSpPr>
          <p:nvPr/>
        </p:nvSpPr>
        <p:spPr bwMode="auto">
          <a:xfrm>
            <a:off x="650875" y="1239838"/>
            <a:ext cx="7667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Center for Evidence Based Practice </a:t>
            </a:r>
            <a:r>
              <a:rPr lang="en-US">
                <a:hlinkClick r:id="rId3"/>
              </a:rPr>
              <a:t>http://www.cebm.net/focus_quest.asp</a:t>
            </a:r>
            <a:endParaRPr lang="en-US"/>
          </a:p>
        </p:txBody>
      </p:sp>
      <p:sp>
        <p:nvSpPr>
          <p:cNvPr id="401438" name="Rectangle 30"/>
          <p:cNvSpPr>
            <a:spLocks noChangeArrowheads="1"/>
          </p:cNvSpPr>
          <p:nvPr/>
        </p:nvSpPr>
        <p:spPr bwMode="auto">
          <a:xfrm>
            <a:off x="1724025" y="1654175"/>
            <a:ext cx="17335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pPr>
            <a:r>
              <a:rPr lang="en-US" sz="2000" b="1"/>
              <a:t>Patient, population, problem</a:t>
            </a:r>
          </a:p>
        </p:txBody>
      </p:sp>
      <p:sp>
        <p:nvSpPr>
          <p:cNvPr id="401439" name="Rectangle 31"/>
          <p:cNvSpPr>
            <a:spLocks noChangeArrowheads="1"/>
          </p:cNvSpPr>
          <p:nvPr/>
        </p:nvSpPr>
        <p:spPr bwMode="auto">
          <a:xfrm>
            <a:off x="3578225" y="1817688"/>
            <a:ext cx="1638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spcBef>
                <a:spcPct val="20000"/>
              </a:spcBef>
            </a:pPr>
            <a:r>
              <a:rPr lang="en-US" sz="2000" b="1"/>
              <a:t>Intervention</a:t>
            </a:r>
          </a:p>
        </p:txBody>
      </p:sp>
      <p:sp>
        <p:nvSpPr>
          <p:cNvPr id="401440" name="Rectangle 32"/>
          <p:cNvSpPr>
            <a:spLocks noChangeArrowheads="1"/>
          </p:cNvSpPr>
          <p:nvPr/>
        </p:nvSpPr>
        <p:spPr bwMode="auto">
          <a:xfrm>
            <a:off x="5286375" y="1831975"/>
            <a:ext cx="16652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spcBef>
                <a:spcPct val="20000"/>
              </a:spcBef>
            </a:pPr>
            <a:r>
              <a:rPr lang="en-US" sz="2000" b="1"/>
              <a:t>Comparison</a:t>
            </a:r>
          </a:p>
        </p:txBody>
      </p:sp>
      <p:sp>
        <p:nvSpPr>
          <p:cNvPr id="401441" name="Rectangle 33"/>
          <p:cNvSpPr>
            <a:spLocks noChangeArrowheads="1"/>
          </p:cNvSpPr>
          <p:nvPr/>
        </p:nvSpPr>
        <p:spPr bwMode="auto">
          <a:xfrm>
            <a:off x="7178675" y="1831975"/>
            <a:ext cx="12842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spcBef>
                <a:spcPct val="20000"/>
              </a:spcBef>
            </a:pPr>
            <a:r>
              <a:rPr lang="en-US" sz="2000" b="1"/>
              <a:t>Outcome</a:t>
            </a:r>
          </a:p>
        </p:txBody>
      </p:sp>
      <p:sp>
        <p:nvSpPr>
          <p:cNvPr id="401442" name="Rectangle 34"/>
          <p:cNvSpPr>
            <a:spLocks noChangeArrowheads="1"/>
          </p:cNvSpPr>
          <p:nvPr/>
        </p:nvSpPr>
        <p:spPr bwMode="auto">
          <a:xfrm>
            <a:off x="358775" y="2560638"/>
            <a:ext cx="1284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t>Consider</a:t>
            </a:r>
          </a:p>
        </p:txBody>
      </p:sp>
      <p:sp>
        <p:nvSpPr>
          <p:cNvPr id="401443" name="Rectangle 35"/>
          <p:cNvSpPr>
            <a:spLocks noChangeArrowheads="1"/>
          </p:cNvSpPr>
          <p:nvPr/>
        </p:nvSpPr>
        <p:spPr bwMode="auto">
          <a:xfrm>
            <a:off x="1628775" y="2486025"/>
            <a:ext cx="1827213" cy="241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pPr>
            <a:r>
              <a:rPr lang="en-US"/>
              <a:t>Describe relevant patient characteristics or problem similar to your patient’s.</a:t>
            </a:r>
          </a:p>
          <a:p>
            <a:pPr>
              <a:lnSpc>
                <a:spcPct val="80000"/>
              </a:lnSpc>
              <a:spcBef>
                <a:spcPct val="20000"/>
              </a:spcBef>
            </a:pPr>
            <a:r>
              <a:rPr lang="en-US"/>
              <a:t>Be brief, clear, precise, narrow.</a:t>
            </a:r>
          </a:p>
          <a:p>
            <a:pPr>
              <a:lnSpc>
                <a:spcPct val="80000"/>
              </a:lnSpc>
              <a:spcBef>
                <a:spcPct val="20000"/>
              </a:spcBef>
            </a:pPr>
            <a:r>
              <a:rPr lang="en-US"/>
              <a:t>Define alternatives.</a:t>
            </a:r>
          </a:p>
        </p:txBody>
      </p:sp>
      <p:sp>
        <p:nvSpPr>
          <p:cNvPr id="401444" name="Rectangle 36"/>
          <p:cNvSpPr>
            <a:spLocks noChangeArrowheads="1"/>
          </p:cNvSpPr>
          <p:nvPr/>
        </p:nvSpPr>
        <p:spPr bwMode="auto">
          <a:xfrm>
            <a:off x="3481388" y="2473325"/>
            <a:ext cx="1955800" cy="241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pPr>
            <a:r>
              <a:rPr lang="en-US"/>
              <a:t>Determine possible prognostic factors, causes.</a:t>
            </a:r>
          </a:p>
          <a:p>
            <a:pPr>
              <a:lnSpc>
                <a:spcPct val="80000"/>
              </a:lnSpc>
              <a:spcBef>
                <a:spcPct val="20000"/>
              </a:spcBef>
            </a:pPr>
            <a:r>
              <a:rPr lang="en-US"/>
              <a:t>Broad (“what is most effective?”) or narrow</a:t>
            </a:r>
            <a:br>
              <a:rPr lang="en-US"/>
            </a:br>
            <a:r>
              <a:rPr lang="en-US"/>
              <a:t>(specific therapy).</a:t>
            </a:r>
          </a:p>
        </p:txBody>
      </p:sp>
      <p:sp>
        <p:nvSpPr>
          <p:cNvPr id="401445" name="Rectangle 37"/>
          <p:cNvSpPr>
            <a:spLocks noChangeArrowheads="1"/>
          </p:cNvSpPr>
          <p:nvPr/>
        </p:nvSpPr>
        <p:spPr bwMode="auto">
          <a:xfrm>
            <a:off x="5297488" y="2460625"/>
            <a:ext cx="1622425" cy="241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pPr>
            <a:r>
              <a:rPr lang="en-US"/>
              <a:t>Alternative therapy.  </a:t>
            </a:r>
          </a:p>
          <a:p>
            <a:pPr>
              <a:lnSpc>
                <a:spcPct val="80000"/>
              </a:lnSpc>
              <a:spcBef>
                <a:spcPct val="20000"/>
              </a:spcBef>
            </a:pPr>
            <a:r>
              <a:rPr lang="en-US"/>
              <a:t>Consider a limiting factor</a:t>
            </a:r>
          </a:p>
          <a:p>
            <a:pPr>
              <a:lnSpc>
                <a:spcPct val="80000"/>
              </a:lnSpc>
              <a:spcBef>
                <a:spcPct val="20000"/>
              </a:spcBef>
            </a:pPr>
            <a:r>
              <a:rPr lang="en-US"/>
              <a:t>Compared to a “gold standard”.</a:t>
            </a:r>
          </a:p>
        </p:txBody>
      </p:sp>
      <p:sp>
        <p:nvSpPr>
          <p:cNvPr id="401446" name="Rectangle 38"/>
          <p:cNvSpPr>
            <a:spLocks noChangeArrowheads="1"/>
          </p:cNvSpPr>
          <p:nvPr/>
        </p:nvSpPr>
        <p:spPr bwMode="auto">
          <a:xfrm>
            <a:off x="6932613" y="2473325"/>
            <a:ext cx="1944687" cy="241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pPr>
            <a:r>
              <a:rPr lang="en-US"/>
              <a:t>Clinical outcome or goal: what do you want to accomplish?  </a:t>
            </a:r>
          </a:p>
          <a:p>
            <a:pPr>
              <a:lnSpc>
                <a:spcPct val="80000"/>
              </a:lnSpc>
              <a:spcBef>
                <a:spcPct val="20000"/>
              </a:spcBef>
            </a:pPr>
            <a:r>
              <a:rPr lang="en-US"/>
              <a:t>What effect do you hope to have? cure, diagnosis, cost, quality of life</a:t>
            </a:r>
          </a:p>
          <a:p>
            <a:pPr>
              <a:lnSpc>
                <a:spcPct val="80000"/>
              </a:lnSpc>
              <a:spcBef>
                <a:spcPct val="20000"/>
              </a:spcBef>
            </a:pPr>
            <a:r>
              <a:rPr lang="en-US"/>
              <a:t>Be specific.</a:t>
            </a:r>
          </a:p>
        </p:txBody>
      </p:sp>
      <p:sp>
        <p:nvSpPr>
          <p:cNvPr id="401447" name="Rectangle 39"/>
          <p:cNvSpPr>
            <a:spLocks noChangeArrowheads="1"/>
          </p:cNvSpPr>
          <p:nvPr/>
        </p:nvSpPr>
        <p:spPr bwMode="auto">
          <a:xfrm>
            <a:off x="428625" y="4986338"/>
            <a:ext cx="804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t>PICO</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1437"/>
                                        </p:tgtEl>
                                        <p:attrNameLst>
                                          <p:attrName>style.visibility</p:attrName>
                                        </p:attrNameLst>
                                      </p:cBhvr>
                                      <p:to>
                                        <p:strVal val="visible"/>
                                      </p:to>
                                    </p:set>
                                    <p:animEffect transition="in" filter="wipe(left)">
                                      <p:cBhvr>
                                        <p:cTn id="7" dur="500"/>
                                        <p:tgtEl>
                                          <p:spTgt spid="401437"/>
                                        </p:tgtEl>
                                      </p:cBhvr>
                                    </p:animEffect>
                                  </p:childTnLst>
                                </p:cTn>
                              </p:par>
                            </p:childTnLst>
                          </p:cTn>
                        </p:par>
                        <p:par>
                          <p:cTn id="8" fill="hold" nodeType="afterGroup">
                            <p:stCondLst>
                              <p:cond delay="500"/>
                            </p:stCondLst>
                            <p:childTnLst>
                              <p:par>
                                <p:cTn id="9" presetID="1" presetClass="entr" presetSubtype="0" fill="hold" grpId="0" nodeType="afterEffect">
                                  <p:stCondLst>
                                    <p:cond delay="500"/>
                                  </p:stCondLst>
                                  <p:childTnLst>
                                    <p:set>
                                      <p:cBhvr>
                                        <p:cTn id="10" dur="1" fill="hold">
                                          <p:stCondLst>
                                            <p:cond delay="0"/>
                                          </p:stCondLst>
                                        </p:cTn>
                                        <p:tgtEl>
                                          <p:spTgt spid="401438"/>
                                        </p:tgtEl>
                                        <p:attrNameLst>
                                          <p:attrName>style.visibility</p:attrName>
                                        </p:attrNameLst>
                                      </p:cBhvr>
                                      <p:to>
                                        <p:strVal val="visible"/>
                                      </p:to>
                                    </p:set>
                                  </p:childTnLst>
                                </p:cTn>
                              </p:par>
                            </p:childTnLst>
                          </p:cTn>
                        </p:par>
                        <p:par>
                          <p:cTn id="11" fill="hold" nodeType="afterGroup">
                            <p:stCondLst>
                              <p:cond delay="1000"/>
                            </p:stCondLst>
                            <p:childTnLst>
                              <p:par>
                                <p:cTn id="12" presetID="1" presetClass="entr" presetSubtype="0" fill="hold" grpId="0" nodeType="afterEffect">
                                  <p:stCondLst>
                                    <p:cond delay="500"/>
                                  </p:stCondLst>
                                  <p:childTnLst>
                                    <p:set>
                                      <p:cBhvr>
                                        <p:cTn id="13" dur="1" fill="hold">
                                          <p:stCondLst>
                                            <p:cond delay="0"/>
                                          </p:stCondLst>
                                        </p:cTn>
                                        <p:tgtEl>
                                          <p:spTgt spid="401439"/>
                                        </p:tgtEl>
                                        <p:attrNameLst>
                                          <p:attrName>style.visibility</p:attrName>
                                        </p:attrNameLst>
                                      </p:cBhvr>
                                      <p:to>
                                        <p:strVal val="visible"/>
                                      </p:to>
                                    </p:set>
                                  </p:childTnLst>
                                </p:cTn>
                              </p:par>
                            </p:childTnLst>
                          </p:cTn>
                        </p:par>
                        <p:par>
                          <p:cTn id="14" fill="hold" nodeType="afterGroup">
                            <p:stCondLst>
                              <p:cond delay="1500"/>
                            </p:stCondLst>
                            <p:childTnLst>
                              <p:par>
                                <p:cTn id="15" presetID="1" presetClass="entr" presetSubtype="0" fill="hold" grpId="0" nodeType="afterEffect">
                                  <p:stCondLst>
                                    <p:cond delay="500"/>
                                  </p:stCondLst>
                                  <p:childTnLst>
                                    <p:set>
                                      <p:cBhvr>
                                        <p:cTn id="16" dur="1" fill="hold">
                                          <p:stCondLst>
                                            <p:cond delay="0"/>
                                          </p:stCondLst>
                                        </p:cTn>
                                        <p:tgtEl>
                                          <p:spTgt spid="401440"/>
                                        </p:tgtEl>
                                        <p:attrNameLst>
                                          <p:attrName>style.visibility</p:attrName>
                                        </p:attrNameLst>
                                      </p:cBhvr>
                                      <p:to>
                                        <p:strVal val="visible"/>
                                      </p:to>
                                    </p:set>
                                  </p:childTnLst>
                                </p:cTn>
                              </p:par>
                            </p:childTnLst>
                          </p:cTn>
                        </p:par>
                        <p:par>
                          <p:cTn id="17" fill="hold" nodeType="afterGroup">
                            <p:stCondLst>
                              <p:cond delay="2000"/>
                            </p:stCondLst>
                            <p:childTnLst>
                              <p:par>
                                <p:cTn id="18" presetID="1" presetClass="entr" presetSubtype="0" fill="hold" grpId="0" nodeType="afterEffect">
                                  <p:stCondLst>
                                    <p:cond delay="500"/>
                                  </p:stCondLst>
                                  <p:childTnLst>
                                    <p:set>
                                      <p:cBhvr>
                                        <p:cTn id="19" dur="1" fill="hold">
                                          <p:stCondLst>
                                            <p:cond delay="0"/>
                                          </p:stCondLst>
                                        </p:cTn>
                                        <p:tgtEl>
                                          <p:spTgt spid="401441"/>
                                        </p:tgtEl>
                                        <p:attrNameLst>
                                          <p:attrName>style.visibility</p:attrName>
                                        </p:attrNameLst>
                                      </p:cBhvr>
                                      <p:to>
                                        <p:strVal val="visible"/>
                                      </p:to>
                                    </p:set>
                                  </p:childTnLst>
                                </p:cTn>
                              </p:par>
                            </p:childTnLst>
                          </p:cTn>
                        </p:par>
                        <p:par>
                          <p:cTn id="20" fill="hold" nodeType="afterGroup">
                            <p:stCondLst>
                              <p:cond delay="2500"/>
                            </p:stCondLst>
                            <p:childTnLst>
                              <p:par>
                                <p:cTn id="21" presetID="1" presetClass="entr" presetSubtype="0" fill="hold" grpId="0" nodeType="afterEffect">
                                  <p:stCondLst>
                                    <p:cond delay="500"/>
                                  </p:stCondLst>
                                  <p:childTnLst>
                                    <p:set>
                                      <p:cBhvr>
                                        <p:cTn id="22" dur="1" fill="hold">
                                          <p:stCondLst>
                                            <p:cond delay="0"/>
                                          </p:stCondLst>
                                        </p:cTn>
                                        <p:tgtEl>
                                          <p:spTgt spid="401442"/>
                                        </p:tgtEl>
                                        <p:attrNameLst>
                                          <p:attrName>style.visibility</p:attrName>
                                        </p:attrNameLst>
                                      </p:cBhvr>
                                      <p:to>
                                        <p:strVal val="visible"/>
                                      </p:to>
                                    </p:set>
                                  </p:childTnLst>
                                </p:cTn>
                              </p:par>
                            </p:childTnLst>
                          </p:cTn>
                        </p:par>
                        <p:par>
                          <p:cTn id="23" fill="hold" nodeType="afterGroup">
                            <p:stCondLst>
                              <p:cond delay="3000"/>
                            </p:stCondLst>
                            <p:childTnLst>
                              <p:par>
                                <p:cTn id="24" presetID="1" presetClass="entr" presetSubtype="0" fill="hold" grpId="0" nodeType="afterEffect">
                                  <p:stCondLst>
                                    <p:cond delay="300"/>
                                  </p:stCondLst>
                                  <p:childTnLst>
                                    <p:set>
                                      <p:cBhvr>
                                        <p:cTn id="25" dur="1" fill="hold">
                                          <p:stCondLst>
                                            <p:cond delay="0"/>
                                          </p:stCondLst>
                                        </p:cTn>
                                        <p:tgtEl>
                                          <p:spTgt spid="401447"/>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mph" presetSubtype="1" autoRev="1" grpId="1" nodeType="clickEffect">
                                  <p:stCondLst>
                                    <p:cond delay="0"/>
                                  </p:stCondLst>
                                  <p:childTnLst>
                                    <p:set>
                                      <p:cBhvr override="childStyle">
                                        <p:cTn id="29" dur="indefinite"/>
                                        <p:tgtEl>
                                          <p:spTgt spid="401438"/>
                                        </p:tgtEl>
                                        <p:attrNameLst>
                                          <p:attrName>style.color</p:attrName>
                                        </p:attrNameLst>
                                      </p:cBhvr>
                                      <p:to>
                                        <p:clrVal>
                                          <a:srgbClr val="FF3300"/>
                                        </p:clrVal>
                                      </p:to>
                                    </p:set>
                                  </p:childTnLst>
                                </p:cTn>
                              </p:par>
                            </p:childTnLst>
                          </p:cTn>
                        </p:par>
                        <p:par>
                          <p:cTn id="30" fill="hold" nodeType="afterGroup">
                            <p:stCondLst>
                              <p:cond delay="0"/>
                            </p:stCondLst>
                            <p:childTnLst>
                              <p:par>
                                <p:cTn id="31" presetID="22" presetClass="entr" presetSubtype="1" fill="hold" grpId="0" nodeType="afterEffect">
                                  <p:stCondLst>
                                    <p:cond delay="0"/>
                                  </p:stCondLst>
                                  <p:childTnLst>
                                    <p:set>
                                      <p:cBhvr>
                                        <p:cTn id="32" dur="1" fill="hold">
                                          <p:stCondLst>
                                            <p:cond delay="0"/>
                                          </p:stCondLst>
                                        </p:cTn>
                                        <p:tgtEl>
                                          <p:spTgt spid="401443"/>
                                        </p:tgtEl>
                                        <p:attrNameLst>
                                          <p:attrName>style.visibility</p:attrName>
                                        </p:attrNameLst>
                                      </p:cBhvr>
                                      <p:to>
                                        <p:strVal val="visible"/>
                                      </p:to>
                                    </p:set>
                                    <p:animEffect transition="in" filter="wipe(up)">
                                      <p:cBhvr>
                                        <p:cTn id="33" dur="500"/>
                                        <p:tgtEl>
                                          <p:spTgt spid="40144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mph" presetSubtype="1" grpId="1" nodeType="clickEffect">
                                  <p:stCondLst>
                                    <p:cond delay="0"/>
                                  </p:stCondLst>
                                  <p:childTnLst>
                                    <p:set>
                                      <p:cBhvr override="childStyle">
                                        <p:cTn id="37" dur="indefinite"/>
                                        <p:tgtEl>
                                          <p:spTgt spid="401439"/>
                                        </p:tgtEl>
                                        <p:attrNameLst>
                                          <p:attrName>style.color</p:attrName>
                                        </p:attrNameLst>
                                      </p:cBhvr>
                                      <p:to>
                                        <p:clrVal>
                                          <a:srgbClr val="FF3300"/>
                                        </p:clrVal>
                                      </p:to>
                                    </p:set>
                                  </p:childTnLst>
                                </p:cTn>
                              </p:par>
                            </p:childTnLst>
                          </p:cTn>
                        </p:par>
                        <p:par>
                          <p:cTn id="38" fill="hold" nodeType="afterGroup">
                            <p:stCondLst>
                              <p:cond delay="0"/>
                            </p:stCondLst>
                            <p:childTnLst>
                              <p:par>
                                <p:cTn id="39" presetID="22" presetClass="entr" presetSubtype="1" fill="hold" grpId="0" nodeType="afterEffect">
                                  <p:stCondLst>
                                    <p:cond delay="0"/>
                                  </p:stCondLst>
                                  <p:childTnLst>
                                    <p:set>
                                      <p:cBhvr>
                                        <p:cTn id="40" dur="1" fill="hold">
                                          <p:stCondLst>
                                            <p:cond delay="0"/>
                                          </p:stCondLst>
                                        </p:cTn>
                                        <p:tgtEl>
                                          <p:spTgt spid="401444"/>
                                        </p:tgtEl>
                                        <p:attrNameLst>
                                          <p:attrName>style.visibility</p:attrName>
                                        </p:attrNameLst>
                                      </p:cBhvr>
                                      <p:to>
                                        <p:strVal val="visible"/>
                                      </p:to>
                                    </p:set>
                                    <p:animEffect transition="in" filter="wipe(up)">
                                      <p:cBhvr>
                                        <p:cTn id="41" dur="500"/>
                                        <p:tgtEl>
                                          <p:spTgt spid="40144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mph" presetSubtype="1" grpId="1" nodeType="clickEffect">
                                  <p:stCondLst>
                                    <p:cond delay="0"/>
                                  </p:stCondLst>
                                  <p:childTnLst>
                                    <p:set>
                                      <p:cBhvr override="childStyle">
                                        <p:cTn id="45" dur="indefinite"/>
                                        <p:tgtEl>
                                          <p:spTgt spid="401440"/>
                                        </p:tgtEl>
                                        <p:attrNameLst>
                                          <p:attrName>style.color</p:attrName>
                                        </p:attrNameLst>
                                      </p:cBhvr>
                                      <p:to>
                                        <p:clrVal>
                                          <a:srgbClr val="FF3300"/>
                                        </p:clrVal>
                                      </p:to>
                                    </p:set>
                                  </p:childTnLst>
                                </p:cTn>
                              </p:par>
                            </p:childTnLst>
                          </p:cTn>
                        </p:par>
                        <p:par>
                          <p:cTn id="46" fill="hold" nodeType="afterGroup">
                            <p:stCondLst>
                              <p:cond delay="0"/>
                            </p:stCondLst>
                            <p:childTnLst>
                              <p:par>
                                <p:cTn id="47" presetID="22" presetClass="entr" presetSubtype="1" fill="hold" grpId="0" nodeType="afterEffect">
                                  <p:stCondLst>
                                    <p:cond delay="0"/>
                                  </p:stCondLst>
                                  <p:childTnLst>
                                    <p:set>
                                      <p:cBhvr>
                                        <p:cTn id="48" dur="1" fill="hold">
                                          <p:stCondLst>
                                            <p:cond delay="0"/>
                                          </p:stCondLst>
                                        </p:cTn>
                                        <p:tgtEl>
                                          <p:spTgt spid="401445"/>
                                        </p:tgtEl>
                                        <p:attrNameLst>
                                          <p:attrName>style.visibility</p:attrName>
                                        </p:attrNameLst>
                                      </p:cBhvr>
                                      <p:to>
                                        <p:strVal val="visible"/>
                                      </p:to>
                                    </p:set>
                                    <p:animEffect transition="in" filter="wipe(up)">
                                      <p:cBhvr>
                                        <p:cTn id="49" dur="500"/>
                                        <p:tgtEl>
                                          <p:spTgt spid="40144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mph" presetSubtype="1" grpId="1" nodeType="clickEffect">
                                  <p:stCondLst>
                                    <p:cond delay="0"/>
                                  </p:stCondLst>
                                  <p:childTnLst>
                                    <p:set>
                                      <p:cBhvr override="childStyle">
                                        <p:cTn id="53" dur="indefinite"/>
                                        <p:tgtEl>
                                          <p:spTgt spid="401441"/>
                                        </p:tgtEl>
                                        <p:attrNameLst>
                                          <p:attrName>style.color</p:attrName>
                                        </p:attrNameLst>
                                      </p:cBhvr>
                                      <p:to>
                                        <p:clrVal>
                                          <a:srgbClr val="FF3300"/>
                                        </p:clrVal>
                                      </p:to>
                                    </p:set>
                                  </p:childTnLst>
                                </p:cTn>
                              </p:par>
                            </p:childTnLst>
                          </p:cTn>
                        </p:par>
                        <p:par>
                          <p:cTn id="54" fill="hold" nodeType="afterGroup">
                            <p:stCondLst>
                              <p:cond delay="0"/>
                            </p:stCondLst>
                            <p:childTnLst>
                              <p:par>
                                <p:cTn id="55" presetID="22" presetClass="entr" presetSubtype="1" fill="hold" grpId="0" nodeType="afterEffect">
                                  <p:stCondLst>
                                    <p:cond delay="0"/>
                                  </p:stCondLst>
                                  <p:childTnLst>
                                    <p:set>
                                      <p:cBhvr>
                                        <p:cTn id="56" dur="1" fill="hold">
                                          <p:stCondLst>
                                            <p:cond delay="0"/>
                                          </p:stCondLst>
                                        </p:cTn>
                                        <p:tgtEl>
                                          <p:spTgt spid="401446"/>
                                        </p:tgtEl>
                                        <p:attrNameLst>
                                          <p:attrName>style.visibility</p:attrName>
                                        </p:attrNameLst>
                                      </p:cBhvr>
                                      <p:to>
                                        <p:strVal val="visible"/>
                                      </p:to>
                                    </p:set>
                                    <p:animEffect transition="in" filter="wipe(up)">
                                      <p:cBhvr>
                                        <p:cTn id="57" dur="500"/>
                                        <p:tgtEl>
                                          <p:spTgt spid="401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37" grpId="0"/>
      <p:bldP spid="401438" grpId="0"/>
      <p:bldP spid="401438" grpId="1"/>
      <p:bldP spid="401439" grpId="0"/>
      <p:bldP spid="401439" grpId="1"/>
      <p:bldP spid="401440" grpId="0"/>
      <p:bldP spid="401440" grpId="1"/>
      <p:bldP spid="401441" grpId="0"/>
      <p:bldP spid="401441" grpId="1"/>
      <p:bldP spid="401442" grpId="0"/>
      <p:bldP spid="401443" grpId="0"/>
      <p:bldP spid="401444" grpId="0"/>
      <p:bldP spid="401445" grpId="0"/>
      <p:bldP spid="401446" grpId="0"/>
      <p:bldP spid="4014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3"/>
          <p:cNvSpPr>
            <a:spLocks noGrp="1"/>
          </p:cNvSpPr>
          <p:nvPr>
            <p:ph type="ftr" sz="quarter" idx="10"/>
          </p:nvPr>
        </p:nvSpPr>
        <p:spPr/>
        <p:txBody>
          <a:bodyPr/>
          <a:lstStyle/>
          <a:p>
            <a:pPr algn="r"/>
            <a:endParaRPr lang="en-US"/>
          </a:p>
        </p:txBody>
      </p:sp>
      <p:sp>
        <p:nvSpPr>
          <p:cNvPr id="409602" name="Rectangle 2"/>
          <p:cNvSpPr>
            <a:spLocks noGrp="1" noChangeArrowheads="1"/>
          </p:cNvSpPr>
          <p:nvPr>
            <p:ph type="title"/>
          </p:nvPr>
        </p:nvSpPr>
        <p:spPr/>
        <p:txBody>
          <a:bodyPr/>
          <a:lstStyle/>
          <a:p>
            <a:r>
              <a:rPr lang="en-US"/>
              <a:t>Start with a good question to focus your efforts.</a:t>
            </a:r>
          </a:p>
        </p:txBody>
      </p:sp>
      <p:sp>
        <p:nvSpPr>
          <p:cNvPr id="409603" name="Rectangle 3"/>
          <p:cNvSpPr>
            <a:spLocks noGrp="1" noChangeArrowheads="1"/>
          </p:cNvSpPr>
          <p:nvPr>
            <p:ph type="body" idx="1"/>
          </p:nvPr>
        </p:nvSpPr>
        <p:spPr>
          <a:xfrm>
            <a:off x="457200" y="1417638"/>
            <a:ext cx="8229600" cy="4708525"/>
          </a:xfrm>
        </p:spPr>
        <p:txBody>
          <a:bodyPr/>
          <a:lstStyle/>
          <a:p>
            <a:pPr marL="411163" indent="-411163">
              <a:buFontTx/>
              <a:buNone/>
            </a:pPr>
            <a:r>
              <a:rPr lang="en-US" sz="2800"/>
              <a:t>Background questions – general information</a:t>
            </a:r>
          </a:p>
          <a:p>
            <a:pPr marL="411163" indent="-411163">
              <a:lnSpc>
                <a:spcPct val="100000"/>
              </a:lnSpc>
              <a:buFont typeface="Wingdings" pitchFamily="2" charset="2"/>
              <a:buChar char="Ø"/>
            </a:pPr>
            <a:r>
              <a:rPr lang="en-US"/>
              <a:t>Question root (who, what, when, why, how…)</a:t>
            </a:r>
          </a:p>
          <a:p>
            <a:pPr marL="411163" indent="-411163">
              <a:lnSpc>
                <a:spcPct val="100000"/>
              </a:lnSpc>
              <a:buFont typeface="Wingdings" pitchFamily="2" charset="2"/>
              <a:buChar char="Ø"/>
            </a:pPr>
            <a:r>
              <a:rPr lang="en-US"/>
              <a:t>Specific concept:  intervention, comparison alternative disorder or disease, or aspect of the disorder</a:t>
            </a:r>
          </a:p>
          <a:p>
            <a:pPr marL="411163" indent="-411163">
              <a:lnSpc>
                <a:spcPct val="100000"/>
              </a:lnSpc>
              <a:buFont typeface="Wingdings" pitchFamily="2" charset="2"/>
              <a:buChar char="Ø"/>
            </a:pPr>
            <a:r>
              <a:rPr lang="en-US"/>
              <a:t>Fewer PICO components</a:t>
            </a:r>
          </a:p>
          <a:p>
            <a:pPr marL="411163" indent="-411163">
              <a:lnSpc>
                <a:spcPct val="100000"/>
              </a:lnSpc>
              <a:buFont typeface="Wingdings" pitchFamily="2" charset="2"/>
              <a:buChar char="Ø"/>
            </a:pPr>
            <a:r>
              <a:rPr lang="en-US"/>
              <a:t>Broader = greater # results from search</a:t>
            </a:r>
          </a:p>
          <a:p>
            <a:pPr marL="411163" indent="-411163">
              <a:lnSpc>
                <a:spcPct val="100000"/>
              </a:lnSpc>
              <a:buFont typeface="Wingdings" pitchFamily="2" charset="2"/>
              <a:buChar char="Ø"/>
            </a:pPr>
            <a:r>
              <a:rPr lang="en-US"/>
              <a:t>More “information” at various scientific levels</a:t>
            </a:r>
          </a:p>
          <a:p>
            <a:pPr marL="811213" lvl="1">
              <a:lnSpc>
                <a:spcPct val="100000"/>
              </a:lnSpc>
              <a:buFont typeface="Wingdings" pitchFamily="2" charset="2"/>
              <a:buChar char="Ø"/>
            </a:pPr>
            <a:r>
              <a:rPr lang="en-US"/>
              <a:t>Patient information, overviews, reviews, etc.</a:t>
            </a:r>
          </a:p>
        </p:txBody>
      </p:sp>
      <p:grpSp>
        <p:nvGrpSpPr>
          <p:cNvPr id="409604" name="Group 4"/>
          <p:cNvGrpSpPr>
            <a:grpSpLocks/>
          </p:cNvGrpSpPr>
          <p:nvPr/>
        </p:nvGrpSpPr>
        <p:grpSpPr bwMode="auto">
          <a:xfrm>
            <a:off x="6699250" y="3873500"/>
            <a:ext cx="1381125" cy="2265363"/>
            <a:chOff x="3844" y="2448"/>
            <a:chExt cx="870" cy="1427"/>
          </a:xfrm>
        </p:grpSpPr>
        <p:sp>
          <p:nvSpPr>
            <p:cNvPr id="409605" name="AutoShape 5"/>
            <p:cNvSpPr>
              <a:spLocks noChangeAspect="1" noChangeArrowheads="1" noTextEdit="1"/>
            </p:cNvSpPr>
            <p:nvPr/>
          </p:nvSpPr>
          <p:spPr bwMode="auto">
            <a:xfrm>
              <a:off x="3847" y="2448"/>
              <a:ext cx="867" cy="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9606" name="Freeform 6"/>
            <p:cNvSpPr>
              <a:spLocks/>
            </p:cNvSpPr>
            <p:nvPr/>
          </p:nvSpPr>
          <p:spPr bwMode="auto">
            <a:xfrm>
              <a:off x="4269" y="2468"/>
              <a:ext cx="428" cy="315"/>
            </a:xfrm>
            <a:custGeom>
              <a:avLst/>
              <a:gdLst>
                <a:gd name="T0" fmla="*/ 1298 w 1714"/>
                <a:gd name="T1" fmla="*/ 132 h 1577"/>
                <a:gd name="T2" fmla="*/ 1521 w 1714"/>
                <a:gd name="T3" fmla="*/ 299 h 1577"/>
                <a:gd name="T4" fmla="*/ 1657 w 1714"/>
                <a:gd name="T5" fmla="*/ 527 h 1577"/>
                <a:gd name="T6" fmla="*/ 1713 w 1714"/>
                <a:gd name="T7" fmla="*/ 775 h 1577"/>
                <a:gd name="T8" fmla="*/ 1681 w 1714"/>
                <a:gd name="T9" fmla="*/ 954 h 1577"/>
                <a:gd name="T10" fmla="*/ 1598 w 1714"/>
                <a:gd name="T11" fmla="*/ 1096 h 1577"/>
                <a:gd name="T12" fmla="*/ 1525 w 1714"/>
                <a:gd name="T13" fmla="*/ 1170 h 1577"/>
                <a:gd name="T14" fmla="*/ 1463 w 1714"/>
                <a:gd name="T15" fmla="*/ 1220 h 1577"/>
                <a:gd name="T16" fmla="*/ 1434 w 1714"/>
                <a:gd name="T17" fmla="*/ 1240 h 1577"/>
                <a:gd name="T18" fmla="*/ 1341 w 1714"/>
                <a:gd name="T19" fmla="*/ 1293 h 1577"/>
                <a:gd name="T20" fmla="*/ 1213 w 1714"/>
                <a:gd name="T21" fmla="*/ 1339 h 1577"/>
                <a:gd name="T22" fmla="*/ 1042 w 1714"/>
                <a:gd name="T23" fmla="*/ 1349 h 1577"/>
                <a:gd name="T24" fmla="*/ 864 w 1714"/>
                <a:gd name="T25" fmla="*/ 1334 h 1577"/>
                <a:gd name="T26" fmla="*/ 822 w 1714"/>
                <a:gd name="T27" fmla="*/ 1386 h 1577"/>
                <a:gd name="T28" fmla="*/ 826 w 1714"/>
                <a:gd name="T29" fmla="*/ 1488 h 1577"/>
                <a:gd name="T30" fmla="*/ 729 w 1714"/>
                <a:gd name="T31" fmla="*/ 1540 h 1577"/>
                <a:gd name="T32" fmla="*/ 536 w 1714"/>
                <a:gd name="T33" fmla="*/ 1552 h 1577"/>
                <a:gd name="T34" fmla="*/ 408 w 1714"/>
                <a:gd name="T35" fmla="*/ 1552 h 1577"/>
                <a:gd name="T36" fmla="*/ 343 w 1714"/>
                <a:gd name="T37" fmla="*/ 1563 h 1577"/>
                <a:gd name="T38" fmla="*/ 290 w 1714"/>
                <a:gd name="T39" fmla="*/ 1561 h 1577"/>
                <a:gd name="T40" fmla="*/ 261 w 1714"/>
                <a:gd name="T41" fmla="*/ 1569 h 1577"/>
                <a:gd name="T42" fmla="*/ 243 w 1714"/>
                <a:gd name="T43" fmla="*/ 1527 h 1577"/>
                <a:gd name="T44" fmla="*/ 256 w 1714"/>
                <a:gd name="T45" fmla="*/ 1424 h 1577"/>
                <a:gd name="T46" fmla="*/ 261 w 1714"/>
                <a:gd name="T47" fmla="*/ 1266 h 1577"/>
                <a:gd name="T48" fmla="*/ 243 w 1714"/>
                <a:gd name="T49" fmla="*/ 1057 h 1577"/>
                <a:gd name="T50" fmla="*/ 231 w 1714"/>
                <a:gd name="T51" fmla="*/ 944 h 1577"/>
                <a:gd name="T52" fmla="*/ 225 w 1714"/>
                <a:gd name="T53" fmla="*/ 920 h 1577"/>
                <a:gd name="T54" fmla="*/ 259 w 1714"/>
                <a:gd name="T55" fmla="*/ 920 h 1577"/>
                <a:gd name="T56" fmla="*/ 312 w 1714"/>
                <a:gd name="T57" fmla="*/ 953 h 1577"/>
                <a:gd name="T58" fmla="*/ 466 w 1714"/>
                <a:gd name="T59" fmla="*/ 1029 h 1577"/>
                <a:gd name="T60" fmla="*/ 752 w 1714"/>
                <a:gd name="T61" fmla="*/ 1063 h 1577"/>
                <a:gd name="T62" fmla="*/ 974 w 1714"/>
                <a:gd name="T63" fmla="*/ 1022 h 1577"/>
                <a:gd name="T64" fmla="*/ 1101 w 1714"/>
                <a:gd name="T65" fmla="*/ 895 h 1577"/>
                <a:gd name="T66" fmla="*/ 1154 w 1714"/>
                <a:gd name="T67" fmla="*/ 732 h 1577"/>
                <a:gd name="T68" fmla="*/ 1138 w 1714"/>
                <a:gd name="T69" fmla="*/ 569 h 1577"/>
                <a:gd name="T70" fmla="*/ 1033 w 1714"/>
                <a:gd name="T71" fmla="*/ 439 h 1577"/>
                <a:gd name="T72" fmla="*/ 874 w 1714"/>
                <a:gd name="T73" fmla="*/ 379 h 1577"/>
                <a:gd name="T74" fmla="*/ 779 w 1714"/>
                <a:gd name="T75" fmla="*/ 392 h 1577"/>
                <a:gd name="T76" fmla="*/ 753 w 1714"/>
                <a:gd name="T77" fmla="*/ 395 h 1577"/>
                <a:gd name="T78" fmla="*/ 668 w 1714"/>
                <a:gd name="T79" fmla="*/ 421 h 1577"/>
                <a:gd name="T80" fmla="*/ 534 w 1714"/>
                <a:gd name="T81" fmla="*/ 493 h 1577"/>
                <a:gd name="T82" fmla="*/ 426 w 1714"/>
                <a:gd name="T83" fmla="*/ 565 h 1577"/>
                <a:gd name="T84" fmla="*/ 346 w 1714"/>
                <a:gd name="T85" fmla="*/ 635 h 1577"/>
                <a:gd name="T86" fmla="*/ 223 w 1714"/>
                <a:gd name="T87" fmla="*/ 553 h 1577"/>
                <a:gd name="T88" fmla="*/ 75 w 1714"/>
                <a:gd name="T89" fmla="*/ 327 h 1577"/>
                <a:gd name="T90" fmla="*/ 3 w 1714"/>
                <a:gd name="T91" fmla="*/ 199 h 1577"/>
                <a:gd name="T92" fmla="*/ 96 w 1714"/>
                <a:gd name="T93" fmla="*/ 147 h 1577"/>
                <a:gd name="T94" fmla="*/ 266 w 1714"/>
                <a:gd name="T95" fmla="*/ 85 h 1577"/>
                <a:gd name="T96" fmla="*/ 485 w 1714"/>
                <a:gd name="T97" fmla="*/ 28 h 1577"/>
                <a:gd name="T98" fmla="*/ 774 w 1714"/>
                <a:gd name="T99" fmla="*/ 0 h 1577"/>
                <a:gd name="T100" fmla="*/ 964 w 1714"/>
                <a:gd name="T101" fmla="*/ 16 h 1577"/>
                <a:gd name="T102" fmla="*/ 1058 w 1714"/>
                <a:gd name="T103" fmla="*/ 3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14" h="1577">
                  <a:moveTo>
                    <a:pt x="1107" y="50"/>
                  </a:moveTo>
                  <a:lnTo>
                    <a:pt x="1171" y="75"/>
                  </a:lnTo>
                  <a:lnTo>
                    <a:pt x="1236" y="102"/>
                  </a:lnTo>
                  <a:lnTo>
                    <a:pt x="1298" y="132"/>
                  </a:lnTo>
                  <a:lnTo>
                    <a:pt x="1359" y="166"/>
                  </a:lnTo>
                  <a:lnTo>
                    <a:pt x="1417" y="204"/>
                  </a:lnTo>
                  <a:lnTo>
                    <a:pt x="1470" y="248"/>
                  </a:lnTo>
                  <a:lnTo>
                    <a:pt x="1521" y="299"/>
                  </a:lnTo>
                  <a:lnTo>
                    <a:pt x="1569" y="360"/>
                  </a:lnTo>
                  <a:lnTo>
                    <a:pt x="1602" y="413"/>
                  </a:lnTo>
                  <a:lnTo>
                    <a:pt x="1631" y="470"/>
                  </a:lnTo>
                  <a:lnTo>
                    <a:pt x="1657" y="527"/>
                  </a:lnTo>
                  <a:lnTo>
                    <a:pt x="1678" y="589"/>
                  </a:lnTo>
                  <a:lnTo>
                    <a:pt x="1694" y="649"/>
                  </a:lnTo>
                  <a:lnTo>
                    <a:pt x="1707" y="712"/>
                  </a:lnTo>
                  <a:lnTo>
                    <a:pt x="1713" y="775"/>
                  </a:lnTo>
                  <a:lnTo>
                    <a:pt x="1714" y="837"/>
                  </a:lnTo>
                  <a:lnTo>
                    <a:pt x="1705" y="876"/>
                  </a:lnTo>
                  <a:lnTo>
                    <a:pt x="1694" y="916"/>
                  </a:lnTo>
                  <a:lnTo>
                    <a:pt x="1681" y="954"/>
                  </a:lnTo>
                  <a:lnTo>
                    <a:pt x="1665" y="993"/>
                  </a:lnTo>
                  <a:lnTo>
                    <a:pt x="1644" y="1028"/>
                  </a:lnTo>
                  <a:lnTo>
                    <a:pt x="1622" y="1063"/>
                  </a:lnTo>
                  <a:lnTo>
                    <a:pt x="1598" y="1096"/>
                  </a:lnTo>
                  <a:lnTo>
                    <a:pt x="1571" y="1128"/>
                  </a:lnTo>
                  <a:lnTo>
                    <a:pt x="1555" y="1142"/>
                  </a:lnTo>
                  <a:lnTo>
                    <a:pt x="1540" y="1156"/>
                  </a:lnTo>
                  <a:lnTo>
                    <a:pt x="1525" y="1170"/>
                  </a:lnTo>
                  <a:lnTo>
                    <a:pt x="1510" y="1185"/>
                  </a:lnTo>
                  <a:lnTo>
                    <a:pt x="1494" y="1196"/>
                  </a:lnTo>
                  <a:lnTo>
                    <a:pt x="1479" y="1209"/>
                  </a:lnTo>
                  <a:lnTo>
                    <a:pt x="1463" y="1220"/>
                  </a:lnTo>
                  <a:lnTo>
                    <a:pt x="1447" y="1231"/>
                  </a:lnTo>
                  <a:lnTo>
                    <a:pt x="1445" y="1234"/>
                  </a:lnTo>
                  <a:lnTo>
                    <a:pt x="1439" y="1238"/>
                  </a:lnTo>
                  <a:lnTo>
                    <a:pt x="1434" y="1240"/>
                  </a:lnTo>
                  <a:lnTo>
                    <a:pt x="1431" y="1241"/>
                  </a:lnTo>
                  <a:lnTo>
                    <a:pt x="1401" y="1258"/>
                  </a:lnTo>
                  <a:lnTo>
                    <a:pt x="1371" y="1275"/>
                  </a:lnTo>
                  <a:lnTo>
                    <a:pt x="1341" y="1293"/>
                  </a:lnTo>
                  <a:lnTo>
                    <a:pt x="1312" y="1311"/>
                  </a:lnTo>
                  <a:lnTo>
                    <a:pt x="1280" y="1324"/>
                  </a:lnTo>
                  <a:lnTo>
                    <a:pt x="1249" y="1334"/>
                  </a:lnTo>
                  <a:lnTo>
                    <a:pt x="1213" y="1339"/>
                  </a:lnTo>
                  <a:lnTo>
                    <a:pt x="1179" y="1339"/>
                  </a:lnTo>
                  <a:lnTo>
                    <a:pt x="1133" y="1346"/>
                  </a:lnTo>
                  <a:lnTo>
                    <a:pt x="1088" y="1349"/>
                  </a:lnTo>
                  <a:lnTo>
                    <a:pt x="1042" y="1349"/>
                  </a:lnTo>
                  <a:lnTo>
                    <a:pt x="997" y="1348"/>
                  </a:lnTo>
                  <a:lnTo>
                    <a:pt x="953" y="1344"/>
                  </a:lnTo>
                  <a:lnTo>
                    <a:pt x="908" y="1339"/>
                  </a:lnTo>
                  <a:lnTo>
                    <a:pt x="864" y="1334"/>
                  </a:lnTo>
                  <a:lnTo>
                    <a:pt x="821" y="1331"/>
                  </a:lnTo>
                  <a:lnTo>
                    <a:pt x="817" y="1335"/>
                  </a:lnTo>
                  <a:lnTo>
                    <a:pt x="819" y="1360"/>
                  </a:lnTo>
                  <a:lnTo>
                    <a:pt x="822" y="1386"/>
                  </a:lnTo>
                  <a:lnTo>
                    <a:pt x="824" y="1411"/>
                  </a:lnTo>
                  <a:lnTo>
                    <a:pt x="826" y="1438"/>
                  </a:lnTo>
                  <a:lnTo>
                    <a:pt x="826" y="1463"/>
                  </a:lnTo>
                  <a:lnTo>
                    <a:pt x="826" y="1488"/>
                  </a:lnTo>
                  <a:lnTo>
                    <a:pt x="825" y="1513"/>
                  </a:lnTo>
                  <a:lnTo>
                    <a:pt x="825" y="1538"/>
                  </a:lnTo>
                  <a:lnTo>
                    <a:pt x="777" y="1538"/>
                  </a:lnTo>
                  <a:lnTo>
                    <a:pt x="729" y="1540"/>
                  </a:lnTo>
                  <a:lnTo>
                    <a:pt x="681" y="1544"/>
                  </a:lnTo>
                  <a:lnTo>
                    <a:pt x="633" y="1547"/>
                  </a:lnTo>
                  <a:lnTo>
                    <a:pt x="584" y="1550"/>
                  </a:lnTo>
                  <a:lnTo>
                    <a:pt x="536" y="1552"/>
                  </a:lnTo>
                  <a:lnTo>
                    <a:pt x="488" y="1554"/>
                  </a:lnTo>
                  <a:lnTo>
                    <a:pt x="440" y="1557"/>
                  </a:lnTo>
                  <a:lnTo>
                    <a:pt x="423" y="1552"/>
                  </a:lnTo>
                  <a:lnTo>
                    <a:pt x="408" y="1552"/>
                  </a:lnTo>
                  <a:lnTo>
                    <a:pt x="391" y="1554"/>
                  </a:lnTo>
                  <a:lnTo>
                    <a:pt x="376" y="1558"/>
                  </a:lnTo>
                  <a:lnTo>
                    <a:pt x="359" y="1560"/>
                  </a:lnTo>
                  <a:lnTo>
                    <a:pt x="343" y="1563"/>
                  </a:lnTo>
                  <a:lnTo>
                    <a:pt x="325" y="1563"/>
                  </a:lnTo>
                  <a:lnTo>
                    <a:pt x="308" y="1563"/>
                  </a:lnTo>
                  <a:lnTo>
                    <a:pt x="298" y="1561"/>
                  </a:lnTo>
                  <a:lnTo>
                    <a:pt x="290" y="1561"/>
                  </a:lnTo>
                  <a:lnTo>
                    <a:pt x="282" y="1561"/>
                  </a:lnTo>
                  <a:lnTo>
                    <a:pt x="275" y="1564"/>
                  </a:lnTo>
                  <a:lnTo>
                    <a:pt x="268" y="1565"/>
                  </a:lnTo>
                  <a:lnTo>
                    <a:pt x="261" y="1569"/>
                  </a:lnTo>
                  <a:lnTo>
                    <a:pt x="255" y="1572"/>
                  </a:lnTo>
                  <a:lnTo>
                    <a:pt x="249" y="1577"/>
                  </a:lnTo>
                  <a:lnTo>
                    <a:pt x="243" y="1552"/>
                  </a:lnTo>
                  <a:lnTo>
                    <a:pt x="243" y="1527"/>
                  </a:lnTo>
                  <a:lnTo>
                    <a:pt x="244" y="1501"/>
                  </a:lnTo>
                  <a:lnTo>
                    <a:pt x="248" y="1477"/>
                  </a:lnTo>
                  <a:lnTo>
                    <a:pt x="251" y="1450"/>
                  </a:lnTo>
                  <a:lnTo>
                    <a:pt x="256" y="1424"/>
                  </a:lnTo>
                  <a:lnTo>
                    <a:pt x="259" y="1398"/>
                  </a:lnTo>
                  <a:lnTo>
                    <a:pt x="260" y="1372"/>
                  </a:lnTo>
                  <a:lnTo>
                    <a:pt x="261" y="1319"/>
                  </a:lnTo>
                  <a:lnTo>
                    <a:pt x="261" y="1266"/>
                  </a:lnTo>
                  <a:lnTo>
                    <a:pt x="259" y="1213"/>
                  </a:lnTo>
                  <a:lnTo>
                    <a:pt x="256" y="1161"/>
                  </a:lnTo>
                  <a:lnTo>
                    <a:pt x="249" y="1108"/>
                  </a:lnTo>
                  <a:lnTo>
                    <a:pt x="243" y="1057"/>
                  </a:lnTo>
                  <a:lnTo>
                    <a:pt x="234" y="1007"/>
                  </a:lnTo>
                  <a:lnTo>
                    <a:pt x="225" y="958"/>
                  </a:lnTo>
                  <a:lnTo>
                    <a:pt x="229" y="951"/>
                  </a:lnTo>
                  <a:lnTo>
                    <a:pt x="231" y="944"/>
                  </a:lnTo>
                  <a:lnTo>
                    <a:pt x="229" y="937"/>
                  </a:lnTo>
                  <a:lnTo>
                    <a:pt x="228" y="931"/>
                  </a:lnTo>
                  <a:lnTo>
                    <a:pt x="225" y="924"/>
                  </a:lnTo>
                  <a:lnTo>
                    <a:pt x="225" y="920"/>
                  </a:lnTo>
                  <a:lnTo>
                    <a:pt x="226" y="915"/>
                  </a:lnTo>
                  <a:lnTo>
                    <a:pt x="233" y="911"/>
                  </a:lnTo>
                  <a:lnTo>
                    <a:pt x="245" y="914"/>
                  </a:lnTo>
                  <a:lnTo>
                    <a:pt x="259" y="920"/>
                  </a:lnTo>
                  <a:lnTo>
                    <a:pt x="273" y="927"/>
                  </a:lnTo>
                  <a:lnTo>
                    <a:pt x="287" y="936"/>
                  </a:lnTo>
                  <a:lnTo>
                    <a:pt x="299" y="944"/>
                  </a:lnTo>
                  <a:lnTo>
                    <a:pt x="312" y="953"/>
                  </a:lnTo>
                  <a:lnTo>
                    <a:pt x="325" y="960"/>
                  </a:lnTo>
                  <a:lnTo>
                    <a:pt x="340" y="967"/>
                  </a:lnTo>
                  <a:lnTo>
                    <a:pt x="401" y="1002"/>
                  </a:lnTo>
                  <a:lnTo>
                    <a:pt x="466" y="1029"/>
                  </a:lnTo>
                  <a:lnTo>
                    <a:pt x="534" y="1048"/>
                  </a:lnTo>
                  <a:lnTo>
                    <a:pt x="606" y="1060"/>
                  </a:lnTo>
                  <a:lnTo>
                    <a:pt x="678" y="1063"/>
                  </a:lnTo>
                  <a:lnTo>
                    <a:pt x="752" y="1063"/>
                  </a:lnTo>
                  <a:lnTo>
                    <a:pt x="824" y="1059"/>
                  </a:lnTo>
                  <a:lnTo>
                    <a:pt x="894" y="1053"/>
                  </a:lnTo>
                  <a:lnTo>
                    <a:pt x="934" y="1040"/>
                  </a:lnTo>
                  <a:lnTo>
                    <a:pt x="974" y="1022"/>
                  </a:lnTo>
                  <a:lnTo>
                    <a:pt x="1011" y="996"/>
                  </a:lnTo>
                  <a:lnTo>
                    <a:pt x="1045" y="967"/>
                  </a:lnTo>
                  <a:lnTo>
                    <a:pt x="1075" y="933"/>
                  </a:lnTo>
                  <a:lnTo>
                    <a:pt x="1101" y="895"/>
                  </a:lnTo>
                  <a:lnTo>
                    <a:pt x="1123" y="855"/>
                  </a:lnTo>
                  <a:lnTo>
                    <a:pt x="1141" y="815"/>
                  </a:lnTo>
                  <a:lnTo>
                    <a:pt x="1148" y="774"/>
                  </a:lnTo>
                  <a:lnTo>
                    <a:pt x="1154" y="732"/>
                  </a:lnTo>
                  <a:lnTo>
                    <a:pt x="1156" y="690"/>
                  </a:lnTo>
                  <a:lnTo>
                    <a:pt x="1156" y="649"/>
                  </a:lnTo>
                  <a:lnTo>
                    <a:pt x="1149" y="606"/>
                  </a:lnTo>
                  <a:lnTo>
                    <a:pt x="1138" y="569"/>
                  </a:lnTo>
                  <a:lnTo>
                    <a:pt x="1120" y="533"/>
                  </a:lnTo>
                  <a:lnTo>
                    <a:pt x="1096" y="501"/>
                  </a:lnTo>
                  <a:lnTo>
                    <a:pt x="1066" y="467"/>
                  </a:lnTo>
                  <a:lnTo>
                    <a:pt x="1033" y="439"/>
                  </a:lnTo>
                  <a:lnTo>
                    <a:pt x="995" y="414"/>
                  </a:lnTo>
                  <a:lnTo>
                    <a:pt x="957" y="398"/>
                  </a:lnTo>
                  <a:lnTo>
                    <a:pt x="915" y="385"/>
                  </a:lnTo>
                  <a:lnTo>
                    <a:pt x="874" y="379"/>
                  </a:lnTo>
                  <a:lnTo>
                    <a:pt x="830" y="380"/>
                  </a:lnTo>
                  <a:lnTo>
                    <a:pt x="789" y="388"/>
                  </a:lnTo>
                  <a:lnTo>
                    <a:pt x="784" y="390"/>
                  </a:lnTo>
                  <a:lnTo>
                    <a:pt x="779" y="392"/>
                  </a:lnTo>
                  <a:lnTo>
                    <a:pt x="772" y="392"/>
                  </a:lnTo>
                  <a:lnTo>
                    <a:pt x="766" y="393"/>
                  </a:lnTo>
                  <a:lnTo>
                    <a:pt x="760" y="393"/>
                  </a:lnTo>
                  <a:lnTo>
                    <a:pt x="753" y="395"/>
                  </a:lnTo>
                  <a:lnTo>
                    <a:pt x="746" y="398"/>
                  </a:lnTo>
                  <a:lnTo>
                    <a:pt x="741" y="403"/>
                  </a:lnTo>
                  <a:lnTo>
                    <a:pt x="704" y="410"/>
                  </a:lnTo>
                  <a:lnTo>
                    <a:pt x="668" y="421"/>
                  </a:lnTo>
                  <a:lnTo>
                    <a:pt x="633" y="436"/>
                  </a:lnTo>
                  <a:lnTo>
                    <a:pt x="600" y="454"/>
                  </a:lnTo>
                  <a:lnTo>
                    <a:pt x="565" y="473"/>
                  </a:lnTo>
                  <a:lnTo>
                    <a:pt x="534" y="493"/>
                  </a:lnTo>
                  <a:lnTo>
                    <a:pt x="502" y="514"/>
                  </a:lnTo>
                  <a:lnTo>
                    <a:pt x="473" y="536"/>
                  </a:lnTo>
                  <a:lnTo>
                    <a:pt x="448" y="549"/>
                  </a:lnTo>
                  <a:lnTo>
                    <a:pt x="426" y="565"/>
                  </a:lnTo>
                  <a:lnTo>
                    <a:pt x="405" y="582"/>
                  </a:lnTo>
                  <a:lnTo>
                    <a:pt x="386" y="600"/>
                  </a:lnTo>
                  <a:lnTo>
                    <a:pt x="365" y="617"/>
                  </a:lnTo>
                  <a:lnTo>
                    <a:pt x="346" y="635"/>
                  </a:lnTo>
                  <a:lnTo>
                    <a:pt x="325" y="650"/>
                  </a:lnTo>
                  <a:lnTo>
                    <a:pt x="306" y="663"/>
                  </a:lnTo>
                  <a:lnTo>
                    <a:pt x="263" y="609"/>
                  </a:lnTo>
                  <a:lnTo>
                    <a:pt x="223" y="553"/>
                  </a:lnTo>
                  <a:lnTo>
                    <a:pt x="184" y="497"/>
                  </a:lnTo>
                  <a:lnTo>
                    <a:pt x="148" y="441"/>
                  </a:lnTo>
                  <a:lnTo>
                    <a:pt x="112" y="384"/>
                  </a:lnTo>
                  <a:lnTo>
                    <a:pt x="75" y="327"/>
                  </a:lnTo>
                  <a:lnTo>
                    <a:pt x="37" y="271"/>
                  </a:lnTo>
                  <a:lnTo>
                    <a:pt x="0" y="216"/>
                  </a:lnTo>
                  <a:lnTo>
                    <a:pt x="1" y="207"/>
                  </a:lnTo>
                  <a:lnTo>
                    <a:pt x="3" y="199"/>
                  </a:lnTo>
                  <a:lnTo>
                    <a:pt x="7" y="192"/>
                  </a:lnTo>
                  <a:lnTo>
                    <a:pt x="13" y="189"/>
                  </a:lnTo>
                  <a:lnTo>
                    <a:pt x="55" y="166"/>
                  </a:lnTo>
                  <a:lnTo>
                    <a:pt x="96" y="147"/>
                  </a:lnTo>
                  <a:lnTo>
                    <a:pt x="138" y="128"/>
                  </a:lnTo>
                  <a:lnTo>
                    <a:pt x="180" y="114"/>
                  </a:lnTo>
                  <a:lnTo>
                    <a:pt x="223" y="99"/>
                  </a:lnTo>
                  <a:lnTo>
                    <a:pt x="266" y="85"/>
                  </a:lnTo>
                  <a:lnTo>
                    <a:pt x="308" y="70"/>
                  </a:lnTo>
                  <a:lnTo>
                    <a:pt x="352" y="56"/>
                  </a:lnTo>
                  <a:lnTo>
                    <a:pt x="417" y="41"/>
                  </a:lnTo>
                  <a:lnTo>
                    <a:pt x="485" y="28"/>
                  </a:lnTo>
                  <a:lnTo>
                    <a:pt x="556" y="15"/>
                  </a:lnTo>
                  <a:lnTo>
                    <a:pt x="629" y="7"/>
                  </a:lnTo>
                  <a:lnTo>
                    <a:pt x="701" y="1"/>
                  </a:lnTo>
                  <a:lnTo>
                    <a:pt x="774" y="0"/>
                  </a:lnTo>
                  <a:lnTo>
                    <a:pt x="846" y="2"/>
                  </a:lnTo>
                  <a:lnTo>
                    <a:pt x="916" y="12"/>
                  </a:lnTo>
                  <a:lnTo>
                    <a:pt x="940" y="13"/>
                  </a:lnTo>
                  <a:lnTo>
                    <a:pt x="964" y="16"/>
                  </a:lnTo>
                  <a:lnTo>
                    <a:pt x="987" y="20"/>
                  </a:lnTo>
                  <a:lnTo>
                    <a:pt x="1011" y="24"/>
                  </a:lnTo>
                  <a:lnTo>
                    <a:pt x="1034" y="28"/>
                  </a:lnTo>
                  <a:lnTo>
                    <a:pt x="1058" y="35"/>
                  </a:lnTo>
                  <a:lnTo>
                    <a:pt x="1082" y="41"/>
                  </a:lnTo>
                  <a:lnTo>
                    <a:pt x="1107"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607" name="Freeform 7"/>
            <p:cNvSpPr>
              <a:spLocks/>
            </p:cNvSpPr>
            <p:nvPr/>
          </p:nvSpPr>
          <p:spPr bwMode="auto">
            <a:xfrm>
              <a:off x="4290" y="2478"/>
              <a:ext cx="392" cy="292"/>
            </a:xfrm>
            <a:custGeom>
              <a:avLst/>
              <a:gdLst>
                <a:gd name="T0" fmla="*/ 1058 w 1569"/>
                <a:gd name="T1" fmla="*/ 66 h 1456"/>
                <a:gd name="T2" fmla="*/ 1248 w 1569"/>
                <a:gd name="T3" fmla="*/ 164 h 1456"/>
                <a:gd name="T4" fmla="*/ 1408 w 1569"/>
                <a:gd name="T5" fmla="*/ 306 h 1456"/>
                <a:gd name="T6" fmla="*/ 1511 w 1569"/>
                <a:gd name="T7" fmla="*/ 459 h 1456"/>
                <a:gd name="T8" fmla="*/ 1559 w 1569"/>
                <a:gd name="T9" fmla="*/ 639 h 1456"/>
                <a:gd name="T10" fmla="*/ 1558 w 1569"/>
                <a:gd name="T11" fmla="*/ 833 h 1456"/>
                <a:gd name="T12" fmla="*/ 1474 w 1569"/>
                <a:gd name="T13" fmla="*/ 993 h 1456"/>
                <a:gd name="T14" fmla="*/ 1337 w 1569"/>
                <a:gd name="T15" fmla="*/ 1118 h 1456"/>
                <a:gd name="T16" fmla="*/ 1183 w 1569"/>
                <a:gd name="T17" fmla="*/ 1204 h 1456"/>
                <a:gd name="T18" fmla="*/ 1010 w 1569"/>
                <a:gd name="T19" fmla="*/ 1220 h 1456"/>
                <a:gd name="T20" fmla="*/ 833 w 1569"/>
                <a:gd name="T21" fmla="*/ 1226 h 1456"/>
                <a:gd name="T22" fmla="*/ 790 w 1569"/>
                <a:gd name="T23" fmla="*/ 1218 h 1456"/>
                <a:gd name="T24" fmla="*/ 744 w 1569"/>
                <a:gd name="T25" fmla="*/ 1213 h 1456"/>
                <a:gd name="T26" fmla="*/ 702 w 1569"/>
                <a:gd name="T27" fmla="*/ 1208 h 1456"/>
                <a:gd name="T28" fmla="*/ 672 w 1569"/>
                <a:gd name="T29" fmla="*/ 1201 h 1456"/>
                <a:gd name="T30" fmla="*/ 656 w 1569"/>
                <a:gd name="T31" fmla="*/ 1221 h 1456"/>
                <a:gd name="T32" fmla="*/ 658 w 1569"/>
                <a:gd name="T33" fmla="*/ 1246 h 1456"/>
                <a:gd name="T34" fmla="*/ 662 w 1569"/>
                <a:gd name="T35" fmla="*/ 1284 h 1456"/>
                <a:gd name="T36" fmla="*/ 666 w 1569"/>
                <a:gd name="T37" fmla="*/ 1344 h 1456"/>
                <a:gd name="T38" fmla="*/ 664 w 1569"/>
                <a:gd name="T39" fmla="*/ 1401 h 1456"/>
                <a:gd name="T40" fmla="*/ 553 w 1569"/>
                <a:gd name="T41" fmla="*/ 1430 h 1456"/>
                <a:gd name="T42" fmla="*/ 384 w 1569"/>
                <a:gd name="T43" fmla="*/ 1439 h 1456"/>
                <a:gd name="T44" fmla="*/ 217 w 1569"/>
                <a:gd name="T45" fmla="*/ 1456 h 1456"/>
                <a:gd name="T46" fmla="*/ 241 w 1569"/>
                <a:gd name="T47" fmla="*/ 1267 h 1456"/>
                <a:gd name="T48" fmla="*/ 230 w 1569"/>
                <a:gd name="T49" fmla="*/ 1079 h 1456"/>
                <a:gd name="T50" fmla="*/ 213 w 1569"/>
                <a:gd name="T51" fmla="*/ 954 h 1456"/>
                <a:gd name="T52" fmla="*/ 230 w 1569"/>
                <a:gd name="T53" fmla="*/ 962 h 1456"/>
                <a:gd name="T54" fmla="*/ 290 w 1569"/>
                <a:gd name="T55" fmla="*/ 992 h 1456"/>
                <a:gd name="T56" fmla="*/ 409 w 1569"/>
                <a:gd name="T57" fmla="*/ 1029 h 1456"/>
                <a:gd name="T58" fmla="*/ 529 w 1569"/>
                <a:gd name="T59" fmla="*/ 1049 h 1456"/>
                <a:gd name="T60" fmla="*/ 624 w 1569"/>
                <a:gd name="T61" fmla="*/ 1053 h 1456"/>
                <a:gd name="T62" fmla="*/ 702 w 1569"/>
                <a:gd name="T63" fmla="*/ 1055 h 1456"/>
                <a:gd name="T64" fmla="*/ 784 w 1569"/>
                <a:gd name="T65" fmla="*/ 1052 h 1456"/>
                <a:gd name="T66" fmla="*/ 839 w 1569"/>
                <a:gd name="T67" fmla="*/ 1035 h 1456"/>
                <a:gd name="T68" fmla="*/ 895 w 1569"/>
                <a:gd name="T69" fmla="*/ 1018 h 1456"/>
                <a:gd name="T70" fmla="*/ 977 w 1569"/>
                <a:gd name="T71" fmla="*/ 960 h 1456"/>
                <a:gd name="T72" fmla="*/ 1086 w 1569"/>
                <a:gd name="T73" fmla="*/ 821 h 1456"/>
                <a:gd name="T74" fmla="*/ 1131 w 1569"/>
                <a:gd name="T75" fmla="*/ 651 h 1456"/>
                <a:gd name="T76" fmla="*/ 1125 w 1569"/>
                <a:gd name="T77" fmla="*/ 548 h 1456"/>
                <a:gd name="T78" fmla="*/ 1102 w 1569"/>
                <a:gd name="T79" fmla="*/ 488 h 1456"/>
                <a:gd name="T80" fmla="*/ 1074 w 1569"/>
                <a:gd name="T81" fmla="*/ 435 h 1456"/>
                <a:gd name="T82" fmla="*/ 937 w 1569"/>
                <a:gd name="T83" fmla="*/ 318 h 1456"/>
                <a:gd name="T84" fmla="*/ 769 w 1569"/>
                <a:gd name="T85" fmla="*/ 281 h 1456"/>
                <a:gd name="T86" fmla="*/ 595 w 1569"/>
                <a:gd name="T87" fmla="*/ 314 h 1456"/>
                <a:gd name="T88" fmla="*/ 435 w 1569"/>
                <a:gd name="T89" fmla="*/ 396 h 1456"/>
                <a:gd name="T90" fmla="*/ 286 w 1569"/>
                <a:gd name="T91" fmla="*/ 500 h 1456"/>
                <a:gd name="T92" fmla="*/ 172 w 1569"/>
                <a:gd name="T93" fmla="*/ 452 h 1456"/>
                <a:gd name="T94" fmla="*/ 86 w 1569"/>
                <a:gd name="T95" fmla="*/ 312 h 1456"/>
                <a:gd name="T96" fmla="*/ 0 w 1569"/>
                <a:gd name="T97" fmla="*/ 168 h 1456"/>
                <a:gd name="T98" fmla="*/ 222 w 1569"/>
                <a:gd name="T99" fmla="*/ 78 h 1456"/>
                <a:gd name="T100" fmla="*/ 463 w 1569"/>
                <a:gd name="T101" fmla="*/ 26 h 1456"/>
                <a:gd name="T102" fmla="*/ 664 w 1569"/>
                <a:gd name="T103" fmla="*/ 1 h 1456"/>
                <a:gd name="T104" fmla="*/ 770 w 1569"/>
                <a:gd name="T105" fmla="*/ 1 h 1456"/>
                <a:gd name="T106" fmla="*/ 871 w 1569"/>
                <a:gd name="T107" fmla="*/ 11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9" h="1456">
                  <a:moveTo>
                    <a:pt x="927" y="21"/>
                  </a:moveTo>
                  <a:lnTo>
                    <a:pt x="992" y="41"/>
                  </a:lnTo>
                  <a:lnTo>
                    <a:pt x="1058" y="66"/>
                  </a:lnTo>
                  <a:lnTo>
                    <a:pt x="1123" y="94"/>
                  </a:lnTo>
                  <a:lnTo>
                    <a:pt x="1187" y="127"/>
                  </a:lnTo>
                  <a:lnTo>
                    <a:pt x="1248" y="164"/>
                  </a:lnTo>
                  <a:lnTo>
                    <a:pt x="1306" y="206"/>
                  </a:lnTo>
                  <a:lnTo>
                    <a:pt x="1359" y="253"/>
                  </a:lnTo>
                  <a:lnTo>
                    <a:pt x="1408" y="306"/>
                  </a:lnTo>
                  <a:lnTo>
                    <a:pt x="1449" y="353"/>
                  </a:lnTo>
                  <a:lnTo>
                    <a:pt x="1483" y="405"/>
                  </a:lnTo>
                  <a:lnTo>
                    <a:pt x="1511" y="459"/>
                  </a:lnTo>
                  <a:lnTo>
                    <a:pt x="1532" y="518"/>
                  </a:lnTo>
                  <a:lnTo>
                    <a:pt x="1547" y="577"/>
                  </a:lnTo>
                  <a:lnTo>
                    <a:pt x="1559" y="639"/>
                  </a:lnTo>
                  <a:lnTo>
                    <a:pt x="1566" y="702"/>
                  </a:lnTo>
                  <a:lnTo>
                    <a:pt x="1569" y="769"/>
                  </a:lnTo>
                  <a:lnTo>
                    <a:pt x="1558" y="833"/>
                  </a:lnTo>
                  <a:lnTo>
                    <a:pt x="1538" y="890"/>
                  </a:lnTo>
                  <a:lnTo>
                    <a:pt x="1508" y="943"/>
                  </a:lnTo>
                  <a:lnTo>
                    <a:pt x="1474" y="993"/>
                  </a:lnTo>
                  <a:lnTo>
                    <a:pt x="1432" y="1036"/>
                  </a:lnTo>
                  <a:lnTo>
                    <a:pt x="1386" y="1079"/>
                  </a:lnTo>
                  <a:lnTo>
                    <a:pt x="1337" y="1118"/>
                  </a:lnTo>
                  <a:lnTo>
                    <a:pt x="1287" y="1157"/>
                  </a:lnTo>
                  <a:lnTo>
                    <a:pt x="1235" y="1185"/>
                  </a:lnTo>
                  <a:lnTo>
                    <a:pt x="1183" y="1204"/>
                  </a:lnTo>
                  <a:lnTo>
                    <a:pt x="1127" y="1214"/>
                  </a:lnTo>
                  <a:lnTo>
                    <a:pt x="1070" y="1220"/>
                  </a:lnTo>
                  <a:lnTo>
                    <a:pt x="1010" y="1220"/>
                  </a:lnTo>
                  <a:lnTo>
                    <a:pt x="951" y="1221"/>
                  </a:lnTo>
                  <a:lnTo>
                    <a:pt x="891" y="1221"/>
                  </a:lnTo>
                  <a:lnTo>
                    <a:pt x="833" y="1226"/>
                  </a:lnTo>
                  <a:lnTo>
                    <a:pt x="818" y="1224"/>
                  </a:lnTo>
                  <a:lnTo>
                    <a:pt x="805" y="1221"/>
                  </a:lnTo>
                  <a:lnTo>
                    <a:pt x="790" y="1218"/>
                  </a:lnTo>
                  <a:lnTo>
                    <a:pt x="776" y="1217"/>
                  </a:lnTo>
                  <a:lnTo>
                    <a:pt x="760" y="1213"/>
                  </a:lnTo>
                  <a:lnTo>
                    <a:pt x="744" y="1213"/>
                  </a:lnTo>
                  <a:lnTo>
                    <a:pt x="728" y="1213"/>
                  </a:lnTo>
                  <a:lnTo>
                    <a:pt x="712" y="1215"/>
                  </a:lnTo>
                  <a:lnTo>
                    <a:pt x="702" y="1208"/>
                  </a:lnTo>
                  <a:lnTo>
                    <a:pt x="691" y="1205"/>
                  </a:lnTo>
                  <a:lnTo>
                    <a:pt x="680" y="1201"/>
                  </a:lnTo>
                  <a:lnTo>
                    <a:pt x="672" y="1201"/>
                  </a:lnTo>
                  <a:lnTo>
                    <a:pt x="663" y="1207"/>
                  </a:lnTo>
                  <a:lnTo>
                    <a:pt x="658" y="1214"/>
                  </a:lnTo>
                  <a:lnTo>
                    <a:pt x="656" y="1221"/>
                  </a:lnTo>
                  <a:lnTo>
                    <a:pt x="656" y="1230"/>
                  </a:lnTo>
                  <a:lnTo>
                    <a:pt x="656" y="1237"/>
                  </a:lnTo>
                  <a:lnTo>
                    <a:pt x="658" y="1246"/>
                  </a:lnTo>
                  <a:lnTo>
                    <a:pt x="659" y="1254"/>
                  </a:lnTo>
                  <a:lnTo>
                    <a:pt x="661" y="1265"/>
                  </a:lnTo>
                  <a:lnTo>
                    <a:pt x="662" y="1284"/>
                  </a:lnTo>
                  <a:lnTo>
                    <a:pt x="664" y="1304"/>
                  </a:lnTo>
                  <a:lnTo>
                    <a:pt x="665" y="1324"/>
                  </a:lnTo>
                  <a:lnTo>
                    <a:pt x="666" y="1344"/>
                  </a:lnTo>
                  <a:lnTo>
                    <a:pt x="665" y="1363"/>
                  </a:lnTo>
                  <a:lnTo>
                    <a:pt x="665" y="1383"/>
                  </a:lnTo>
                  <a:lnTo>
                    <a:pt x="664" y="1401"/>
                  </a:lnTo>
                  <a:lnTo>
                    <a:pt x="663" y="1420"/>
                  </a:lnTo>
                  <a:lnTo>
                    <a:pt x="608" y="1425"/>
                  </a:lnTo>
                  <a:lnTo>
                    <a:pt x="553" y="1430"/>
                  </a:lnTo>
                  <a:lnTo>
                    <a:pt x="497" y="1433"/>
                  </a:lnTo>
                  <a:lnTo>
                    <a:pt x="441" y="1437"/>
                  </a:lnTo>
                  <a:lnTo>
                    <a:pt x="384" y="1439"/>
                  </a:lnTo>
                  <a:lnTo>
                    <a:pt x="327" y="1443"/>
                  </a:lnTo>
                  <a:lnTo>
                    <a:pt x="271" y="1447"/>
                  </a:lnTo>
                  <a:lnTo>
                    <a:pt x="217" y="1456"/>
                  </a:lnTo>
                  <a:lnTo>
                    <a:pt x="229" y="1392"/>
                  </a:lnTo>
                  <a:lnTo>
                    <a:pt x="238" y="1330"/>
                  </a:lnTo>
                  <a:lnTo>
                    <a:pt x="241" y="1267"/>
                  </a:lnTo>
                  <a:lnTo>
                    <a:pt x="241" y="1205"/>
                  </a:lnTo>
                  <a:lnTo>
                    <a:pt x="237" y="1141"/>
                  </a:lnTo>
                  <a:lnTo>
                    <a:pt x="230" y="1079"/>
                  </a:lnTo>
                  <a:lnTo>
                    <a:pt x="220" y="1018"/>
                  </a:lnTo>
                  <a:lnTo>
                    <a:pt x="207" y="957"/>
                  </a:lnTo>
                  <a:lnTo>
                    <a:pt x="213" y="954"/>
                  </a:lnTo>
                  <a:lnTo>
                    <a:pt x="218" y="955"/>
                  </a:lnTo>
                  <a:lnTo>
                    <a:pt x="224" y="957"/>
                  </a:lnTo>
                  <a:lnTo>
                    <a:pt x="230" y="962"/>
                  </a:lnTo>
                  <a:lnTo>
                    <a:pt x="241" y="970"/>
                  </a:lnTo>
                  <a:lnTo>
                    <a:pt x="253" y="977"/>
                  </a:lnTo>
                  <a:lnTo>
                    <a:pt x="290" y="992"/>
                  </a:lnTo>
                  <a:lnTo>
                    <a:pt x="329" y="1006"/>
                  </a:lnTo>
                  <a:lnTo>
                    <a:pt x="368" y="1018"/>
                  </a:lnTo>
                  <a:lnTo>
                    <a:pt x="409" y="1029"/>
                  </a:lnTo>
                  <a:lnTo>
                    <a:pt x="449" y="1038"/>
                  </a:lnTo>
                  <a:lnTo>
                    <a:pt x="489" y="1046"/>
                  </a:lnTo>
                  <a:lnTo>
                    <a:pt x="529" y="1049"/>
                  </a:lnTo>
                  <a:lnTo>
                    <a:pt x="569" y="1052"/>
                  </a:lnTo>
                  <a:lnTo>
                    <a:pt x="597" y="1052"/>
                  </a:lnTo>
                  <a:lnTo>
                    <a:pt x="624" y="1053"/>
                  </a:lnTo>
                  <a:lnTo>
                    <a:pt x="650" y="1054"/>
                  </a:lnTo>
                  <a:lnTo>
                    <a:pt x="677" y="1055"/>
                  </a:lnTo>
                  <a:lnTo>
                    <a:pt x="702" y="1055"/>
                  </a:lnTo>
                  <a:lnTo>
                    <a:pt x="728" y="1055"/>
                  </a:lnTo>
                  <a:lnTo>
                    <a:pt x="755" y="1053"/>
                  </a:lnTo>
                  <a:lnTo>
                    <a:pt x="784" y="1052"/>
                  </a:lnTo>
                  <a:lnTo>
                    <a:pt x="801" y="1046"/>
                  </a:lnTo>
                  <a:lnTo>
                    <a:pt x="821" y="1041"/>
                  </a:lnTo>
                  <a:lnTo>
                    <a:pt x="839" y="1035"/>
                  </a:lnTo>
                  <a:lnTo>
                    <a:pt x="858" y="1030"/>
                  </a:lnTo>
                  <a:lnTo>
                    <a:pt x="875" y="1023"/>
                  </a:lnTo>
                  <a:lnTo>
                    <a:pt x="895" y="1018"/>
                  </a:lnTo>
                  <a:lnTo>
                    <a:pt x="913" y="1008"/>
                  </a:lnTo>
                  <a:lnTo>
                    <a:pt x="933" y="999"/>
                  </a:lnTo>
                  <a:lnTo>
                    <a:pt x="977" y="960"/>
                  </a:lnTo>
                  <a:lnTo>
                    <a:pt x="1019" y="917"/>
                  </a:lnTo>
                  <a:lnTo>
                    <a:pt x="1055" y="870"/>
                  </a:lnTo>
                  <a:lnTo>
                    <a:pt x="1086" y="821"/>
                  </a:lnTo>
                  <a:lnTo>
                    <a:pt x="1109" y="767"/>
                  </a:lnTo>
                  <a:lnTo>
                    <a:pt x="1125" y="710"/>
                  </a:lnTo>
                  <a:lnTo>
                    <a:pt x="1131" y="651"/>
                  </a:lnTo>
                  <a:lnTo>
                    <a:pt x="1131" y="592"/>
                  </a:lnTo>
                  <a:lnTo>
                    <a:pt x="1128" y="569"/>
                  </a:lnTo>
                  <a:lnTo>
                    <a:pt x="1125" y="548"/>
                  </a:lnTo>
                  <a:lnTo>
                    <a:pt x="1118" y="526"/>
                  </a:lnTo>
                  <a:lnTo>
                    <a:pt x="1111" y="508"/>
                  </a:lnTo>
                  <a:lnTo>
                    <a:pt x="1102" y="488"/>
                  </a:lnTo>
                  <a:lnTo>
                    <a:pt x="1094" y="470"/>
                  </a:lnTo>
                  <a:lnTo>
                    <a:pt x="1083" y="452"/>
                  </a:lnTo>
                  <a:lnTo>
                    <a:pt x="1074" y="435"/>
                  </a:lnTo>
                  <a:lnTo>
                    <a:pt x="1033" y="385"/>
                  </a:lnTo>
                  <a:lnTo>
                    <a:pt x="987" y="347"/>
                  </a:lnTo>
                  <a:lnTo>
                    <a:pt x="937" y="318"/>
                  </a:lnTo>
                  <a:lnTo>
                    <a:pt x="883" y="298"/>
                  </a:lnTo>
                  <a:lnTo>
                    <a:pt x="826" y="285"/>
                  </a:lnTo>
                  <a:lnTo>
                    <a:pt x="769" y="281"/>
                  </a:lnTo>
                  <a:lnTo>
                    <a:pt x="711" y="284"/>
                  </a:lnTo>
                  <a:lnTo>
                    <a:pt x="653" y="293"/>
                  </a:lnTo>
                  <a:lnTo>
                    <a:pt x="595" y="314"/>
                  </a:lnTo>
                  <a:lnTo>
                    <a:pt x="542" y="339"/>
                  </a:lnTo>
                  <a:lnTo>
                    <a:pt x="487" y="365"/>
                  </a:lnTo>
                  <a:lnTo>
                    <a:pt x="435" y="396"/>
                  </a:lnTo>
                  <a:lnTo>
                    <a:pt x="384" y="427"/>
                  </a:lnTo>
                  <a:lnTo>
                    <a:pt x="335" y="463"/>
                  </a:lnTo>
                  <a:lnTo>
                    <a:pt x="286" y="500"/>
                  </a:lnTo>
                  <a:lnTo>
                    <a:pt x="239" y="542"/>
                  </a:lnTo>
                  <a:lnTo>
                    <a:pt x="204" y="497"/>
                  </a:lnTo>
                  <a:lnTo>
                    <a:pt x="172" y="452"/>
                  </a:lnTo>
                  <a:lnTo>
                    <a:pt x="142" y="406"/>
                  </a:lnTo>
                  <a:lnTo>
                    <a:pt x="114" y="360"/>
                  </a:lnTo>
                  <a:lnTo>
                    <a:pt x="86" y="312"/>
                  </a:lnTo>
                  <a:lnTo>
                    <a:pt x="58" y="264"/>
                  </a:lnTo>
                  <a:lnTo>
                    <a:pt x="29" y="215"/>
                  </a:lnTo>
                  <a:lnTo>
                    <a:pt x="0" y="168"/>
                  </a:lnTo>
                  <a:lnTo>
                    <a:pt x="71" y="132"/>
                  </a:lnTo>
                  <a:lnTo>
                    <a:pt x="145" y="102"/>
                  </a:lnTo>
                  <a:lnTo>
                    <a:pt x="222" y="78"/>
                  </a:lnTo>
                  <a:lnTo>
                    <a:pt x="302" y="58"/>
                  </a:lnTo>
                  <a:lnTo>
                    <a:pt x="381" y="40"/>
                  </a:lnTo>
                  <a:lnTo>
                    <a:pt x="463" y="26"/>
                  </a:lnTo>
                  <a:lnTo>
                    <a:pt x="545" y="13"/>
                  </a:lnTo>
                  <a:lnTo>
                    <a:pt x="629" y="2"/>
                  </a:lnTo>
                  <a:lnTo>
                    <a:pt x="664" y="1"/>
                  </a:lnTo>
                  <a:lnTo>
                    <a:pt x="699" y="1"/>
                  </a:lnTo>
                  <a:lnTo>
                    <a:pt x="735" y="0"/>
                  </a:lnTo>
                  <a:lnTo>
                    <a:pt x="770" y="1"/>
                  </a:lnTo>
                  <a:lnTo>
                    <a:pt x="803" y="1"/>
                  </a:lnTo>
                  <a:lnTo>
                    <a:pt x="838" y="5"/>
                  </a:lnTo>
                  <a:lnTo>
                    <a:pt x="871" y="11"/>
                  </a:lnTo>
                  <a:lnTo>
                    <a:pt x="905" y="21"/>
                  </a:lnTo>
                  <a:lnTo>
                    <a:pt x="927" y="21"/>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608" name="Freeform 8"/>
            <p:cNvSpPr>
              <a:spLocks/>
            </p:cNvSpPr>
            <p:nvPr/>
          </p:nvSpPr>
          <p:spPr bwMode="auto">
            <a:xfrm>
              <a:off x="4318" y="2794"/>
              <a:ext cx="161" cy="119"/>
            </a:xfrm>
            <a:custGeom>
              <a:avLst/>
              <a:gdLst>
                <a:gd name="T0" fmla="*/ 629 w 644"/>
                <a:gd name="T1" fmla="*/ 176 h 597"/>
                <a:gd name="T2" fmla="*/ 637 w 644"/>
                <a:gd name="T3" fmla="*/ 205 h 597"/>
                <a:gd name="T4" fmla="*/ 642 w 644"/>
                <a:gd name="T5" fmla="*/ 235 h 597"/>
                <a:gd name="T6" fmla="*/ 644 w 644"/>
                <a:gd name="T7" fmla="*/ 266 h 597"/>
                <a:gd name="T8" fmla="*/ 642 w 644"/>
                <a:gd name="T9" fmla="*/ 297 h 597"/>
                <a:gd name="T10" fmla="*/ 638 w 644"/>
                <a:gd name="T11" fmla="*/ 326 h 597"/>
                <a:gd name="T12" fmla="*/ 631 w 644"/>
                <a:gd name="T13" fmla="*/ 355 h 597"/>
                <a:gd name="T14" fmla="*/ 621 w 644"/>
                <a:gd name="T15" fmla="*/ 384 h 597"/>
                <a:gd name="T16" fmla="*/ 609 w 644"/>
                <a:gd name="T17" fmla="*/ 412 h 597"/>
                <a:gd name="T18" fmla="*/ 584 w 644"/>
                <a:gd name="T19" fmla="*/ 453 h 597"/>
                <a:gd name="T20" fmla="*/ 556 w 644"/>
                <a:gd name="T21" fmla="*/ 491 h 597"/>
                <a:gd name="T22" fmla="*/ 521 w 644"/>
                <a:gd name="T23" fmla="*/ 522 h 597"/>
                <a:gd name="T24" fmla="*/ 485 w 644"/>
                <a:gd name="T25" fmla="*/ 549 h 597"/>
                <a:gd name="T26" fmla="*/ 444 w 644"/>
                <a:gd name="T27" fmla="*/ 569 h 597"/>
                <a:gd name="T28" fmla="*/ 401 w 644"/>
                <a:gd name="T29" fmla="*/ 583 h 597"/>
                <a:gd name="T30" fmla="*/ 356 w 644"/>
                <a:gd name="T31" fmla="*/ 592 h 597"/>
                <a:gd name="T32" fmla="*/ 311 w 644"/>
                <a:gd name="T33" fmla="*/ 597 h 597"/>
                <a:gd name="T34" fmla="*/ 269 w 644"/>
                <a:gd name="T35" fmla="*/ 591 h 597"/>
                <a:gd name="T36" fmla="*/ 229 w 644"/>
                <a:gd name="T37" fmla="*/ 582 h 597"/>
                <a:gd name="T38" fmla="*/ 188 w 644"/>
                <a:gd name="T39" fmla="*/ 566 h 597"/>
                <a:gd name="T40" fmla="*/ 151 w 644"/>
                <a:gd name="T41" fmla="*/ 547 h 597"/>
                <a:gd name="T42" fmla="*/ 115 w 644"/>
                <a:gd name="T43" fmla="*/ 522 h 597"/>
                <a:gd name="T44" fmla="*/ 81 w 644"/>
                <a:gd name="T45" fmla="*/ 493 h 597"/>
                <a:gd name="T46" fmla="*/ 53 w 644"/>
                <a:gd name="T47" fmla="*/ 459 h 597"/>
                <a:gd name="T48" fmla="*/ 29 w 644"/>
                <a:gd name="T49" fmla="*/ 423 h 597"/>
                <a:gd name="T50" fmla="*/ 17 w 644"/>
                <a:gd name="T51" fmla="*/ 398 h 597"/>
                <a:gd name="T52" fmla="*/ 9 w 644"/>
                <a:gd name="T53" fmla="*/ 372 h 597"/>
                <a:gd name="T54" fmla="*/ 4 w 644"/>
                <a:gd name="T55" fmla="*/ 344 h 597"/>
                <a:gd name="T56" fmla="*/ 1 w 644"/>
                <a:gd name="T57" fmla="*/ 317 h 597"/>
                <a:gd name="T58" fmla="*/ 0 w 644"/>
                <a:gd name="T59" fmla="*/ 287 h 597"/>
                <a:gd name="T60" fmla="*/ 4 w 644"/>
                <a:gd name="T61" fmla="*/ 260 h 597"/>
                <a:gd name="T62" fmla="*/ 8 w 644"/>
                <a:gd name="T63" fmla="*/ 232 h 597"/>
                <a:gd name="T64" fmla="*/ 16 w 644"/>
                <a:gd name="T65" fmla="*/ 207 h 597"/>
                <a:gd name="T66" fmla="*/ 38 w 644"/>
                <a:gd name="T67" fmla="*/ 164 h 597"/>
                <a:gd name="T68" fmla="*/ 67 w 644"/>
                <a:gd name="T69" fmla="*/ 126 h 597"/>
                <a:gd name="T70" fmla="*/ 101 w 644"/>
                <a:gd name="T71" fmla="*/ 92 h 597"/>
                <a:gd name="T72" fmla="*/ 139 w 644"/>
                <a:gd name="T73" fmla="*/ 63 h 597"/>
                <a:gd name="T74" fmla="*/ 179 w 644"/>
                <a:gd name="T75" fmla="*/ 39 h 597"/>
                <a:gd name="T76" fmla="*/ 223 w 644"/>
                <a:gd name="T77" fmla="*/ 20 h 597"/>
                <a:gd name="T78" fmla="*/ 269 w 644"/>
                <a:gd name="T79" fmla="*/ 6 h 597"/>
                <a:gd name="T80" fmla="*/ 317 w 644"/>
                <a:gd name="T81" fmla="*/ 0 h 597"/>
                <a:gd name="T82" fmla="*/ 362 w 644"/>
                <a:gd name="T83" fmla="*/ 1 h 597"/>
                <a:gd name="T84" fmla="*/ 408 w 644"/>
                <a:gd name="T85" fmla="*/ 9 h 597"/>
                <a:gd name="T86" fmla="*/ 453 w 644"/>
                <a:gd name="T87" fmla="*/ 22 h 597"/>
                <a:gd name="T88" fmla="*/ 497 w 644"/>
                <a:gd name="T89" fmla="*/ 42 h 597"/>
                <a:gd name="T90" fmla="*/ 536 w 644"/>
                <a:gd name="T91" fmla="*/ 66 h 597"/>
                <a:gd name="T92" fmla="*/ 573 w 644"/>
                <a:gd name="T93" fmla="*/ 96 h 597"/>
                <a:gd name="T94" fmla="*/ 602 w 644"/>
                <a:gd name="T95" fmla="*/ 133 h 597"/>
                <a:gd name="T96" fmla="*/ 629 w 644"/>
                <a:gd name="T97" fmla="*/ 176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4" h="597">
                  <a:moveTo>
                    <a:pt x="629" y="176"/>
                  </a:moveTo>
                  <a:lnTo>
                    <a:pt x="637" y="205"/>
                  </a:lnTo>
                  <a:lnTo>
                    <a:pt x="642" y="235"/>
                  </a:lnTo>
                  <a:lnTo>
                    <a:pt x="644" y="266"/>
                  </a:lnTo>
                  <a:lnTo>
                    <a:pt x="642" y="297"/>
                  </a:lnTo>
                  <a:lnTo>
                    <a:pt x="638" y="326"/>
                  </a:lnTo>
                  <a:lnTo>
                    <a:pt x="631" y="355"/>
                  </a:lnTo>
                  <a:lnTo>
                    <a:pt x="621" y="384"/>
                  </a:lnTo>
                  <a:lnTo>
                    <a:pt x="609" y="412"/>
                  </a:lnTo>
                  <a:lnTo>
                    <a:pt x="584" y="453"/>
                  </a:lnTo>
                  <a:lnTo>
                    <a:pt x="556" y="491"/>
                  </a:lnTo>
                  <a:lnTo>
                    <a:pt x="521" y="522"/>
                  </a:lnTo>
                  <a:lnTo>
                    <a:pt x="485" y="549"/>
                  </a:lnTo>
                  <a:lnTo>
                    <a:pt x="444" y="569"/>
                  </a:lnTo>
                  <a:lnTo>
                    <a:pt x="401" y="583"/>
                  </a:lnTo>
                  <a:lnTo>
                    <a:pt x="356" y="592"/>
                  </a:lnTo>
                  <a:lnTo>
                    <a:pt x="311" y="597"/>
                  </a:lnTo>
                  <a:lnTo>
                    <a:pt x="269" y="591"/>
                  </a:lnTo>
                  <a:lnTo>
                    <a:pt x="229" y="582"/>
                  </a:lnTo>
                  <a:lnTo>
                    <a:pt x="188" y="566"/>
                  </a:lnTo>
                  <a:lnTo>
                    <a:pt x="151" y="547"/>
                  </a:lnTo>
                  <a:lnTo>
                    <a:pt x="115" y="522"/>
                  </a:lnTo>
                  <a:lnTo>
                    <a:pt x="81" y="493"/>
                  </a:lnTo>
                  <a:lnTo>
                    <a:pt x="53" y="459"/>
                  </a:lnTo>
                  <a:lnTo>
                    <a:pt x="29" y="423"/>
                  </a:lnTo>
                  <a:lnTo>
                    <a:pt x="17" y="398"/>
                  </a:lnTo>
                  <a:lnTo>
                    <a:pt x="9" y="372"/>
                  </a:lnTo>
                  <a:lnTo>
                    <a:pt x="4" y="344"/>
                  </a:lnTo>
                  <a:lnTo>
                    <a:pt x="1" y="317"/>
                  </a:lnTo>
                  <a:lnTo>
                    <a:pt x="0" y="287"/>
                  </a:lnTo>
                  <a:lnTo>
                    <a:pt x="4" y="260"/>
                  </a:lnTo>
                  <a:lnTo>
                    <a:pt x="8" y="232"/>
                  </a:lnTo>
                  <a:lnTo>
                    <a:pt x="16" y="207"/>
                  </a:lnTo>
                  <a:lnTo>
                    <a:pt x="38" y="164"/>
                  </a:lnTo>
                  <a:lnTo>
                    <a:pt x="67" y="126"/>
                  </a:lnTo>
                  <a:lnTo>
                    <a:pt x="101" y="92"/>
                  </a:lnTo>
                  <a:lnTo>
                    <a:pt x="139" y="63"/>
                  </a:lnTo>
                  <a:lnTo>
                    <a:pt x="179" y="39"/>
                  </a:lnTo>
                  <a:lnTo>
                    <a:pt x="223" y="20"/>
                  </a:lnTo>
                  <a:lnTo>
                    <a:pt x="269" y="6"/>
                  </a:lnTo>
                  <a:lnTo>
                    <a:pt x="317" y="0"/>
                  </a:lnTo>
                  <a:lnTo>
                    <a:pt x="362" y="1"/>
                  </a:lnTo>
                  <a:lnTo>
                    <a:pt x="408" y="9"/>
                  </a:lnTo>
                  <a:lnTo>
                    <a:pt x="453" y="22"/>
                  </a:lnTo>
                  <a:lnTo>
                    <a:pt x="497" y="42"/>
                  </a:lnTo>
                  <a:lnTo>
                    <a:pt x="536" y="66"/>
                  </a:lnTo>
                  <a:lnTo>
                    <a:pt x="573" y="96"/>
                  </a:lnTo>
                  <a:lnTo>
                    <a:pt x="602" y="133"/>
                  </a:lnTo>
                  <a:lnTo>
                    <a:pt x="629" y="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609" name="Freeform 9"/>
            <p:cNvSpPr>
              <a:spLocks/>
            </p:cNvSpPr>
            <p:nvPr/>
          </p:nvSpPr>
          <p:spPr bwMode="auto">
            <a:xfrm>
              <a:off x="4333" y="2806"/>
              <a:ext cx="134" cy="92"/>
            </a:xfrm>
            <a:custGeom>
              <a:avLst/>
              <a:gdLst>
                <a:gd name="T0" fmla="*/ 489 w 535"/>
                <a:gd name="T1" fmla="*/ 100 h 460"/>
                <a:gd name="T2" fmla="*/ 498 w 535"/>
                <a:gd name="T3" fmla="*/ 113 h 460"/>
                <a:gd name="T4" fmla="*/ 506 w 535"/>
                <a:gd name="T5" fmla="*/ 126 h 460"/>
                <a:gd name="T6" fmla="*/ 513 w 535"/>
                <a:gd name="T7" fmla="*/ 140 h 460"/>
                <a:gd name="T8" fmla="*/ 521 w 535"/>
                <a:gd name="T9" fmla="*/ 155 h 460"/>
                <a:gd name="T10" fmla="*/ 525 w 535"/>
                <a:gd name="T11" fmla="*/ 169 h 460"/>
                <a:gd name="T12" fmla="*/ 530 w 535"/>
                <a:gd name="T13" fmla="*/ 183 h 460"/>
                <a:gd name="T14" fmla="*/ 532 w 535"/>
                <a:gd name="T15" fmla="*/ 198 h 460"/>
                <a:gd name="T16" fmla="*/ 535 w 535"/>
                <a:gd name="T17" fmla="*/ 215 h 460"/>
                <a:gd name="T18" fmla="*/ 525 w 535"/>
                <a:gd name="T19" fmla="*/ 257 h 460"/>
                <a:gd name="T20" fmla="*/ 511 w 535"/>
                <a:gd name="T21" fmla="*/ 298 h 460"/>
                <a:gd name="T22" fmla="*/ 489 w 535"/>
                <a:gd name="T23" fmla="*/ 335 h 460"/>
                <a:gd name="T24" fmla="*/ 463 w 535"/>
                <a:gd name="T25" fmla="*/ 369 h 460"/>
                <a:gd name="T26" fmla="*/ 429 w 535"/>
                <a:gd name="T27" fmla="*/ 397 h 460"/>
                <a:gd name="T28" fmla="*/ 395 w 535"/>
                <a:gd name="T29" fmla="*/ 422 h 460"/>
                <a:gd name="T30" fmla="*/ 357 w 535"/>
                <a:gd name="T31" fmla="*/ 442 h 460"/>
                <a:gd name="T32" fmla="*/ 320 w 535"/>
                <a:gd name="T33" fmla="*/ 458 h 460"/>
                <a:gd name="T34" fmla="*/ 282 w 535"/>
                <a:gd name="T35" fmla="*/ 460 h 460"/>
                <a:gd name="T36" fmla="*/ 247 w 535"/>
                <a:gd name="T37" fmla="*/ 460 h 460"/>
                <a:gd name="T38" fmla="*/ 211 w 535"/>
                <a:gd name="T39" fmla="*/ 457 h 460"/>
                <a:gd name="T40" fmla="*/ 178 w 535"/>
                <a:gd name="T41" fmla="*/ 451 h 460"/>
                <a:gd name="T42" fmla="*/ 145 w 535"/>
                <a:gd name="T43" fmla="*/ 442 h 460"/>
                <a:gd name="T44" fmla="*/ 114 w 535"/>
                <a:gd name="T45" fmla="*/ 429 h 460"/>
                <a:gd name="T46" fmla="*/ 83 w 535"/>
                <a:gd name="T47" fmla="*/ 410 h 460"/>
                <a:gd name="T48" fmla="*/ 55 w 535"/>
                <a:gd name="T49" fmla="*/ 389 h 460"/>
                <a:gd name="T50" fmla="*/ 34 w 535"/>
                <a:gd name="T51" fmla="*/ 361 h 460"/>
                <a:gd name="T52" fmla="*/ 19 w 535"/>
                <a:gd name="T53" fmla="*/ 331 h 460"/>
                <a:gd name="T54" fmla="*/ 8 w 535"/>
                <a:gd name="T55" fmla="*/ 299 h 460"/>
                <a:gd name="T56" fmla="*/ 2 w 535"/>
                <a:gd name="T57" fmla="*/ 268 h 460"/>
                <a:gd name="T58" fmla="*/ 0 w 535"/>
                <a:gd name="T59" fmla="*/ 233 h 460"/>
                <a:gd name="T60" fmla="*/ 3 w 535"/>
                <a:gd name="T61" fmla="*/ 200 h 460"/>
                <a:gd name="T62" fmla="*/ 11 w 535"/>
                <a:gd name="T63" fmla="*/ 167 h 460"/>
                <a:gd name="T64" fmla="*/ 25 w 535"/>
                <a:gd name="T65" fmla="*/ 137 h 460"/>
                <a:gd name="T66" fmla="*/ 31 w 535"/>
                <a:gd name="T67" fmla="*/ 126 h 460"/>
                <a:gd name="T68" fmla="*/ 38 w 535"/>
                <a:gd name="T69" fmla="*/ 117 h 460"/>
                <a:gd name="T70" fmla="*/ 44 w 535"/>
                <a:gd name="T71" fmla="*/ 107 h 460"/>
                <a:gd name="T72" fmla="*/ 52 w 535"/>
                <a:gd name="T73" fmla="*/ 99 h 460"/>
                <a:gd name="T74" fmla="*/ 59 w 535"/>
                <a:gd name="T75" fmla="*/ 90 h 460"/>
                <a:gd name="T76" fmla="*/ 68 w 535"/>
                <a:gd name="T77" fmla="*/ 83 h 460"/>
                <a:gd name="T78" fmla="*/ 78 w 535"/>
                <a:gd name="T79" fmla="*/ 74 h 460"/>
                <a:gd name="T80" fmla="*/ 89 w 535"/>
                <a:gd name="T81" fmla="*/ 70 h 460"/>
                <a:gd name="T82" fmla="*/ 94 w 535"/>
                <a:gd name="T83" fmla="*/ 61 h 460"/>
                <a:gd name="T84" fmla="*/ 102 w 535"/>
                <a:gd name="T85" fmla="*/ 54 h 460"/>
                <a:gd name="T86" fmla="*/ 108 w 535"/>
                <a:gd name="T87" fmla="*/ 49 h 460"/>
                <a:gd name="T88" fmla="*/ 119 w 535"/>
                <a:gd name="T89" fmla="*/ 44 h 460"/>
                <a:gd name="T90" fmla="*/ 127 w 535"/>
                <a:gd name="T91" fmla="*/ 38 h 460"/>
                <a:gd name="T92" fmla="*/ 137 w 535"/>
                <a:gd name="T93" fmla="*/ 34 h 460"/>
                <a:gd name="T94" fmla="*/ 146 w 535"/>
                <a:gd name="T95" fmla="*/ 31 h 460"/>
                <a:gd name="T96" fmla="*/ 156 w 535"/>
                <a:gd name="T97" fmla="*/ 28 h 460"/>
                <a:gd name="T98" fmla="*/ 200 w 535"/>
                <a:gd name="T99" fmla="*/ 12 h 460"/>
                <a:gd name="T100" fmla="*/ 245 w 535"/>
                <a:gd name="T101" fmla="*/ 4 h 460"/>
                <a:gd name="T102" fmla="*/ 291 w 535"/>
                <a:gd name="T103" fmla="*/ 0 h 460"/>
                <a:gd name="T104" fmla="*/ 338 w 535"/>
                <a:gd name="T105" fmla="*/ 5 h 460"/>
                <a:gd name="T106" fmla="*/ 380 w 535"/>
                <a:gd name="T107" fmla="*/ 16 h 460"/>
                <a:gd name="T108" fmla="*/ 421 w 535"/>
                <a:gd name="T109" fmla="*/ 34 h 460"/>
                <a:gd name="T110" fmla="*/ 457 w 535"/>
                <a:gd name="T111" fmla="*/ 63 h 460"/>
                <a:gd name="T112" fmla="*/ 489 w 535"/>
                <a:gd name="T113" fmla="*/ 10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5" h="460">
                  <a:moveTo>
                    <a:pt x="489" y="100"/>
                  </a:moveTo>
                  <a:lnTo>
                    <a:pt x="498" y="113"/>
                  </a:lnTo>
                  <a:lnTo>
                    <a:pt x="506" y="126"/>
                  </a:lnTo>
                  <a:lnTo>
                    <a:pt x="513" y="140"/>
                  </a:lnTo>
                  <a:lnTo>
                    <a:pt x="521" y="155"/>
                  </a:lnTo>
                  <a:lnTo>
                    <a:pt x="525" y="169"/>
                  </a:lnTo>
                  <a:lnTo>
                    <a:pt x="530" y="183"/>
                  </a:lnTo>
                  <a:lnTo>
                    <a:pt x="532" y="198"/>
                  </a:lnTo>
                  <a:lnTo>
                    <a:pt x="535" y="215"/>
                  </a:lnTo>
                  <a:lnTo>
                    <a:pt x="525" y="257"/>
                  </a:lnTo>
                  <a:lnTo>
                    <a:pt x="511" y="298"/>
                  </a:lnTo>
                  <a:lnTo>
                    <a:pt x="489" y="335"/>
                  </a:lnTo>
                  <a:lnTo>
                    <a:pt x="463" y="369"/>
                  </a:lnTo>
                  <a:lnTo>
                    <a:pt x="429" y="397"/>
                  </a:lnTo>
                  <a:lnTo>
                    <a:pt x="395" y="422"/>
                  </a:lnTo>
                  <a:lnTo>
                    <a:pt x="357" y="442"/>
                  </a:lnTo>
                  <a:lnTo>
                    <a:pt x="320" y="458"/>
                  </a:lnTo>
                  <a:lnTo>
                    <a:pt x="282" y="460"/>
                  </a:lnTo>
                  <a:lnTo>
                    <a:pt x="247" y="460"/>
                  </a:lnTo>
                  <a:lnTo>
                    <a:pt x="211" y="457"/>
                  </a:lnTo>
                  <a:lnTo>
                    <a:pt x="178" y="451"/>
                  </a:lnTo>
                  <a:lnTo>
                    <a:pt x="145" y="442"/>
                  </a:lnTo>
                  <a:lnTo>
                    <a:pt x="114" y="429"/>
                  </a:lnTo>
                  <a:lnTo>
                    <a:pt x="83" y="410"/>
                  </a:lnTo>
                  <a:lnTo>
                    <a:pt x="55" y="389"/>
                  </a:lnTo>
                  <a:lnTo>
                    <a:pt x="34" y="361"/>
                  </a:lnTo>
                  <a:lnTo>
                    <a:pt x="19" y="331"/>
                  </a:lnTo>
                  <a:lnTo>
                    <a:pt x="8" y="299"/>
                  </a:lnTo>
                  <a:lnTo>
                    <a:pt x="2" y="268"/>
                  </a:lnTo>
                  <a:lnTo>
                    <a:pt x="0" y="233"/>
                  </a:lnTo>
                  <a:lnTo>
                    <a:pt x="3" y="200"/>
                  </a:lnTo>
                  <a:lnTo>
                    <a:pt x="11" y="167"/>
                  </a:lnTo>
                  <a:lnTo>
                    <a:pt x="25" y="137"/>
                  </a:lnTo>
                  <a:lnTo>
                    <a:pt x="31" y="126"/>
                  </a:lnTo>
                  <a:lnTo>
                    <a:pt x="38" y="117"/>
                  </a:lnTo>
                  <a:lnTo>
                    <a:pt x="44" y="107"/>
                  </a:lnTo>
                  <a:lnTo>
                    <a:pt x="52" y="99"/>
                  </a:lnTo>
                  <a:lnTo>
                    <a:pt x="59" y="90"/>
                  </a:lnTo>
                  <a:lnTo>
                    <a:pt x="68" y="83"/>
                  </a:lnTo>
                  <a:lnTo>
                    <a:pt x="78" y="74"/>
                  </a:lnTo>
                  <a:lnTo>
                    <a:pt x="89" y="70"/>
                  </a:lnTo>
                  <a:lnTo>
                    <a:pt x="94" y="61"/>
                  </a:lnTo>
                  <a:lnTo>
                    <a:pt x="102" y="54"/>
                  </a:lnTo>
                  <a:lnTo>
                    <a:pt x="108" y="49"/>
                  </a:lnTo>
                  <a:lnTo>
                    <a:pt x="119" y="44"/>
                  </a:lnTo>
                  <a:lnTo>
                    <a:pt x="127" y="38"/>
                  </a:lnTo>
                  <a:lnTo>
                    <a:pt x="137" y="34"/>
                  </a:lnTo>
                  <a:lnTo>
                    <a:pt x="146" y="31"/>
                  </a:lnTo>
                  <a:lnTo>
                    <a:pt x="156" y="28"/>
                  </a:lnTo>
                  <a:lnTo>
                    <a:pt x="200" y="12"/>
                  </a:lnTo>
                  <a:lnTo>
                    <a:pt x="245" y="4"/>
                  </a:lnTo>
                  <a:lnTo>
                    <a:pt x="291" y="0"/>
                  </a:lnTo>
                  <a:lnTo>
                    <a:pt x="338" y="5"/>
                  </a:lnTo>
                  <a:lnTo>
                    <a:pt x="380" y="16"/>
                  </a:lnTo>
                  <a:lnTo>
                    <a:pt x="421" y="34"/>
                  </a:lnTo>
                  <a:lnTo>
                    <a:pt x="457" y="63"/>
                  </a:lnTo>
                  <a:lnTo>
                    <a:pt x="489" y="100"/>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610" name="Freeform 10"/>
            <p:cNvSpPr>
              <a:spLocks/>
            </p:cNvSpPr>
            <p:nvPr/>
          </p:nvSpPr>
          <p:spPr bwMode="auto">
            <a:xfrm>
              <a:off x="3844" y="2939"/>
              <a:ext cx="817" cy="936"/>
            </a:xfrm>
            <a:custGeom>
              <a:avLst/>
              <a:gdLst>
                <a:gd name="T0" fmla="*/ 2112 w 3268"/>
                <a:gd name="T1" fmla="*/ 292 h 4677"/>
                <a:gd name="T2" fmla="*/ 2300 w 3268"/>
                <a:gd name="T3" fmla="*/ 368 h 4677"/>
                <a:gd name="T4" fmla="*/ 2356 w 3268"/>
                <a:gd name="T5" fmla="*/ 447 h 4677"/>
                <a:gd name="T6" fmla="*/ 2457 w 3268"/>
                <a:gd name="T7" fmla="*/ 413 h 4677"/>
                <a:gd name="T8" fmla="*/ 3085 w 3268"/>
                <a:gd name="T9" fmla="*/ 935 h 4677"/>
                <a:gd name="T10" fmla="*/ 3234 w 3268"/>
                <a:gd name="T11" fmla="*/ 1133 h 4677"/>
                <a:gd name="T12" fmla="*/ 3266 w 3268"/>
                <a:gd name="T13" fmla="*/ 1332 h 4677"/>
                <a:gd name="T14" fmla="*/ 3177 w 3268"/>
                <a:gd name="T15" fmla="*/ 1670 h 4677"/>
                <a:gd name="T16" fmla="*/ 3111 w 3268"/>
                <a:gd name="T17" fmla="*/ 1857 h 4677"/>
                <a:gd name="T18" fmla="*/ 3016 w 3268"/>
                <a:gd name="T19" fmla="*/ 2116 h 4677"/>
                <a:gd name="T20" fmla="*/ 3096 w 3268"/>
                <a:gd name="T21" fmla="*/ 2213 h 4677"/>
                <a:gd name="T22" fmla="*/ 3138 w 3268"/>
                <a:gd name="T23" fmla="*/ 2425 h 4677"/>
                <a:gd name="T24" fmla="*/ 3103 w 3268"/>
                <a:gd name="T25" fmla="*/ 2627 h 4677"/>
                <a:gd name="T26" fmla="*/ 3120 w 3268"/>
                <a:gd name="T27" fmla="*/ 3262 h 4677"/>
                <a:gd name="T28" fmla="*/ 3201 w 3268"/>
                <a:gd name="T29" fmla="*/ 3705 h 4677"/>
                <a:gd name="T30" fmla="*/ 3208 w 3268"/>
                <a:gd name="T31" fmla="*/ 3896 h 4677"/>
                <a:gd name="T32" fmla="*/ 3018 w 3268"/>
                <a:gd name="T33" fmla="*/ 4114 h 4677"/>
                <a:gd name="T34" fmla="*/ 2772 w 3268"/>
                <a:gd name="T35" fmla="*/ 4178 h 4677"/>
                <a:gd name="T36" fmla="*/ 2603 w 3268"/>
                <a:gd name="T37" fmla="*/ 4187 h 4677"/>
                <a:gd name="T38" fmla="*/ 2564 w 3268"/>
                <a:gd name="T39" fmla="*/ 4266 h 4677"/>
                <a:gd name="T40" fmla="*/ 2519 w 3268"/>
                <a:gd name="T41" fmla="*/ 4292 h 4677"/>
                <a:gd name="T42" fmla="*/ 2526 w 3268"/>
                <a:gd name="T43" fmla="*/ 4253 h 4677"/>
                <a:gd name="T44" fmla="*/ 2583 w 3268"/>
                <a:gd name="T45" fmla="*/ 4149 h 4677"/>
                <a:gd name="T46" fmla="*/ 2603 w 3268"/>
                <a:gd name="T47" fmla="*/ 4021 h 4677"/>
                <a:gd name="T48" fmla="*/ 2579 w 3268"/>
                <a:gd name="T49" fmla="*/ 3893 h 4677"/>
                <a:gd name="T50" fmla="*/ 2473 w 3268"/>
                <a:gd name="T51" fmla="*/ 3850 h 4677"/>
                <a:gd name="T52" fmla="*/ 2414 w 3268"/>
                <a:gd name="T53" fmla="*/ 3830 h 4677"/>
                <a:gd name="T54" fmla="*/ 2251 w 3268"/>
                <a:gd name="T55" fmla="*/ 4077 h 4677"/>
                <a:gd name="T56" fmla="*/ 2051 w 3268"/>
                <a:gd name="T57" fmla="*/ 4369 h 4677"/>
                <a:gd name="T58" fmla="*/ 1970 w 3268"/>
                <a:gd name="T59" fmla="*/ 4392 h 4677"/>
                <a:gd name="T60" fmla="*/ 1864 w 3268"/>
                <a:gd name="T61" fmla="*/ 4067 h 4677"/>
                <a:gd name="T62" fmla="*/ 1707 w 3268"/>
                <a:gd name="T63" fmla="*/ 3885 h 4677"/>
                <a:gd name="T64" fmla="*/ 1518 w 3268"/>
                <a:gd name="T65" fmla="*/ 4004 h 4677"/>
                <a:gd name="T66" fmla="*/ 1362 w 3268"/>
                <a:gd name="T67" fmla="*/ 4303 h 4677"/>
                <a:gd name="T68" fmla="*/ 1294 w 3268"/>
                <a:gd name="T69" fmla="*/ 4335 h 4677"/>
                <a:gd name="T70" fmla="*/ 1208 w 3268"/>
                <a:gd name="T71" fmla="*/ 4286 h 4677"/>
                <a:gd name="T72" fmla="*/ 1121 w 3268"/>
                <a:gd name="T73" fmla="*/ 4386 h 4677"/>
                <a:gd name="T74" fmla="*/ 846 w 3268"/>
                <a:gd name="T75" fmla="*/ 4612 h 4677"/>
                <a:gd name="T76" fmla="*/ 617 w 3268"/>
                <a:gd name="T77" fmla="*/ 4675 h 4677"/>
                <a:gd name="T78" fmla="*/ 489 w 3268"/>
                <a:gd name="T79" fmla="*/ 4572 h 4677"/>
                <a:gd name="T80" fmla="*/ 277 w 3268"/>
                <a:gd name="T81" fmla="*/ 4454 h 4677"/>
                <a:gd name="T82" fmla="*/ 69 w 3268"/>
                <a:gd name="T83" fmla="*/ 4418 h 4677"/>
                <a:gd name="T84" fmla="*/ 22 w 3268"/>
                <a:gd name="T85" fmla="*/ 4373 h 4677"/>
                <a:gd name="T86" fmla="*/ 68 w 3268"/>
                <a:gd name="T87" fmla="*/ 4263 h 4677"/>
                <a:gd name="T88" fmla="*/ 139 w 3268"/>
                <a:gd name="T89" fmla="*/ 3896 h 4677"/>
                <a:gd name="T90" fmla="*/ 229 w 3268"/>
                <a:gd name="T91" fmla="*/ 3527 h 4677"/>
                <a:gd name="T92" fmla="*/ 304 w 3268"/>
                <a:gd name="T93" fmla="*/ 3405 h 4677"/>
                <a:gd name="T94" fmla="*/ 383 w 3268"/>
                <a:gd name="T95" fmla="*/ 3295 h 4677"/>
                <a:gd name="T96" fmla="*/ 393 w 3268"/>
                <a:gd name="T97" fmla="*/ 3080 h 4677"/>
                <a:gd name="T98" fmla="*/ 79 w 3268"/>
                <a:gd name="T99" fmla="*/ 2727 h 4677"/>
                <a:gd name="T100" fmla="*/ 84 w 3268"/>
                <a:gd name="T101" fmla="*/ 2074 h 4677"/>
                <a:gd name="T102" fmla="*/ 309 w 3268"/>
                <a:gd name="T103" fmla="*/ 1749 h 4677"/>
                <a:gd name="T104" fmla="*/ 249 w 3268"/>
                <a:gd name="T105" fmla="*/ 1757 h 4677"/>
                <a:gd name="T106" fmla="*/ 137 w 3268"/>
                <a:gd name="T107" fmla="*/ 1805 h 4677"/>
                <a:gd name="T108" fmla="*/ 167 w 3268"/>
                <a:gd name="T109" fmla="*/ 1753 h 4677"/>
                <a:gd name="T110" fmla="*/ 111 w 3268"/>
                <a:gd name="T111" fmla="*/ 1299 h 4677"/>
                <a:gd name="T112" fmla="*/ 175 w 3268"/>
                <a:gd name="T113" fmla="*/ 756 h 4677"/>
                <a:gd name="T114" fmla="*/ 791 w 3268"/>
                <a:gd name="T115" fmla="*/ 221 h 4677"/>
                <a:gd name="T116" fmla="*/ 1081 w 3268"/>
                <a:gd name="T117" fmla="*/ 36 h 4677"/>
                <a:gd name="T118" fmla="*/ 1583 w 3268"/>
                <a:gd name="T119" fmla="*/ 72 h 4677"/>
                <a:gd name="T120" fmla="*/ 2034 w 3268"/>
                <a:gd name="T121" fmla="*/ 315 h 4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68" h="4677">
                  <a:moveTo>
                    <a:pt x="2034" y="315"/>
                  </a:moveTo>
                  <a:lnTo>
                    <a:pt x="2045" y="311"/>
                  </a:lnTo>
                  <a:lnTo>
                    <a:pt x="2055" y="307"/>
                  </a:lnTo>
                  <a:lnTo>
                    <a:pt x="2066" y="305"/>
                  </a:lnTo>
                  <a:lnTo>
                    <a:pt x="2079" y="302"/>
                  </a:lnTo>
                  <a:lnTo>
                    <a:pt x="2089" y="299"/>
                  </a:lnTo>
                  <a:lnTo>
                    <a:pt x="2101" y="295"/>
                  </a:lnTo>
                  <a:lnTo>
                    <a:pt x="2112" y="292"/>
                  </a:lnTo>
                  <a:lnTo>
                    <a:pt x="2123" y="288"/>
                  </a:lnTo>
                  <a:lnTo>
                    <a:pt x="2150" y="293"/>
                  </a:lnTo>
                  <a:lnTo>
                    <a:pt x="2177" y="300"/>
                  </a:lnTo>
                  <a:lnTo>
                    <a:pt x="2204" y="307"/>
                  </a:lnTo>
                  <a:lnTo>
                    <a:pt x="2232" y="319"/>
                  </a:lnTo>
                  <a:lnTo>
                    <a:pt x="2256" y="331"/>
                  </a:lnTo>
                  <a:lnTo>
                    <a:pt x="2280" y="347"/>
                  </a:lnTo>
                  <a:lnTo>
                    <a:pt x="2300" y="368"/>
                  </a:lnTo>
                  <a:lnTo>
                    <a:pt x="2320" y="395"/>
                  </a:lnTo>
                  <a:lnTo>
                    <a:pt x="2322" y="402"/>
                  </a:lnTo>
                  <a:lnTo>
                    <a:pt x="2327" y="411"/>
                  </a:lnTo>
                  <a:lnTo>
                    <a:pt x="2330" y="419"/>
                  </a:lnTo>
                  <a:lnTo>
                    <a:pt x="2337" y="427"/>
                  </a:lnTo>
                  <a:lnTo>
                    <a:pt x="2343" y="434"/>
                  </a:lnTo>
                  <a:lnTo>
                    <a:pt x="2350" y="441"/>
                  </a:lnTo>
                  <a:lnTo>
                    <a:pt x="2356" y="447"/>
                  </a:lnTo>
                  <a:lnTo>
                    <a:pt x="2366" y="454"/>
                  </a:lnTo>
                  <a:lnTo>
                    <a:pt x="2378" y="450"/>
                  </a:lnTo>
                  <a:lnTo>
                    <a:pt x="2392" y="445"/>
                  </a:lnTo>
                  <a:lnTo>
                    <a:pt x="2406" y="439"/>
                  </a:lnTo>
                  <a:lnTo>
                    <a:pt x="2419" y="434"/>
                  </a:lnTo>
                  <a:lnTo>
                    <a:pt x="2432" y="427"/>
                  </a:lnTo>
                  <a:lnTo>
                    <a:pt x="2444" y="420"/>
                  </a:lnTo>
                  <a:lnTo>
                    <a:pt x="2457" y="413"/>
                  </a:lnTo>
                  <a:lnTo>
                    <a:pt x="2470" y="407"/>
                  </a:lnTo>
                  <a:lnTo>
                    <a:pt x="2586" y="428"/>
                  </a:lnTo>
                  <a:lnTo>
                    <a:pt x="2689" y="479"/>
                  </a:lnTo>
                  <a:lnTo>
                    <a:pt x="2779" y="551"/>
                  </a:lnTo>
                  <a:lnTo>
                    <a:pt x="2863" y="639"/>
                  </a:lnTo>
                  <a:lnTo>
                    <a:pt x="2938" y="736"/>
                  </a:lnTo>
                  <a:lnTo>
                    <a:pt x="3011" y="837"/>
                  </a:lnTo>
                  <a:lnTo>
                    <a:pt x="3085" y="935"/>
                  </a:lnTo>
                  <a:lnTo>
                    <a:pt x="3163" y="1027"/>
                  </a:lnTo>
                  <a:lnTo>
                    <a:pt x="3173" y="1041"/>
                  </a:lnTo>
                  <a:lnTo>
                    <a:pt x="3186" y="1055"/>
                  </a:lnTo>
                  <a:lnTo>
                    <a:pt x="3197" y="1069"/>
                  </a:lnTo>
                  <a:lnTo>
                    <a:pt x="3209" y="1084"/>
                  </a:lnTo>
                  <a:lnTo>
                    <a:pt x="3218" y="1099"/>
                  </a:lnTo>
                  <a:lnTo>
                    <a:pt x="3227" y="1116"/>
                  </a:lnTo>
                  <a:lnTo>
                    <a:pt x="3234" y="1133"/>
                  </a:lnTo>
                  <a:lnTo>
                    <a:pt x="3239" y="1152"/>
                  </a:lnTo>
                  <a:lnTo>
                    <a:pt x="3252" y="1176"/>
                  </a:lnTo>
                  <a:lnTo>
                    <a:pt x="3260" y="1201"/>
                  </a:lnTo>
                  <a:lnTo>
                    <a:pt x="3265" y="1226"/>
                  </a:lnTo>
                  <a:lnTo>
                    <a:pt x="3267" y="1252"/>
                  </a:lnTo>
                  <a:lnTo>
                    <a:pt x="3266" y="1278"/>
                  </a:lnTo>
                  <a:lnTo>
                    <a:pt x="3266" y="1305"/>
                  </a:lnTo>
                  <a:lnTo>
                    <a:pt x="3266" y="1332"/>
                  </a:lnTo>
                  <a:lnTo>
                    <a:pt x="3268" y="1360"/>
                  </a:lnTo>
                  <a:lnTo>
                    <a:pt x="3260" y="1406"/>
                  </a:lnTo>
                  <a:lnTo>
                    <a:pt x="3250" y="1452"/>
                  </a:lnTo>
                  <a:lnTo>
                    <a:pt x="3236" y="1495"/>
                  </a:lnTo>
                  <a:lnTo>
                    <a:pt x="3224" y="1540"/>
                  </a:lnTo>
                  <a:lnTo>
                    <a:pt x="3208" y="1584"/>
                  </a:lnTo>
                  <a:lnTo>
                    <a:pt x="3193" y="1627"/>
                  </a:lnTo>
                  <a:lnTo>
                    <a:pt x="3177" y="1670"/>
                  </a:lnTo>
                  <a:lnTo>
                    <a:pt x="3163" y="1715"/>
                  </a:lnTo>
                  <a:lnTo>
                    <a:pt x="3152" y="1732"/>
                  </a:lnTo>
                  <a:lnTo>
                    <a:pt x="3144" y="1753"/>
                  </a:lnTo>
                  <a:lnTo>
                    <a:pt x="3137" y="1775"/>
                  </a:lnTo>
                  <a:lnTo>
                    <a:pt x="3131" y="1796"/>
                  </a:lnTo>
                  <a:lnTo>
                    <a:pt x="3124" y="1816"/>
                  </a:lnTo>
                  <a:lnTo>
                    <a:pt x="3119" y="1837"/>
                  </a:lnTo>
                  <a:lnTo>
                    <a:pt x="3111" y="1857"/>
                  </a:lnTo>
                  <a:lnTo>
                    <a:pt x="3101" y="1877"/>
                  </a:lnTo>
                  <a:lnTo>
                    <a:pt x="3090" y="1911"/>
                  </a:lnTo>
                  <a:lnTo>
                    <a:pt x="3080" y="1947"/>
                  </a:lnTo>
                  <a:lnTo>
                    <a:pt x="3067" y="1981"/>
                  </a:lnTo>
                  <a:lnTo>
                    <a:pt x="3056" y="2015"/>
                  </a:lnTo>
                  <a:lnTo>
                    <a:pt x="3042" y="2048"/>
                  </a:lnTo>
                  <a:lnTo>
                    <a:pt x="3030" y="2083"/>
                  </a:lnTo>
                  <a:lnTo>
                    <a:pt x="3016" y="2116"/>
                  </a:lnTo>
                  <a:lnTo>
                    <a:pt x="3004" y="2151"/>
                  </a:lnTo>
                  <a:lnTo>
                    <a:pt x="3020" y="2154"/>
                  </a:lnTo>
                  <a:lnTo>
                    <a:pt x="3035" y="2160"/>
                  </a:lnTo>
                  <a:lnTo>
                    <a:pt x="3048" y="2168"/>
                  </a:lnTo>
                  <a:lnTo>
                    <a:pt x="3061" y="2179"/>
                  </a:lnTo>
                  <a:lnTo>
                    <a:pt x="3073" y="2188"/>
                  </a:lnTo>
                  <a:lnTo>
                    <a:pt x="3084" y="2201"/>
                  </a:lnTo>
                  <a:lnTo>
                    <a:pt x="3096" y="2213"/>
                  </a:lnTo>
                  <a:lnTo>
                    <a:pt x="3107" y="2227"/>
                  </a:lnTo>
                  <a:lnTo>
                    <a:pt x="3116" y="2253"/>
                  </a:lnTo>
                  <a:lnTo>
                    <a:pt x="3124" y="2280"/>
                  </a:lnTo>
                  <a:lnTo>
                    <a:pt x="3130" y="2308"/>
                  </a:lnTo>
                  <a:lnTo>
                    <a:pt x="3135" y="2336"/>
                  </a:lnTo>
                  <a:lnTo>
                    <a:pt x="3137" y="2365"/>
                  </a:lnTo>
                  <a:lnTo>
                    <a:pt x="3138" y="2394"/>
                  </a:lnTo>
                  <a:lnTo>
                    <a:pt x="3138" y="2425"/>
                  </a:lnTo>
                  <a:lnTo>
                    <a:pt x="3136" y="2457"/>
                  </a:lnTo>
                  <a:lnTo>
                    <a:pt x="3133" y="2481"/>
                  </a:lnTo>
                  <a:lnTo>
                    <a:pt x="3129" y="2507"/>
                  </a:lnTo>
                  <a:lnTo>
                    <a:pt x="3121" y="2531"/>
                  </a:lnTo>
                  <a:lnTo>
                    <a:pt x="3114" y="2554"/>
                  </a:lnTo>
                  <a:lnTo>
                    <a:pt x="3106" y="2578"/>
                  </a:lnTo>
                  <a:lnTo>
                    <a:pt x="3103" y="2603"/>
                  </a:lnTo>
                  <a:lnTo>
                    <a:pt x="3103" y="2627"/>
                  </a:lnTo>
                  <a:lnTo>
                    <a:pt x="3109" y="2656"/>
                  </a:lnTo>
                  <a:lnTo>
                    <a:pt x="3099" y="2740"/>
                  </a:lnTo>
                  <a:lnTo>
                    <a:pt x="3096" y="2828"/>
                  </a:lnTo>
                  <a:lnTo>
                    <a:pt x="3096" y="2914"/>
                  </a:lnTo>
                  <a:lnTo>
                    <a:pt x="3100" y="3001"/>
                  </a:lnTo>
                  <a:lnTo>
                    <a:pt x="3106" y="3087"/>
                  </a:lnTo>
                  <a:lnTo>
                    <a:pt x="3113" y="3174"/>
                  </a:lnTo>
                  <a:lnTo>
                    <a:pt x="3120" y="3262"/>
                  </a:lnTo>
                  <a:lnTo>
                    <a:pt x="3128" y="3350"/>
                  </a:lnTo>
                  <a:lnTo>
                    <a:pt x="3138" y="3400"/>
                  </a:lnTo>
                  <a:lnTo>
                    <a:pt x="3149" y="3451"/>
                  </a:lnTo>
                  <a:lnTo>
                    <a:pt x="3160" y="3501"/>
                  </a:lnTo>
                  <a:lnTo>
                    <a:pt x="3170" y="3553"/>
                  </a:lnTo>
                  <a:lnTo>
                    <a:pt x="3179" y="3604"/>
                  </a:lnTo>
                  <a:lnTo>
                    <a:pt x="3189" y="3654"/>
                  </a:lnTo>
                  <a:lnTo>
                    <a:pt x="3201" y="3705"/>
                  </a:lnTo>
                  <a:lnTo>
                    <a:pt x="3215" y="3756"/>
                  </a:lnTo>
                  <a:lnTo>
                    <a:pt x="3220" y="3756"/>
                  </a:lnTo>
                  <a:lnTo>
                    <a:pt x="3224" y="3762"/>
                  </a:lnTo>
                  <a:lnTo>
                    <a:pt x="3225" y="3767"/>
                  </a:lnTo>
                  <a:lnTo>
                    <a:pt x="3231" y="3774"/>
                  </a:lnTo>
                  <a:lnTo>
                    <a:pt x="3225" y="3815"/>
                  </a:lnTo>
                  <a:lnTo>
                    <a:pt x="3218" y="3856"/>
                  </a:lnTo>
                  <a:lnTo>
                    <a:pt x="3208" y="3896"/>
                  </a:lnTo>
                  <a:lnTo>
                    <a:pt x="3195" y="3935"/>
                  </a:lnTo>
                  <a:lnTo>
                    <a:pt x="3178" y="3971"/>
                  </a:lnTo>
                  <a:lnTo>
                    <a:pt x="3160" y="4006"/>
                  </a:lnTo>
                  <a:lnTo>
                    <a:pt x="3137" y="4038"/>
                  </a:lnTo>
                  <a:lnTo>
                    <a:pt x="3112" y="4068"/>
                  </a:lnTo>
                  <a:lnTo>
                    <a:pt x="3081" y="4084"/>
                  </a:lnTo>
                  <a:lnTo>
                    <a:pt x="3050" y="4101"/>
                  </a:lnTo>
                  <a:lnTo>
                    <a:pt x="3018" y="4114"/>
                  </a:lnTo>
                  <a:lnTo>
                    <a:pt x="2986" y="4128"/>
                  </a:lnTo>
                  <a:lnTo>
                    <a:pt x="2952" y="4138"/>
                  </a:lnTo>
                  <a:lnTo>
                    <a:pt x="2919" y="4149"/>
                  </a:lnTo>
                  <a:lnTo>
                    <a:pt x="2886" y="4160"/>
                  </a:lnTo>
                  <a:lnTo>
                    <a:pt x="2855" y="4170"/>
                  </a:lnTo>
                  <a:lnTo>
                    <a:pt x="2827" y="4174"/>
                  </a:lnTo>
                  <a:lnTo>
                    <a:pt x="2801" y="4177"/>
                  </a:lnTo>
                  <a:lnTo>
                    <a:pt x="2772" y="4178"/>
                  </a:lnTo>
                  <a:lnTo>
                    <a:pt x="2745" y="4181"/>
                  </a:lnTo>
                  <a:lnTo>
                    <a:pt x="2715" y="4180"/>
                  </a:lnTo>
                  <a:lnTo>
                    <a:pt x="2688" y="4180"/>
                  </a:lnTo>
                  <a:lnTo>
                    <a:pt x="2660" y="4178"/>
                  </a:lnTo>
                  <a:lnTo>
                    <a:pt x="2634" y="4178"/>
                  </a:lnTo>
                  <a:lnTo>
                    <a:pt x="2620" y="4177"/>
                  </a:lnTo>
                  <a:lnTo>
                    <a:pt x="2611" y="4181"/>
                  </a:lnTo>
                  <a:lnTo>
                    <a:pt x="2603" y="4187"/>
                  </a:lnTo>
                  <a:lnTo>
                    <a:pt x="2598" y="4197"/>
                  </a:lnTo>
                  <a:lnTo>
                    <a:pt x="2591" y="4208"/>
                  </a:lnTo>
                  <a:lnTo>
                    <a:pt x="2586" y="4220"/>
                  </a:lnTo>
                  <a:lnTo>
                    <a:pt x="2580" y="4231"/>
                  </a:lnTo>
                  <a:lnTo>
                    <a:pt x="2575" y="4243"/>
                  </a:lnTo>
                  <a:lnTo>
                    <a:pt x="2570" y="4250"/>
                  </a:lnTo>
                  <a:lnTo>
                    <a:pt x="2568" y="4259"/>
                  </a:lnTo>
                  <a:lnTo>
                    <a:pt x="2564" y="4266"/>
                  </a:lnTo>
                  <a:lnTo>
                    <a:pt x="2563" y="4275"/>
                  </a:lnTo>
                  <a:lnTo>
                    <a:pt x="2559" y="4282"/>
                  </a:lnTo>
                  <a:lnTo>
                    <a:pt x="2555" y="4289"/>
                  </a:lnTo>
                  <a:lnTo>
                    <a:pt x="2550" y="4294"/>
                  </a:lnTo>
                  <a:lnTo>
                    <a:pt x="2543" y="4299"/>
                  </a:lnTo>
                  <a:lnTo>
                    <a:pt x="2532" y="4294"/>
                  </a:lnTo>
                  <a:lnTo>
                    <a:pt x="2523" y="4294"/>
                  </a:lnTo>
                  <a:lnTo>
                    <a:pt x="2519" y="4292"/>
                  </a:lnTo>
                  <a:lnTo>
                    <a:pt x="2516" y="4290"/>
                  </a:lnTo>
                  <a:lnTo>
                    <a:pt x="2513" y="4286"/>
                  </a:lnTo>
                  <a:lnTo>
                    <a:pt x="2513" y="4281"/>
                  </a:lnTo>
                  <a:lnTo>
                    <a:pt x="2513" y="4274"/>
                  </a:lnTo>
                  <a:lnTo>
                    <a:pt x="2514" y="4268"/>
                  </a:lnTo>
                  <a:lnTo>
                    <a:pt x="2515" y="4263"/>
                  </a:lnTo>
                  <a:lnTo>
                    <a:pt x="2519" y="4260"/>
                  </a:lnTo>
                  <a:lnTo>
                    <a:pt x="2526" y="4253"/>
                  </a:lnTo>
                  <a:lnTo>
                    <a:pt x="2535" y="4246"/>
                  </a:lnTo>
                  <a:lnTo>
                    <a:pt x="2538" y="4230"/>
                  </a:lnTo>
                  <a:lnTo>
                    <a:pt x="2544" y="4216"/>
                  </a:lnTo>
                  <a:lnTo>
                    <a:pt x="2551" y="4203"/>
                  </a:lnTo>
                  <a:lnTo>
                    <a:pt x="2559" y="4190"/>
                  </a:lnTo>
                  <a:lnTo>
                    <a:pt x="2567" y="4176"/>
                  </a:lnTo>
                  <a:lnTo>
                    <a:pt x="2575" y="4163"/>
                  </a:lnTo>
                  <a:lnTo>
                    <a:pt x="2583" y="4149"/>
                  </a:lnTo>
                  <a:lnTo>
                    <a:pt x="2591" y="4135"/>
                  </a:lnTo>
                  <a:lnTo>
                    <a:pt x="2608" y="4125"/>
                  </a:lnTo>
                  <a:lnTo>
                    <a:pt x="2617" y="4114"/>
                  </a:lnTo>
                  <a:lnTo>
                    <a:pt x="2619" y="4097"/>
                  </a:lnTo>
                  <a:lnTo>
                    <a:pt x="2618" y="4081"/>
                  </a:lnTo>
                  <a:lnTo>
                    <a:pt x="2612" y="4061"/>
                  </a:lnTo>
                  <a:lnTo>
                    <a:pt x="2608" y="4041"/>
                  </a:lnTo>
                  <a:lnTo>
                    <a:pt x="2603" y="4021"/>
                  </a:lnTo>
                  <a:lnTo>
                    <a:pt x="2604" y="4004"/>
                  </a:lnTo>
                  <a:lnTo>
                    <a:pt x="2601" y="3988"/>
                  </a:lnTo>
                  <a:lnTo>
                    <a:pt x="2600" y="3972"/>
                  </a:lnTo>
                  <a:lnTo>
                    <a:pt x="2596" y="3956"/>
                  </a:lnTo>
                  <a:lnTo>
                    <a:pt x="2595" y="3941"/>
                  </a:lnTo>
                  <a:lnTo>
                    <a:pt x="2591" y="3924"/>
                  </a:lnTo>
                  <a:lnTo>
                    <a:pt x="2586" y="3909"/>
                  </a:lnTo>
                  <a:lnTo>
                    <a:pt x="2579" y="3893"/>
                  </a:lnTo>
                  <a:lnTo>
                    <a:pt x="2572" y="3880"/>
                  </a:lnTo>
                  <a:lnTo>
                    <a:pt x="2556" y="3877"/>
                  </a:lnTo>
                  <a:lnTo>
                    <a:pt x="2542" y="3873"/>
                  </a:lnTo>
                  <a:lnTo>
                    <a:pt x="2528" y="3869"/>
                  </a:lnTo>
                  <a:lnTo>
                    <a:pt x="2514" y="3865"/>
                  </a:lnTo>
                  <a:lnTo>
                    <a:pt x="2500" y="3859"/>
                  </a:lnTo>
                  <a:lnTo>
                    <a:pt x="2487" y="3856"/>
                  </a:lnTo>
                  <a:lnTo>
                    <a:pt x="2473" y="3850"/>
                  </a:lnTo>
                  <a:lnTo>
                    <a:pt x="2459" y="3846"/>
                  </a:lnTo>
                  <a:lnTo>
                    <a:pt x="2452" y="3842"/>
                  </a:lnTo>
                  <a:lnTo>
                    <a:pt x="2447" y="3838"/>
                  </a:lnTo>
                  <a:lnTo>
                    <a:pt x="2440" y="3836"/>
                  </a:lnTo>
                  <a:lnTo>
                    <a:pt x="2434" y="3833"/>
                  </a:lnTo>
                  <a:lnTo>
                    <a:pt x="2427" y="3831"/>
                  </a:lnTo>
                  <a:lnTo>
                    <a:pt x="2420" y="3830"/>
                  </a:lnTo>
                  <a:lnTo>
                    <a:pt x="2414" y="3830"/>
                  </a:lnTo>
                  <a:lnTo>
                    <a:pt x="2408" y="3830"/>
                  </a:lnTo>
                  <a:lnTo>
                    <a:pt x="2382" y="3862"/>
                  </a:lnTo>
                  <a:lnTo>
                    <a:pt x="2358" y="3897"/>
                  </a:lnTo>
                  <a:lnTo>
                    <a:pt x="2335" y="3932"/>
                  </a:lnTo>
                  <a:lnTo>
                    <a:pt x="2314" y="3969"/>
                  </a:lnTo>
                  <a:lnTo>
                    <a:pt x="2292" y="4004"/>
                  </a:lnTo>
                  <a:lnTo>
                    <a:pt x="2272" y="4042"/>
                  </a:lnTo>
                  <a:lnTo>
                    <a:pt x="2251" y="4077"/>
                  </a:lnTo>
                  <a:lnTo>
                    <a:pt x="2231" y="4115"/>
                  </a:lnTo>
                  <a:lnTo>
                    <a:pt x="2204" y="4150"/>
                  </a:lnTo>
                  <a:lnTo>
                    <a:pt x="2181" y="4187"/>
                  </a:lnTo>
                  <a:lnTo>
                    <a:pt x="2155" y="4224"/>
                  </a:lnTo>
                  <a:lnTo>
                    <a:pt x="2130" y="4262"/>
                  </a:lnTo>
                  <a:lnTo>
                    <a:pt x="2104" y="4297"/>
                  </a:lnTo>
                  <a:lnTo>
                    <a:pt x="2079" y="4334"/>
                  </a:lnTo>
                  <a:lnTo>
                    <a:pt x="2051" y="4369"/>
                  </a:lnTo>
                  <a:lnTo>
                    <a:pt x="2024" y="4403"/>
                  </a:lnTo>
                  <a:lnTo>
                    <a:pt x="2015" y="4403"/>
                  </a:lnTo>
                  <a:lnTo>
                    <a:pt x="2006" y="4405"/>
                  </a:lnTo>
                  <a:lnTo>
                    <a:pt x="1995" y="4405"/>
                  </a:lnTo>
                  <a:lnTo>
                    <a:pt x="1987" y="4406"/>
                  </a:lnTo>
                  <a:lnTo>
                    <a:pt x="1979" y="4403"/>
                  </a:lnTo>
                  <a:lnTo>
                    <a:pt x="1974" y="4400"/>
                  </a:lnTo>
                  <a:lnTo>
                    <a:pt x="1970" y="4392"/>
                  </a:lnTo>
                  <a:lnTo>
                    <a:pt x="1970" y="4381"/>
                  </a:lnTo>
                  <a:lnTo>
                    <a:pt x="1954" y="4335"/>
                  </a:lnTo>
                  <a:lnTo>
                    <a:pt x="1939" y="4290"/>
                  </a:lnTo>
                  <a:lnTo>
                    <a:pt x="1925" y="4246"/>
                  </a:lnTo>
                  <a:lnTo>
                    <a:pt x="1911" y="4201"/>
                  </a:lnTo>
                  <a:lnTo>
                    <a:pt x="1895" y="4156"/>
                  </a:lnTo>
                  <a:lnTo>
                    <a:pt x="1880" y="4111"/>
                  </a:lnTo>
                  <a:lnTo>
                    <a:pt x="1864" y="4067"/>
                  </a:lnTo>
                  <a:lnTo>
                    <a:pt x="1849" y="4024"/>
                  </a:lnTo>
                  <a:lnTo>
                    <a:pt x="1832" y="3999"/>
                  </a:lnTo>
                  <a:lnTo>
                    <a:pt x="1816" y="3975"/>
                  </a:lnTo>
                  <a:lnTo>
                    <a:pt x="1799" y="3950"/>
                  </a:lnTo>
                  <a:lnTo>
                    <a:pt x="1781" y="3928"/>
                  </a:lnTo>
                  <a:lnTo>
                    <a:pt x="1758" y="3908"/>
                  </a:lnTo>
                  <a:lnTo>
                    <a:pt x="1734" y="3893"/>
                  </a:lnTo>
                  <a:lnTo>
                    <a:pt x="1707" y="3885"/>
                  </a:lnTo>
                  <a:lnTo>
                    <a:pt x="1678" y="3885"/>
                  </a:lnTo>
                  <a:lnTo>
                    <a:pt x="1647" y="3890"/>
                  </a:lnTo>
                  <a:lnTo>
                    <a:pt x="1622" y="3902"/>
                  </a:lnTo>
                  <a:lnTo>
                    <a:pt x="1598" y="3918"/>
                  </a:lnTo>
                  <a:lnTo>
                    <a:pt x="1577" y="3938"/>
                  </a:lnTo>
                  <a:lnTo>
                    <a:pt x="1557" y="3958"/>
                  </a:lnTo>
                  <a:lnTo>
                    <a:pt x="1537" y="3982"/>
                  </a:lnTo>
                  <a:lnTo>
                    <a:pt x="1518" y="4004"/>
                  </a:lnTo>
                  <a:lnTo>
                    <a:pt x="1499" y="4027"/>
                  </a:lnTo>
                  <a:lnTo>
                    <a:pt x="1473" y="4062"/>
                  </a:lnTo>
                  <a:lnTo>
                    <a:pt x="1449" y="4100"/>
                  </a:lnTo>
                  <a:lnTo>
                    <a:pt x="1425" y="4137"/>
                  </a:lnTo>
                  <a:lnTo>
                    <a:pt x="1406" y="4177"/>
                  </a:lnTo>
                  <a:lnTo>
                    <a:pt x="1387" y="4217"/>
                  </a:lnTo>
                  <a:lnTo>
                    <a:pt x="1373" y="4260"/>
                  </a:lnTo>
                  <a:lnTo>
                    <a:pt x="1362" y="4303"/>
                  </a:lnTo>
                  <a:lnTo>
                    <a:pt x="1358" y="4350"/>
                  </a:lnTo>
                  <a:lnTo>
                    <a:pt x="1351" y="4356"/>
                  </a:lnTo>
                  <a:lnTo>
                    <a:pt x="1343" y="4360"/>
                  </a:lnTo>
                  <a:lnTo>
                    <a:pt x="1334" y="4359"/>
                  </a:lnTo>
                  <a:lnTo>
                    <a:pt x="1326" y="4356"/>
                  </a:lnTo>
                  <a:lnTo>
                    <a:pt x="1315" y="4347"/>
                  </a:lnTo>
                  <a:lnTo>
                    <a:pt x="1305" y="4340"/>
                  </a:lnTo>
                  <a:lnTo>
                    <a:pt x="1294" y="4335"/>
                  </a:lnTo>
                  <a:lnTo>
                    <a:pt x="1284" y="4332"/>
                  </a:lnTo>
                  <a:lnTo>
                    <a:pt x="1271" y="4327"/>
                  </a:lnTo>
                  <a:lnTo>
                    <a:pt x="1261" y="4322"/>
                  </a:lnTo>
                  <a:lnTo>
                    <a:pt x="1250" y="4315"/>
                  </a:lnTo>
                  <a:lnTo>
                    <a:pt x="1242" y="4307"/>
                  </a:lnTo>
                  <a:lnTo>
                    <a:pt x="1229" y="4301"/>
                  </a:lnTo>
                  <a:lnTo>
                    <a:pt x="1218" y="4294"/>
                  </a:lnTo>
                  <a:lnTo>
                    <a:pt x="1208" y="4286"/>
                  </a:lnTo>
                  <a:lnTo>
                    <a:pt x="1199" y="4277"/>
                  </a:lnTo>
                  <a:lnTo>
                    <a:pt x="1189" y="4267"/>
                  </a:lnTo>
                  <a:lnTo>
                    <a:pt x="1180" y="4259"/>
                  </a:lnTo>
                  <a:lnTo>
                    <a:pt x="1169" y="4251"/>
                  </a:lnTo>
                  <a:lnTo>
                    <a:pt x="1159" y="4248"/>
                  </a:lnTo>
                  <a:lnTo>
                    <a:pt x="1151" y="4294"/>
                  </a:lnTo>
                  <a:lnTo>
                    <a:pt x="1140" y="4341"/>
                  </a:lnTo>
                  <a:lnTo>
                    <a:pt x="1121" y="4386"/>
                  </a:lnTo>
                  <a:lnTo>
                    <a:pt x="1100" y="4428"/>
                  </a:lnTo>
                  <a:lnTo>
                    <a:pt x="1071" y="4467"/>
                  </a:lnTo>
                  <a:lnTo>
                    <a:pt x="1040" y="4502"/>
                  </a:lnTo>
                  <a:lnTo>
                    <a:pt x="1004" y="4532"/>
                  </a:lnTo>
                  <a:lnTo>
                    <a:pt x="965" y="4559"/>
                  </a:lnTo>
                  <a:lnTo>
                    <a:pt x="927" y="4581"/>
                  </a:lnTo>
                  <a:lnTo>
                    <a:pt x="888" y="4599"/>
                  </a:lnTo>
                  <a:lnTo>
                    <a:pt x="846" y="4612"/>
                  </a:lnTo>
                  <a:lnTo>
                    <a:pt x="805" y="4622"/>
                  </a:lnTo>
                  <a:lnTo>
                    <a:pt x="761" y="4631"/>
                  </a:lnTo>
                  <a:lnTo>
                    <a:pt x="719" y="4640"/>
                  </a:lnTo>
                  <a:lnTo>
                    <a:pt x="677" y="4652"/>
                  </a:lnTo>
                  <a:lnTo>
                    <a:pt x="638" y="4670"/>
                  </a:lnTo>
                  <a:lnTo>
                    <a:pt x="638" y="4674"/>
                  </a:lnTo>
                  <a:lnTo>
                    <a:pt x="628" y="4677"/>
                  </a:lnTo>
                  <a:lnTo>
                    <a:pt x="617" y="4675"/>
                  </a:lnTo>
                  <a:lnTo>
                    <a:pt x="607" y="4671"/>
                  </a:lnTo>
                  <a:lnTo>
                    <a:pt x="600" y="4666"/>
                  </a:lnTo>
                  <a:lnTo>
                    <a:pt x="582" y="4647"/>
                  </a:lnTo>
                  <a:lnTo>
                    <a:pt x="565" y="4632"/>
                  </a:lnTo>
                  <a:lnTo>
                    <a:pt x="546" y="4615"/>
                  </a:lnTo>
                  <a:lnTo>
                    <a:pt x="528" y="4601"/>
                  </a:lnTo>
                  <a:lnTo>
                    <a:pt x="509" y="4586"/>
                  </a:lnTo>
                  <a:lnTo>
                    <a:pt x="489" y="4572"/>
                  </a:lnTo>
                  <a:lnTo>
                    <a:pt x="470" y="4557"/>
                  </a:lnTo>
                  <a:lnTo>
                    <a:pt x="452" y="4542"/>
                  </a:lnTo>
                  <a:lnTo>
                    <a:pt x="422" y="4527"/>
                  </a:lnTo>
                  <a:lnTo>
                    <a:pt x="393" y="4512"/>
                  </a:lnTo>
                  <a:lnTo>
                    <a:pt x="365" y="4495"/>
                  </a:lnTo>
                  <a:lnTo>
                    <a:pt x="336" y="4481"/>
                  </a:lnTo>
                  <a:lnTo>
                    <a:pt x="307" y="4466"/>
                  </a:lnTo>
                  <a:lnTo>
                    <a:pt x="277" y="4454"/>
                  </a:lnTo>
                  <a:lnTo>
                    <a:pt x="246" y="4445"/>
                  </a:lnTo>
                  <a:lnTo>
                    <a:pt x="215" y="4440"/>
                  </a:lnTo>
                  <a:lnTo>
                    <a:pt x="191" y="4433"/>
                  </a:lnTo>
                  <a:lnTo>
                    <a:pt x="168" y="4428"/>
                  </a:lnTo>
                  <a:lnTo>
                    <a:pt x="143" y="4423"/>
                  </a:lnTo>
                  <a:lnTo>
                    <a:pt x="119" y="4421"/>
                  </a:lnTo>
                  <a:lnTo>
                    <a:pt x="94" y="4419"/>
                  </a:lnTo>
                  <a:lnTo>
                    <a:pt x="69" y="4418"/>
                  </a:lnTo>
                  <a:lnTo>
                    <a:pt x="45" y="4418"/>
                  </a:lnTo>
                  <a:lnTo>
                    <a:pt x="22" y="4418"/>
                  </a:lnTo>
                  <a:lnTo>
                    <a:pt x="13" y="4409"/>
                  </a:lnTo>
                  <a:lnTo>
                    <a:pt x="7" y="4400"/>
                  </a:lnTo>
                  <a:lnTo>
                    <a:pt x="6" y="4389"/>
                  </a:lnTo>
                  <a:lnTo>
                    <a:pt x="12" y="4379"/>
                  </a:lnTo>
                  <a:lnTo>
                    <a:pt x="15" y="4375"/>
                  </a:lnTo>
                  <a:lnTo>
                    <a:pt x="22" y="4373"/>
                  </a:lnTo>
                  <a:lnTo>
                    <a:pt x="28" y="4372"/>
                  </a:lnTo>
                  <a:lnTo>
                    <a:pt x="35" y="4370"/>
                  </a:lnTo>
                  <a:lnTo>
                    <a:pt x="39" y="4367"/>
                  </a:lnTo>
                  <a:lnTo>
                    <a:pt x="45" y="4363"/>
                  </a:lnTo>
                  <a:lnTo>
                    <a:pt x="47" y="4357"/>
                  </a:lnTo>
                  <a:lnTo>
                    <a:pt x="49" y="4350"/>
                  </a:lnTo>
                  <a:lnTo>
                    <a:pt x="57" y="4307"/>
                  </a:lnTo>
                  <a:lnTo>
                    <a:pt x="68" y="4263"/>
                  </a:lnTo>
                  <a:lnTo>
                    <a:pt x="78" y="4221"/>
                  </a:lnTo>
                  <a:lnTo>
                    <a:pt x="88" y="4178"/>
                  </a:lnTo>
                  <a:lnTo>
                    <a:pt x="96" y="4135"/>
                  </a:lnTo>
                  <a:lnTo>
                    <a:pt x="104" y="4091"/>
                  </a:lnTo>
                  <a:lnTo>
                    <a:pt x="110" y="4048"/>
                  </a:lnTo>
                  <a:lnTo>
                    <a:pt x="116" y="4004"/>
                  </a:lnTo>
                  <a:lnTo>
                    <a:pt x="125" y="3949"/>
                  </a:lnTo>
                  <a:lnTo>
                    <a:pt x="139" y="3896"/>
                  </a:lnTo>
                  <a:lnTo>
                    <a:pt x="155" y="3843"/>
                  </a:lnTo>
                  <a:lnTo>
                    <a:pt x="172" y="3790"/>
                  </a:lnTo>
                  <a:lnTo>
                    <a:pt x="187" y="3736"/>
                  </a:lnTo>
                  <a:lnTo>
                    <a:pt x="200" y="3681"/>
                  </a:lnTo>
                  <a:lnTo>
                    <a:pt x="209" y="3626"/>
                  </a:lnTo>
                  <a:lnTo>
                    <a:pt x="215" y="3570"/>
                  </a:lnTo>
                  <a:lnTo>
                    <a:pt x="221" y="3548"/>
                  </a:lnTo>
                  <a:lnTo>
                    <a:pt x="229" y="3527"/>
                  </a:lnTo>
                  <a:lnTo>
                    <a:pt x="238" y="3507"/>
                  </a:lnTo>
                  <a:lnTo>
                    <a:pt x="248" y="3488"/>
                  </a:lnTo>
                  <a:lnTo>
                    <a:pt x="259" y="3468"/>
                  </a:lnTo>
                  <a:lnTo>
                    <a:pt x="270" y="3449"/>
                  </a:lnTo>
                  <a:lnTo>
                    <a:pt x="283" y="3432"/>
                  </a:lnTo>
                  <a:lnTo>
                    <a:pt x="296" y="3414"/>
                  </a:lnTo>
                  <a:lnTo>
                    <a:pt x="303" y="3412"/>
                  </a:lnTo>
                  <a:lnTo>
                    <a:pt x="304" y="3405"/>
                  </a:lnTo>
                  <a:lnTo>
                    <a:pt x="304" y="3400"/>
                  </a:lnTo>
                  <a:lnTo>
                    <a:pt x="305" y="3396"/>
                  </a:lnTo>
                  <a:lnTo>
                    <a:pt x="308" y="3394"/>
                  </a:lnTo>
                  <a:lnTo>
                    <a:pt x="315" y="3393"/>
                  </a:lnTo>
                  <a:lnTo>
                    <a:pt x="328" y="3366"/>
                  </a:lnTo>
                  <a:lnTo>
                    <a:pt x="345" y="3342"/>
                  </a:lnTo>
                  <a:lnTo>
                    <a:pt x="364" y="3317"/>
                  </a:lnTo>
                  <a:lnTo>
                    <a:pt x="383" y="3295"/>
                  </a:lnTo>
                  <a:lnTo>
                    <a:pt x="403" y="3272"/>
                  </a:lnTo>
                  <a:lnTo>
                    <a:pt x="422" y="3249"/>
                  </a:lnTo>
                  <a:lnTo>
                    <a:pt x="441" y="3228"/>
                  </a:lnTo>
                  <a:lnTo>
                    <a:pt x="460" y="3207"/>
                  </a:lnTo>
                  <a:lnTo>
                    <a:pt x="438" y="3176"/>
                  </a:lnTo>
                  <a:lnTo>
                    <a:pt x="422" y="3144"/>
                  </a:lnTo>
                  <a:lnTo>
                    <a:pt x="407" y="3111"/>
                  </a:lnTo>
                  <a:lnTo>
                    <a:pt x="393" y="3080"/>
                  </a:lnTo>
                  <a:lnTo>
                    <a:pt x="376" y="3049"/>
                  </a:lnTo>
                  <a:lnTo>
                    <a:pt x="357" y="3022"/>
                  </a:lnTo>
                  <a:lnTo>
                    <a:pt x="331" y="2998"/>
                  </a:lnTo>
                  <a:lnTo>
                    <a:pt x="296" y="2983"/>
                  </a:lnTo>
                  <a:lnTo>
                    <a:pt x="231" y="2928"/>
                  </a:lnTo>
                  <a:lnTo>
                    <a:pt x="173" y="2866"/>
                  </a:lnTo>
                  <a:lnTo>
                    <a:pt x="121" y="2798"/>
                  </a:lnTo>
                  <a:lnTo>
                    <a:pt x="79" y="2727"/>
                  </a:lnTo>
                  <a:lnTo>
                    <a:pt x="44" y="2651"/>
                  </a:lnTo>
                  <a:lnTo>
                    <a:pt x="20" y="2571"/>
                  </a:lnTo>
                  <a:lnTo>
                    <a:pt x="4" y="2487"/>
                  </a:lnTo>
                  <a:lnTo>
                    <a:pt x="0" y="2404"/>
                  </a:lnTo>
                  <a:lnTo>
                    <a:pt x="7" y="2318"/>
                  </a:lnTo>
                  <a:lnTo>
                    <a:pt x="24" y="2234"/>
                  </a:lnTo>
                  <a:lnTo>
                    <a:pt x="49" y="2151"/>
                  </a:lnTo>
                  <a:lnTo>
                    <a:pt x="84" y="2074"/>
                  </a:lnTo>
                  <a:lnTo>
                    <a:pt x="124" y="1997"/>
                  </a:lnTo>
                  <a:lnTo>
                    <a:pt x="171" y="1925"/>
                  </a:lnTo>
                  <a:lnTo>
                    <a:pt x="223" y="1857"/>
                  </a:lnTo>
                  <a:lnTo>
                    <a:pt x="283" y="1795"/>
                  </a:lnTo>
                  <a:lnTo>
                    <a:pt x="288" y="1783"/>
                  </a:lnTo>
                  <a:lnTo>
                    <a:pt x="295" y="1771"/>
                  </a:lnTo>
                  <a:lnTo>
                    <a:pt x="302" y="1759"/>
                  </a:lnTo>
                  <a:lnTo>
                    <a:pt x="309" y="1749"/>
                  </a:lnTo>
                  <a:lnTo>
                    <a:pt x="313" y="1737"/>
                  </a:lnTo>
                  <a:lnTo>
                    <a:pt x="319" y="1726"/>
                  </a:lnTo>
                  <a:lnTo>
                    <a:pt x="325" y="1715"/>
                  </a:lnTo>
                  <a:lnTo>
                    <a:pt x="331" y="1703"/>
                  </a:lnTo>
                  <a:lnTo>
                    <a:pt x="307" y="1710"/>
                  </a:lnTo>
                  <a:lnTo>
                    <a:pt x="287" y="1723"/>
                  </a:lnTo>
                  <a:lnTo>
                    <a:pt x="268" y="1738"/>
                  </a:lnTo>
                  <a:lnTo>
                    <a:pt x="249" y="1757"/>
                  </a:lnTo>
                  <a:lnTo>
                    <a:pt x="230" y="1775"/>
                  </a:lnTo>
                  <a:lnTo>
                    <a:pt x="212" y="1793"/>
                  </a:lnTo>
                  <a:lnTo>
                    <a:pt x="191" y="1810"/>
                  </a:lnTo>
                  <a:lnTo>
                    <a:pt x="169" y="1825"/>
                  </a:lnTo>
                  <a:lnTo>
                    <a:pt x="160" y="1823"/>
                  </a:lnTo>
                  <a:lnTo>
                    <a:pt x="151" y="1821"/>
                  </a:lnTo>
                  <a:lnTo>
                    <a:pt x="142" y="1813"/>
                  </a:lnTo>
                  <a:lnTo>
                    <a:pt x="137" y="1805"/>
                  </a:lnTo>
                  <a:lnTo>
                    <a:pt x="135" y="1795"/>
                  </a:lnTo>
                  <a:lnTo>
                    <a:pt x="139" y="1788"/>
                  </a:lnTo>
                  <a:lnTo>
                    <a:pt x="143" y="1782"/>
                  </a:lnTo>
                  <a:lnTo>
                    <a:pt x="150" y="1777"/>
                  </a:lnTo>
                  <a:lnTo>
                    <a:pt x="156" y="1771"/>
                  </a:lnTo>
                  <a:lnTo>
                    <a:pt x="161" y="1766"/>
                  </a:lnTo>
                  <a:lnTo>
                    <a:pt x="165" y="1759"/>
                  </a:lnTo>
                  <a:lnTo>
                    <a:pt x="167" y="1753"/>
                  </a:lnTo>
                  <a:lnTo>
                    <a:pt x="168" y="1695"/>
                  </a:lnTo>
                  <a:lnTo>
                    <a:pt x="165" y="1637"/>
                  </a:lnTo>
                  <a:lnTo>
                    <a:pt x="156" y="1579"/>
                  </a:lnTo>
                  <a:lnTo>
                    <a:pt x="147" y="1523"/>
                  </a:lnTo>
                  <a:lnTo>
                    <a:pt x="134" y="1465"/>
                  </a:lnTo>
                  <a:lnTo>
                    <a:pt x="124" y="1408"/>
                  </a:lnTo>
                  <a:lnTo>
                    <a:pt x="116" y="1353"/>
                  </a:lnTo>
                  <a:lnTo>
                    <a:pt x="111" y="1299"/>
                  </a:lnTo>
                  <a:lnTo>
                    <a:pt x="107" y="1228"/>
                  </a:lnTo>
                  <a:lnTo>
                    <a:pt x="103" y="1157"/>
                  </a:lnTo>
                  <a:lnTo>
                    <a:pt x="103" y="1087"/>
                  </a:lnTo>
                  <a:lnTo>
                    <a:pt x="107" y="1017"/>
                  </a:lnTo>
                  <a:lnTo>
                    <a:pt x="113" y="947"/>
                  </a:lnTo>
                  <a:lnTo>
                    <a:pt x="127" y="881"/>
                  </a:lnTo>
                  <a:lnTo>
                    <a:pt x="147" y="816"/>
                  </a:lnTo>
                  <a:lnTo>
                    <a:pt x="175" y="756"/>
                  </a:lnTo>
                  <a:lnTo>
                    <a:pt x="239" y="671"/>
                  </a:lnTo>
                  <a:lnTo>
                    <a:pt x="311" y="598"/>
                  </a:lnTo>
                  <a:lnTo>
                    <a:pt x="388" y="530"/>
                  </a:lnTo>
                  <a:lnTo>
                    <a:pt x="469" y="468"/>
                  </a:lnTo>
                  <a:lnTo>
                    <a:pt x="551" y="408"/>
                  </a:lnTo>
                  <a:lnTo>
                    <a:pt x="633" y="349"/>
                  </a:lnTo>
                  <a:lnTo>
                    <a:pt x="713" y="287"/>
                  </a:lnTo>
                  <a:lnTo>
                    <a:pt x="791" y="221"/>
                  </a:lnTo>
                  <a:lnTo>
                    <a:pt x="823" y="193"/>
                  </a:lnTo>
                  <a:lnTo>
                    <a:pt x="857" y="168"/>
                  </a:lnTo>
                  <a:lnTo>
                    <a:pt x="893" y="142"/>
                  </a:lnTo>
                  <a:lnTo>
                    <a:pt x="930" y="120"/>
                  </a:lnTo>
                  <a:lnTo>
                    <a:pt x="967" y="96"/>
                  </a:lnTo>
                  <a:lnTo>
                    <a:pt x="1005" y="75"/>
                  </a:lnTo>
                  <a:lnTo>
                    <a:pt x="1042" y="54"/>
                  </a:lnTo>
                  <a:lnTo>
                    <a:pt x="1081" y="36"/>
                  </a:lnTo>
                  <a:lnTo>
                    <a:pt x="1142" y="14"/>
                  </a:lnTo>
                  <a:lnTo>
                    <a:pt x="1206" y="3"/>
                  </a:lnTo>
                  <a:lnTo>
                    <a:pt x="1269" y="0"/>
                  </a:lnTo>
                  <a:lnTo>
                    <a:pt x="1334" y="6"/>
                  </a:lnTo>
                  <a:lnTo>
                    <a:pt x="1397" y="16"/>
                  </a:lnTo>
                  <a:lnTo>
                    <a:pt x="1461" y="33"/>
                  </a:lnTo>
                  <a:lnTo>
                    <a:pt x="1521" y="50"/>
                  </a:lnTo>
                  <a:lnTo>
                    <a:pt x="1583" y="72"/>
                  </a:lnTo>
                  <a:lnTo>
                    <a:pt x="1641" y="93"/>
                  </a:lnTo>
                  <a:lnTo>
                    <a:pt x="1699" y="119"/>
                  </a:lnTo>
                  <a:lnTo>
                    <a:pt x="1757" y="146"/>
                  </a:lnTo>
                  <a:lnTo>
                    <a:pt x="1815" y="176"/>
                  </a:lnTo>
                  <a:lnTo>
                    <a:pt x="1870" y="207"/>
                  </a:lnTo>
                  <a:lnTo>
                    <a:pt x="1926" y="241"/>
                  </a:lnTo>
                  <a:lnTo>
                    <a:pt x="1979" y="276"/>
                  </a:lnTo>
                  <a:lnTo>
                    <a:pt x="2034" y="3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611" name="Freeform 11"/>
            <p:cNvSpPr>
              <a:spLocks/>
            </p:cNvSpPr>
            <p:nvPr/>
          </p:nvSpPr>
          <p:spPr bwMode="auto">
            <a:xfrm>
              <a:off x="3888" y="2956"/>
              <a:ext cx="753" cy="428"/>
            </a:xfrm>
            <a:custGeom>
              <a:avLst/>
              <a:gdLst>
                <a:gd name="T0" fmla="*/ 1789 w 3010"/>
                <a:gd name="T1" fmla="*/ 239 h 2140"/>
                <a:gd name="T2" fmla="*/ 1890 w 3010"/>
                <a:gd name="T3" fmla="*/ 297 h 2140"/>
                <a:gd name="T4" fmla="*/ 2043 w 3010"/>
                <a:gd name="T5" fmla="*/ 311 h 2140"/>
                <a:gd name="T6" fmla="*/ 2048 w 3010"/>
                <a:gd name="T7" fmla="*/ 440 h 2140"/>
                <a:gd name="T8" fmla="*/ 1883 w 3010"/>
                <a:gd name="T9" fmla="*/ 515 h 2140"/>
                <a:gd name="T10" fmla="*/ 1845 w 3010"/>
                <a:gd name="T11" fmla="*/ 537 h 2140"/>
                <a:gd name="T12" fmla="*/ 1888 w 3010"/>
                <a:gd name="T13" fmla="*/ 567 h 2140"/>
                <a:gd name="T14" fmla="*/ 1935 w 3010"/>
                <a:gd name="T15" fmla="*/ 568 h 2140"/>
                <a:gd name="T16" fmla="*/ 2070 w 3010"/>
                <a:gd name="T17" fmla="*/ 497 h 2140"/>
                <a:gd name="T18" fmla="*/ 2251 w 3010"/>
                <a:gd name="T19" fmla="*/ 407 h 2140"/>
                <a:gd name="T20" fmla="*/ 2453 w 3010"/>
                <a:gd name="T21" fmla="*/ 445 h 2140"/>
                <a:gd name="T22" fmla="*/ 2671 w 3010"/>
                <a:gd name="T23" fmla="*/ 647 h 2140"/>
                <a:gd name="T24" fmla="*/ 2809 w 3010"/>
                <a:gd name="T25" fmla="*/ 816 h 2140"/>
                <a:gd name="T26" fmla="*/ 2932 w 3010"/>
                <a:gd name="T27" fmla="*/ 971 h 2140"/>
                <a:gd name="T28" fmla="*/ 3006 w 3010"/>
                <a:gd name="T29" fmla="*/ 1261 h 2140"/>
                <a:gd name="T30" fmla="*/ 2904 w 3010"/>
                <a:gd name="T31" fmla="*/ 1696 h 2140"/>
                <a:gd name="T32" fmla="*/ 2782 w 3010"/>
                <a:gd name="T33" fmla="*/ 2005 h 2140"/>
                <a:gd name="T34" fmla="*/ 2739 w 3010"/>
                <a:gd name="T35" fmla="*/ 2076 h 2140"/>
                <a:gd name="T36" fmla="*/ 2635 w 3010"/>
                <a:gd name="T37" fmla="*/ 2140 h 2140"/>
                <a:gd name="T38" fmla="*/ 2405 w 3010"/>
                <a:gd name="T39" fmla="*/ 1880 h 2140"/>
                <a:gd name="T40" fmla="*/ 2384 w 3010"/>
                <a:gd name="T41" fmla="*/ 1696 h 2140"/>
                <a:gd name="T42" fmla="*/ 2299 w 3010"/>
                <a:gd name="T43" fmla="*/ 1654 h 2140"/>
                <a:gd name="T44" fmla="*/ 2299 w 3010"/>
                <a:gd name="T45" fmla="*/ 1575 h 2140"/>
                <a:gd name="T46" fmla="*/ 2329 w 3010"/>
                <a:gd name="T47" fmla="*/ 1467 h 2140"/>
                <a:gd name="T48" fmla="*/ 2241 w 3010"/>
                <a:gd name="T49" fmla="*/ 1604 h 2140"/>
                <a:gd name="T50" fmla="*/ 2128 w 3010"/>
                <a:gd name="T51" fmla="*/ 1771 h 2140"/>
                <a:gd name="T52" fmla="*/ 2076 w 3010"/>
                <a:gd name="T53" fmla="*/ 1765 h 2140"/>
                <a:gd name="T54" fmla="*/ 2051 w 3010"/>
                <a:gd name="T55" fmla="*/ 1540 h 2140"/>
                <a:gd name="T56" fmla="*/ 2064 w 3010"/>
                <a:gd name="T57" fmla="*/ 1398 h 2140"/>
                <a:gd name="T58" fmla="*/ 1971 w 3010"/>
                <a:gd name="T59" fmla="*/ 1302 h 2140"/>
                <a:gd name="T60" fmla="*/ 1836 w 3010"/>
                <a:gd name="T61" fmla="*/ 1054 h 2140"/>
                <a:gd name="T62" fmla="*/ 1805 w 3010"/>
                <a:gd name="T63" fmla="*/ 974 h 2140"/>
                <a:gd name="T64" fmla="*/ 1758 w 3010"/>
                <a:gd name="T65" fmla="*/ 703 h 2140"/>
                <a:gd name="T66" fmla="*/ 1772 w 3010"/>
                <a:gd name="T67" fmla="*/ 627 h 2140"/>
                <a:gd name="T68" fmla="*/ 1724 w 3010"/>
                <a:gd name="T69" fmla="*/ 643 h 2140"/>
                <a:gd name="T70" fmla="*/ 1525 w 3010"/>
                <a:gd name="T71" fmla="*/ 761 h 2140"/>
                <a:gd name="T72" fmla="*/ 1059 w 3010"/>
                <a:gd name="T73" fmla="*/ 885 h 2140"/>
                <a:gd name="T74" fmla="*/ 573 w 3010"/>
                <a:gd name="T75" fmla="*/ 986 h 2140"/>
                <a:gd name="T76" fmla="*/ 463 w 3010"/>
                <a:gd name="T77" fmla="*/ 1030 h 2140"/>
                <a:gd name="T78" fmla="*/ 212 w 3010"/>
                <a:gd name="T79" fmla="*/ 1190 h 2140"/>
                <a:gd name="T80" fmla="*/ 92 w 3010"/>
                <a:gd name="T81" fmla="*/ 1331 h 2140"/>
                <a:gd name="T82" fmla="*/ 49 w 3010"/>
                <a:gd name="T83" fmla="*/ 1414 h 2140"/>
                <a:gd name="T84" fmla="*/ 91 w 3010"/>
                <a:gd name="T85" fmla="*/ 1396 h 2140"/>
                <a:gd name="T86" fmla="*/ 271 w 3010"/>
                <a:gd name="T87" fmla="*/ 1202 h 2140"/>
                <a:gd name="T88" fmla="*/ 317 w 3010"/>
                <a:gd name="T89" fmla="*/ 1217 h 2140"/>
                <a:gd name="T90" fmla="*/ 212 w 3010"/>
                <a:gd name="T91" fmla="*/ 1349 h 2140"/>
                <a:gd name="T92" fmla="*/ 85 w 3010"/>
                <a:gd name="T93" fmla="*/ 1454 h 2140"/>
                <a:gd name="T94" fmla="*/ 122 w 3010"/>
                <a:gd name="T95" fmla="*/ 1484 h 2140"/>
                <a:gd name="T96" fmla="*/ 217 w 3010"/>
                <a:gd name="T97" fmla="*/ 1411 h 2140"/>
                <a:gd name="T98" fmla="*/ 179 w 3010"/>
                <a:gd name="T99" fmla="*/ 1540 h 2140"/>
                <a:gd name="T100" fmla="*/ 59 w 3010"/>
                <a:gd name="T101" fmla="*/ 1594 h 2140"/>
                <a:gd name="T102" fmla="*/ 2 w 3010"/>
                <a:gd name="T103" fmla="*/ 1006 h 2140"/>
                <a:gd name="T104" fmla="*/ 73 w 3010"/>
                <a:gd name="T105" fmla="*/ 696 h 2140"/>
                <a:gd name="T106" fmla="*/ 245 w 3010"/>
                <a:gd name="T107" fmla="*/ 491 h 2140"/>
                <a:gd name="T108" fmla="*/ 597 w 3010"/>
                <a:gd name="T109" fmla="*/ 215 h 2140"/>
                <a:gd name="T110" fmla="*/ 1135 w 3010"/>
                <a:gd name="T111" fmla="*/ 0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10" h="2140">
                  <a:moveTo>
                    <a:pt x="1632" y="144"/>
                  </a:moveTo>
                  <a:lnTo>
                    <a:pt x="1658" y="158"/>
                  </a:lnTo>
                  <a:lnTo>
                    <a:pt x="1685" y="172"/>
                  </a:lnTo>
                  <a:lnTo>
                    <a:pt x="1711" y="188"/>
                  </a:lnTo>
                  <a:lnTo>
                    <a:pt x="1738" y="204"/>
                  </a:lnTo>
                  <a:lnTo>
                    <a:pt x="1763" y="221"/>
                  </a:lnTo>
                  <a:lnTo>
                    <a:pt x="1789" y="239"/>
                  </a:lnTo>
                  <a:lnTo>
                    <a:pt x="1813" y="259"/>
                  </a:lnTo>
                  <a:lnTo>
                    <a:pt x="1837" y="282"/>
                  </a:lnTo>
                  <a:lnTo>
                    <a:pt x="1846" y="286"/>
                  </a:lnTo>
                  <a:lnTo>
                    <a:pt x="1856" y="291"/>
                  </a:lnTo>
                  <a:lnTo>
                    <a:pt x="1868" y="295"/>
                  </a:lnTo>
                  <a:lnTo>
                    <a:pt x="1879" y="298"/>
                  </a:lnTo>
                  <a:lnTo>
                    <a:pt x="1890" y="297"/>
                  </a:lnTo>
                  <a:lnTo>
                    <a:pt x="1901" y="296"/>
                  </a:lnTo>
                  <a:lnTo>
                    <a:pt x="1911" y="292"/>
                  </a:lnTo>
                  <a:lnTo>
                    <a:pt x="1923" y="288"/>
                  </a:lnTo>
                  <a:lnTo>
                    <a:pt x="1955" y="286"/>
                  </a:lnTo>
                  <a:lnTo>
                    <a:pt x="1986" y="290"/>
                  </a:lnTo>
                  <a:lnTo>
                    <a:pt x="2014" y="298"/>
                  </a:lnTo>
                  <a:lnTo>
                    <a:pt x="2043" y="311"/>
                  </a:lnTo>
                  <a:lnTo>
                    <a:pt x="2068" y="327"/>
                  </a:lnTo>
                  <a:lnTo>
                    <a:pt x="2093" y="345"/>
                  </a:lnTo>
                  <a:lnTo>
                    <a:pt x="2116" y="365"/>
                  </a:lnTo>
                  <a:lnTo>
                    <a:pt x="2137" y="390"/>
                  </a:lnTo>
                  <a:lnTo>
                    <a:pt x="2108" y="407"/>
                  </a:lnTo>
                  <a:lnTo>
                    <a:pt x="2078" y="423"/>
                  </a:lnTo>
                  <a:lnTo>
                    <a:pt x="2048" y="440"/>
                  </a:lnTo>
                  <a:lnTo>
                    <a:pt x="2020" y="457"/>
                  </a:lnTo>
                  <a:lnTo>
                    <a:pt x="1990" y="473"/>
                  </a:lnTo>
                  <a:lnTo>
                    <a:pt x="1960" y="489"/>
                  </a:lnTo>
                  <a:lnTo>
                    <a:pt x="1931" y="503"/>
                  </a:lnTo>
                  <a:lnTo>
                    <a:pt x="1901" y="517"/>
                  </a:lnTo>
                  <a:lnTo>
                    <a:pt x="1892" y="514"/>
                  </a:lnTo>
                  <a:lnTo>
                    <a:pt x="1883" y="515"/>
                  </a:lnTo>
                  <a:lnTo>
                    <a:pt x="1877" y="519"/>
                  </a:lnTo>
                  <a:lnTo>
                    <a:pt x="1871" y="522"/>
                  </a:lnTo>
                  <a:lnTo>
                    <a:pt x="1866" y="524"/>
                  </a:lnTo>
                  <a:lnTo>
                    <a:pt x="1860" y="528"/>
                  </a:lnTo>
                  <a:lnTo>
                    <a:pt x="1853" y="530"/>
                  </a:lnTo>
                  <a:lnTo>
                    <a:pt x="1848" y="534"/>
                  </a:lnTo>
                  <a:lnTo>
                    <a:pt x="1845" y="537"/>
                  </a:lnTo>
                  <a:lnTo>
                    <a:pt x="1843" y="546"/>
                  </a:lnTo>
                  <a:lnTo>
                    <a:pt x="1851" y="549"/>
                  </a:lnTo>
                  <a:lnTo>
                    <a:pt x="1859" y="554"/>
                  </a:lnTo>
                  <a:lnTo>
                    <a:pt x="1866" y="557"/>
                  </a:lnTo>
                  <a:lnTo>
                    <a:pt x="1874" y="561"/>
                  </a:lnTo>
                  <a:lnTo>
                    <a:pt x="1880" y="563"/>
                  </a:lnTo>
                  <a:lnTo>
                    <a:pt x="1888" y="567"/>
                  </a:lnTo>
                  <a:lnTo>
                    <a:pt x="1895" y="570"/>
                  </a:lnTo>
                  <a:lnTo>
                    <a:pt x="1904" y="576"/>
                  </a:lnTo>
                  <a:lnTo>
                    <a:pt x="1911" y="576"/>
                  </a:lnTo>
                  <a:lnTo>
                    <a:pt x="1918" y="577"/>
                  </a:lnTo>
                  <a:lnTo>
                    <a:pt x="1924" y="575"/>
                  </a:lnTo>
                  <a:lnTo>
                    <a:pt x="1930" y="573"/>
                  </a:lnTo>
                  <a:lnTo>
                    <a:pt x="1935" y="568"/>
                  </a:lnTo>
                  <a:lnTo>
                    <a:pt x="1941" y="564"/>
                  </a:lnTo>
                  <a:lnTo>
                    <a:pt x="1948" y="560"/>
                  </a:lnTo>
                  <a:lnTo>
                    <a:pt x="1955" y="556"/>
                  </a:lnTo>
                  <a:lnTo>
                    <a:pt x="1983" y="542"/>
                  </a:lnTo>
                  <a:lnTo>
                    <a:pt x="2012" y="528"/>
                  </a:lnTo>
                  <a:lnTo>
                    <a:pt x="2040" y="513"/>
                  </a:lnTo>
                  <a:lnTo>
                    <a:pt x="2070" y="497"/>
                  </a:lnTo>
                  <a:lnTo>
                    <a:pt x="2099" y="481"/>
                  </a:lnTo>
                  <a:lnTo>
                    <a:pt x="2127" y="467"/>
                  </a:lnTo>
                  <a:lnTo>
                    <a:pt x="2156" y="453"/>
                  </a:lnTo>
                  <a:lnTo>
                    <a:pt x="2187" y="443"/>
                  </a:lnTo>
                  <a:lnTo>
                    <a:pt x="2206" y="424"/>
                  </a:lnTo>
                  <a:lnTo>
                    <a:pt x="2228" y="414"/>
                  </a:lnTo>
                  <a:lnTo>
                    <a:pt x="2251" y="407"/>
                  </a:lnTo>
                  <a:lnTo>
                    <a:pt x="2275" y="405"/>
                  </a:lnTo>
                  <a:lnTo>
                    <a:pt x="2297" y="405"/>
                  </a:lnTo>
                  <a:lnTo>
                    <a:pt x="2321" y="409"/>
                  </a:lnTo>
                  <a:lnTo>
                    <a:pt x="2347" y="413"/>
                  </a:lnTo>
                  <a:lnTo>
                    <a:pt x="2372" y="418"/>
                  </a:lnTo>
                  <a:lnTo>
                    <a:pt x="2413" y="428"/>
                  </a:lnTo>
                  <a:lnTo>
                    <a:pt x="2453" y="445"/>
                  </a:lnTo>
                  <a:lnTo>
                    <a:pt x="2491" y="468"/>
                  </a:lnTo>
                  <a:lnTo>
                    <a:pt x="2526" y="496"/>
                  </a:lnTo>
                  <a:lnTo>
                    <a:pt x="2559" y="526"/>
                  </a:lnTo>
                  <a:lnTo>
                    <a:pt x="2591" y="557"/>
                  </a:lnTo>
                  <a:lnTo>
                    <a:pt x="2622" y="590"/>
                  </a:lnTo>
                  <a:lnTo>
                    <a:pt x="2654" y="623"/>
                  </a:lnTo>
                  <a:lnTo>
                    <a:pt x="2671" y="647"/>
                  </a:lnTo>
                  <a:lnTo>
                    <a:pt x="2691" y="672"/>
                  </a:lnTo>
                  <a:lnTo>
                    <a:pt x="2710" y="695"/>
                  </a:lnTo>
                  <a:lnTo>
                    <a:pt x="2731" y="720"/>
                  </a:lnTo>
                  <a:lnTo>
                    <a:pt x="2750" y="743"/>
                  </a:lnTo>
                  <a:lnTo>
                    <a:pt x="2771" y="768"/>
                  </a:lnTo>
                  <a:lnTo>
                    <a:pt x="2790" y="792"/>
                  </a:lnTo>
                  <a:lnTo>
                    <a:pt x="2809" y="816"/>
                  </a:lnTo>
                  <a:lnTo>
                    <a:pt x="2817" y="816"/>
                  </a:lnTo>
                  <a:lnTo>
                    <a:pt x="2835" y="842"/>
                  </a:lnTo>
                  <a:lnTo>
                    <a:pt x="2854" y="868"/>
                  </a:lnTo>
                  <a:lnTo>
                    <a:pt x="2874" y="894"/>
                  </a:lnTo>
                  <a:lnTo>
                    <a:pt x="2895" y="920"/>
                  </a:lnTo>
                  <a:lnTo>
                    <a:pt x="2913" y="945"/>
                  </a:lnTo>
                  <a:lnTo>
                    <a:pt x="2932" y="971"/>
                  </a:lnTo>
                  <a:lnTo>
                    <a:pt x="2949" y="997"/>
                  </a:lnTo>
                  <a:lnTo>
                    <a:pt x="2962" y="1025"/>
                  </a:lnTo>
                  <a:lnTo>
                    <a:pt x="2988" y="1067"/>
                  </a:lnTo>
                  <a:lnTo>
                    <a:pt x="3002" y="1113"/>
                  </a:lnTo>
                  <a:lnTo>
                    <a:pt x="3009" y="1162"/>
                  </a:lnTo>
                  <a:lnTo>
                    <a:pt x="3010" y="1211"/>
                  </a:lnTo>
                  <a:lnTo>
                    <a:pt x="3006" y="1261"/>
                  </a:lnTo>
                  <a:lnTo>
                    <a:pt x="2999" y="1310"/>
                  </a:lnTo>
                  <a:lnTo>
                    <a:pt x="2990" y="1358"/>
                  </a:lnTo>
                  <a:lnTo>
                    <a:pt x="2982" y="1407"/>
                  </a:lnTo>
                  <a:lnTo>
                    <a:pt x="2965" y="1480"/>
                  </a:lnTo>
                  <a:lnTo>
                    <a:pt x="2948" y="1553"/>
                  </a:lnTo>
                  <a:lnTo>
                    <a:pt x="2926" y="1624"/>
                  </a:lnTo>
                  <a:lnTo>
                    <a:pt x="2904" y="1696"/>
                  </a:lnTo>
                  <a:lnTo>
                    <a:pt x="2879" y="1767"/>
                  </a:lnTo>
                  <a:lnTo>
                    <a:pt x="2854" y="1838"/>
                  </a:lnTo>
                  <a:lnTo>
                    <a:pt x="2828" y="1907"/>
                  </a:lnTo>
                  <a:lnTo>
                    <a:pt x="2801" y="1978"/>
                  </a:lnTo>
                  <a:lnTo>
                    <a:pt x="2793" y="1985"/>
                  </a:lnTo>
                  <a:lnTo>
                    <a:pt x="2788" y="1994"/>
                  </a:lnTo>
                  <a:lnTo>
                    <a:pt x="2782" y="2005"/>
                  </a:lnTo>
                  <a:lnTo>
                    <a:pt x="2779" y="2015"/>
                  </a:lnTo>
                  <a:lnTo>
                    <a:pt x="2773" y="2025"/>
                  </a:lnTo>
                  <a:lnTo>
                    <a:pt x="2768" y="2034"/>
                  </a:lnTo>
                  <a:lnTo>
                    <a:pt x="2763" y="2044"/>
                  </a:lnTo>
                  <a:lnTo>
                    <a:pt x="2756" y="2052"/>
                  </a:lnTo>
                  <a:lnTo>
                    <a:pt x="2756" y="2071"/>
                  </a:lnTo>
                  <a:lnTo>
                    <a:pt x="2739" y="2076"/>
                  </a:lnTo>
                  <a:lnTo>
                    <a:pt x="2721" y="2083"/>
                  </a:lnTo>
                  <a:lnTo>
                    <a:pt x="2705" y="2090"/>
                  </a:lnTo>
                  <a:lnTo>
                    <a:pt x="2692" y="2100"/>
                  </a:lnTo>
                  <a:lnTo>
                    <a:pt x="2677" y="2110"/>
                  </a:lnTo>
                  <a:lnTo>
                    <a:pt x="2662" y="2120"/>
                  </a:lnTo>
                  <a:lnTo>
                    <a:pt x="2648" y="2130"/>
                  </a:lnTo>
                  <a:lnTo>
                    <a:pt x="2635" y="2140"/>
                  </a:lnTo>
                  <a:lnTo>
                    <a:pt x="2593" y="2109"/>
                  </a:lnTo>
                  <a:lnTo>
                    <a:pt x="2553" y="2077"/>
                  </a:lnTo>
                  <a:lnTo>
                    <a:pt x="2513" y="2044"/>
                  </a:lnTo>
                  <a:lnTo>
                    <a:pt x="2477" y="2008"/>
                  </a:lnTo>
                  <a:lnTo>
                    <a:pt x="2445" y="1970"/>
                  </a:lnTo>
                  <a:lnTo>
                    <a:pt x="2420" y="1927"/>
                  </a:lnTo>
                  <a:lnTo>
                    <a:pt x="2405" y="1880"/>
                  </a:lnTo>
                  <a:lnTo>
                    <a:pt x="2401" y="1828"/>
                  </a:lnTo>
                  <a:lnTo>
                    <a:pt x="2400" y="1805"/>
                  </a:lnTo>
                  <a:lnTo>
                    <a:pt x="2399" y="1781"/>
                  </a:lnTo>
                  <a:lnTo>
                    <a:pt x="2398" y="1758"/>
                  </a:lnTo>
                  <a:lnTo>
                    <a:pt x="2397" y="1736"/>
                  </a:lnTo>
                  <a:lnTo>
                    <a:pt x="2392" y="1714"/>
                  </a:lnTo>
                  <a:lnTo>
                    <a:pt x="2384" y="1696"/>
                  </a:lnTo>
                  <a:lnTo>
                    <a:pt x="2371" y="1681"/>
                  </a:lnTo>
                  <a:lnTo>
                    <a:pt x="2352" y="1670"/>
                  </a:lnTo>
                  <a:lnTo>
                    <a:pt x="2342" y="1661"/>
                  </a:lnTo>
                  <a:lnTo>
                    <a:pt x="2332" y="1656"/>
                  </a:lnTo>
                  <a:lnTo>
                    <a:pt x="2321" y="1654"/>
                  </a:lnTo>
                  <a:lnTo>
                    <a:pt x="2311" y="1654"/>
                  </a:lnTo>
                  <a:lnTo>
                    <a:pt x="2299" y="1654"/>
                  </a:lnTo>
                  <a:lnTo>
                    <a:pt x="2287" y="1656"/>
                  </a:lnTo>
                  <a:lnTo>
                    <a:pt x="2276" y="1657"/>
                  </a:lnTo>
                  <a:lnTo>
                    <a:pt x="2264" y="1659"/>
                  </a:lnTo>
                  <a:lnTo>
                    <a:pt x="2272" y="1637"/>
                  </a:lnTo>
                  <a:lnTo>
                    <a:pt x="2280" y="1616"/>
                  </a:lnTo>
                  <a:lnTo>
                    <a:pt x="2288" y="1595"/>
                  </a:lnTo>
                  <a:lnTo>
                    <a:pt x="2299" y="1575"/>
                  </a:lnTo>
                  <a:lnTo>
                    <a:pt x="2307" y="1554"/>
                  </a:lnTo>
                  <a:lnTo>
                    <a:pt x="2317" y="1534"/>
                  </a:lnTo>
                  <a:lnTo>
                    <a:pt x="2327" y="1513"/>
                  </a:lnTo>
                  <a:lnTo>
                    <a:pt x="2340" y="1495"/>
                  </a:lnTo>
                  <a:lnTo>
                    <a:pt x="2339" y="1483"/>
                  </a:lnTo>
                  <a:lnTo>
                    <a:pt x="2336" y="1475"/>
                  </a:lnTo>
                  <a:lnTo>
                    <a:pt x="2329" y="1467"/>
                  </a:lnTo>
                  <a:lnTo>
                    <a:pt x="2324" y="1460"/>
                  </a:lnTo>
                  <a:lnTo>
                    <a:pt x="2315" y="1460"/>
                  </a:lnTo>
                  <a:lnTo>
                    <a:pt x="2297" y="1487"/>
                  </a:lnTo>
                  <a:lnTo>
                    <a:pt x="2284" y="1516"/>
                  </a:lnTo>
                  <a:lnTo>
                    <a:pt x="2270" y="1547"/>
                  </a:lnTo>
                  <a:lnTo>
                    <a:pt x="2257" y="1577"/>
                  </a:lnTo>
                  <a:lnTo>
                    <a:pt x="2241" y="1604"/>
                  </a:lnTo>
                  <a:lnTo>
                    <a:pt x="2224" y="1633"/>
                  </a:lnTo>
                  <a:lnTo>
                    <a:pt x="2201" y="1657"/>
                  </a:lnTo>
                  <a:lnTo>
                    <a:pt x="2175" y="1681"/>
                  </a:lnTo>
                  <a:lnTo>
                    <a:pt x="2158" y="1701"/>
                  </a:lnTo>
                  <a:lnTo>
                    <a:pt x="2145" y="1723"/>
                  </a:lnTo>
                  <a:lnTo>
                    <a:pt x="2135" y="1746"/>
                  </a:lnTo>
                  <a:lnTo>
                    <a:pt x="2128" y="1771"/>
                  </a:lnTo>
                  <a:lnTo>
                    <a:pt x="2121" y="1794"/>
                  </a:lnTo>
                  <a:lnTo>
                    <a:pt x="2117" y="1819"/>
                  </a:lnTo>
                  <a:lnTo>
                    <a:pt x="2110" y="1844"/>
                  </a:lnTo>
                  <a:lnTo>
                    <a:pt x="2103" y="1869"/>
                  </a:lnTo>
                  <a:lnTo>
                    <a:pt x="2092" y="1834"/>
                  </a:lnTo>
                  <a:lnTo>
                    <a:pt x="2084" y="1800"/>
                  </a:lnTo>
                  <a:lnTo>
                    <a:pt x="2076" y="1765"/>
                  </a:lnTo>
                  <a:lnTo>
                    <a:pt x="2069" y="1729"/>
                  </a:lnTo>
                  <a:lnTo>
                    <a:pt x="2062" y="1693"/>
                  </a:lnTo>
                  <a:lnTo>
                    <a:pt x="2057" y="1656"/>
                  </a:lnTo>
                  <a:lnTo>
                    <a:pt x="2053" y="1621"/>
                  </a:lnTo>
                  <a:lnTo>
                    <a:pt x="2049" y="1587"/>
                  </a:lnTo>
                  <a:lnTo>
                    <a:pt x="2049" y="1563"/>
                  </a:lnTo>
                  <a:lnTo>
                    <a:pt x="2051" y="1540"/>
                  </a:lnTo>
                  <a:lnTo>
                    <a:pt x="2052" y="1516"/>
                  </a:lnTo>
                  <a:lnTo>
                    <a:pt x="2054" y="1494"/>
                  </a:lnTo>
                  <a:lnTo>
                    <a:pt x="2055" y="1470"/>
                  </a:lnTo>
                  <a:lnTo>
                    <a:pt x="2059" y="1448"/>
                  </a:lnTo>
                  <a:lnTo>
                    <a:pt x="2062" y="1427"/>
                  </a:lnTo>
                  <a:lnTo>
                    <a:pt x="2068" y="1407"/>
                  </a:lnTo>
                  <a:lnTo>
                    <a:pt x="2064" y="1398"/>
                  </a:lnTo>
                  <a:lnTo>
                    <a:pt x="2061" y="1392"/>
                  </a:lnTo>
                  <a:lnTo>
                    <a:pt x="2056" y="1388"/>
                  </a:lnTo>
                  <a:lnTo>
                    <a:pt x="2052" y="1384"/>
                  </a:lnTo>
                  <a:lnTo>
                    <a:pt x="2041" y="1377"/>
                  </a:lnTo>
                  <a:lnTo>
                    <a:pt x="2030" y="1371"/>
                  </a:lnTo>
                  <a:lnTo>
                    <a:pt x="1999" y="1336"/>
                  </a:lnTo>
                  <a:lnTo>
                    <a:pt x="1971" y="1302"/>
                  </a:lnTo>
                  <a:lnTo>
                    <a:pt x="1943" y="1264"/>
                  </a:lnTo>
                  <a:lnTo>
                    <a:pt x="1918" y="1226"/>
                  </a:lnTo>
                  <a:lnTo>
                    <a:pt x="1894" y="1186"/>
                  </a:lnTo>
                  <a:lnTo>
                    <a:pt x="1874" y="1146"/>
                  </a:lnTo>
                  <a:lnTo>
                    <a:pt x="1856" y="1106"/>
                  </a:lnTo>
                  <a:lnTo>
                    <a:pt x="1843" y="1066"/>
                  </a:lnTo>
                  <a:lnTo>
                    <a:pt x="1836" y="1054"/>
                  </a:lnTo>
                  <a:lnTo>
                    <a:pt x="1829" y="1044"/>
                  </a:lnTo>
                  <a:lnTo>
                    <a:pt x="1823" y="1032"/>
                  </a:lnTo>
                  <a:lnTo>
                    <a:pt x="1819" y="1021"/>
                  </a:lnTo>
                  <a:lnTo>
                    <a:pt x="1813" y="1010"/>
                  </a:lnTo>
                  <a:lnTo>
                    <a:pt x="1810" y="999"/>
                  </a:lnTo>
                  <a:lnTo>
                    <a:pt x="1806" y="986"/>
                  </a:lnTo>
                  <a:lnTo>
                    <a:pt x="1805" y="974"/>
                  </a:lnTo>
                  <a:lnTo>
                    <a:pt x="1794" y="938"/>
                  </a:lnTo>
                  <a:lnTo>
                    <a:pt x="1782" y="900"/>
                  </a:lnTo>
                  <a:lnTo>
                    <a:pt x="1771" y="861"/>
                  </a:lnTo>
                  <a:lnTo>
                    <a:pt x="1763" y="822"/>
                  </a:lnTo>
                  <a:lnTo>
                    <a:pt x="1756" y="782"/>
                  </a:lnTo>
                  <a:lnTo>
                    <a:pt x="1755" y="742"/>
                  </a:lnTo>
                  <a:lnTo>
                    <a:pt x="1758" y="703"/>
                  </a:lnTo>
                  <a:lnTo>
                    <a:pt x="1770" y="667"/>
                  </a:lnTo>
                  <a:lnTo>
                    <a:pt x="1765" y="660"/>
                  </a:lnTo>
                  <a:lnTo>
                    <a:pt x="1764" y="653"/>
                  </a:lnTo>
                  <a:lnTo>
                    <a:pt x="1765" y="646"/>
                  </a:lnTo>
                  <a:lnTo>
                    <a:pt x="1768" y="640"/>
                  </a:lnTo>
                  <a:lnTo>
                    <a:pt x="1771" y="633"/>
                  </a:lnTo>
                  <a:lnTo>
                    <a:pt x="1772" y="627"/>
                  </a:lnTo>
                  <a:lnTo>
                    <a:pt x="1770" y="621"/>
                  </a:lnTo>
                  <a:lnTo>
                    <a:pt x="1764" y="615"/>
                  </a:lnTo>
                  <a:lnTo>
                    <a:pt x="1749" y="612"/>
                  </a:lnTo>
                  <a:lnTo>
                    <a:pt x="1740" y="615"/>
                  </a:lnTo>
                  <a:lnTo>
                    <a:pt x="1733" y="622"/>
                  </a:lnTo>
                  <a:lnTo>
                    <a:pt x="1730" y="633"/>
                  </a:lnTo>
                  <a:lnTo>
                    <a:pt x="1724" y="643"/>
                  </a:lnTo>
                  <a:lnTo>
                    <a:pt x="1718" y="655"/>
                  </a:lnTo>
                  <a:lnTo>
                    <a:pt x="1709" y="662"/>
                  </a:lnTo>
                  <a:lnTo>
                    <a:pt x="1698" y="667"/>
                  </a:lnTo>
                  <a:lnTo>
                    <a:pt x="1658" y="698"/>
                  </a:lnTo>
                  <a:lnTo>
                    <a:pt x="1615" y="723"/>
                  </a:lnTo>
                  <a:lnTo>
                    <a:pt x="1571" y="743"/>
                  </a:lnTo>
                  <a:lnTo>
                    <a:pt x="1525" y="761"/>
                  </a:lnTo>
                  <a:lnTo>
                    <a:pt x="1477" y="775"/>
                  </a:lnTo>
                  <a:lnTo>
                    <a:pt x="1430" y="789"/>
                  </a:lnTo>
                  <a:lnTo>
                    <a:pt x="1383" y="805"/>
                  </a:lnTo>
                  <a:lnTo>
                    <a:pt x="1340" y="822"/>
                  </a:lnTo>
                  <a:lnTo>
                    <a:pt x="1246" y="846"/>
                  </a:lnTo>
                  <a:lnTo>
                    <a:pt x="1152" y="867"/>
                  </a:lnTo>
                  <a:lnTo>
                    <a:pt x="1059" y="885"/>
                  </a:lnTo>
                  <a:lnTo>
                    <a:pt x="965" y="902"/>
                  </a:lnTo>
                  <a:lnTo>
                    <a:pt x="870" y="918"/>
                  </a:lnTo>
                  <a:lnTo>
                    <a:pt x="777" y="937"/>
                  </a:lnTo>
                  <a:lnTo>
                    <a:pt x="684" y="957"/>
                  </a:lnTo>
                  <a:lnTo>
                    <a:pt x="593" y="983"/>
                  </a:lnTo>
                  <a:lnTo>
                    <a:pt x="587" y="978"/>
                  </a:lnTo>
                  <a:lnTo>
                    <a:pt x="573" y="986"/>
                  </a:lnTo>
                  <a:lnTo>
                    <a:pt x="558" y="994"/>
                  </a:lnTo>
                  <a:lnTo>
                    <a:pt x="542" y="999"/>
                  </a:lnTo>
                  <a:lnTo>
                    <a:pt x="526" y="1005"/>
                  </a:lnTo>
                  <a:lnTo>
                    <a:pt x="509" y="1008"/>
                  </a:lnTo>
                  <a:lnTo>
                    <a:pt x="493" y="1014"/>
                  </a:lnTo>
                  <a:lnTo>
                    <a:pt x="477" y="1020"/>
                  </a:lnTo>
                  <a:lnTo>
                    <a:pt x="463" y="1030"/>
                  </a:lnTo>
                  <a:lnTo>
                    <a:pt x="425" y="1045"/>
                  </a:lnTo>
                  <a:lnTo>
                    <a:pt x="386" y="1064"/>
                  </a:lnTo>
                  <a:lnTo>
                    <a:pt x="348" y="1084"/>
                  </a:lnTo>
                  <a:lnTo>
                    <a:pt x="313" y="1107"/>
                  </a:lnTo>
                  <a:lnTo>
                    <a:pt x="276" y="1131"/>
                  </a:lnTo>
                  <a:lnTo>
                    <a:pt x="243" y="1159"/>
                  </a:lnTo>
                  <a:lnTo>
                    <a:pt x="212" y="1190"/>
                  </a:lnTo>
                  <a:lnTo>
                    <a:pt x="185" y="1224"/>
                  </a:lnTo>
                  <a:lnTo>
                    <a:pt x="168" y="1242"/>
                  </a:lnTo>
                  <a:lnTo>
                    <a:pt x="152" y="1259"/>
                  </a:lnTo>
                  <a:lnTo>
                    <a:pt x="134" y="1277"/>
                  </a:lnTo>
                  <a:lnTo>
                    <a:pt x="118" y="1295"/>
                  </a:lnTo>
                  <a:lnTo>
                    <a:pt x="104" y="1312"/>
                  </a:lnTo>
                  <a:lnTo>
                    <a:pt x="92" y="1331"/>
                  </a:lnTo>
                  <a:lnTo>
                    <a:pt x="82" y="1351"/>
                  </a:lnTo>
                  <a:lnTo>
                    <a:pt x="77" y="1376"/>
                  </a:lnTo>
                  <a:lnTo>
                    <a:pt x="66" y="1382"/>
                  </a:lnTo>
                  <a:lnTo>
                    <a:pt x="58" y="1394"/>
                  </a:lnTo>
                  <a:lnTo>
                    <a:pt x="54" y="1400"/>
                  </a:lnTo>
                  <a:lnTo>
                    <a:pt x="51" y="1407"/>
                  </a:lnTo>
                  <a:lnTo>
                    <a:pt x="49" y="1414"/>
                  </a:lnTo>
                  <a:lnTo>
                    <a:pt x="48" y="1421"/>
                  </a:lnTo>
                  <a:lnTo>
                    <a:pt x="57" y="1425"/>
                  </a:lnTo>
                  <a:lnTo>
                    <a:pt x="66" y="1425"/>
                  </a:lnTo>
                  <a:lnTo>
                    <a:pt x="73" y="1421"/>
                  </a:lnTo>
                  <a:lnTo>
                    <a:pt x="80" y="1415"/>
                  </a:lnTo>
                  <a:lnTo>
                    <a:pt x="85" y="1405"/>
                  </a:lnTo>
                  <a:lnTo>
                    <a:pt x="91" y="1396"/>
                  </a:lnTo>
                  <a:lnTo>
                    <a:pt x="98" y="1388"/>
                  </a:lnTo>
                  <a:lnTo>
                    <a:pt x="106" y="1384"/>
                  </a:lnTo>
                  <a:lnTo>
                    <a:pt x="138" y="1347"/>
                  </a:lnTo>
                  <a:lnTo>
                    <a:pt x="170" y="1309"/>
                  </a:lnTo>
                  <a:lnTo>
                    <a:pt x="203" y="1272"/>
                  </a:lnTo>
                  <a:lnTo>
                    <a:pt x="237" y="1237"/>
                  </a:lnTo>
                  <a:lnTo>
                    <a:pt x="271" y="1202"/>
                  </a:lnTo>
                  <a:lnTo>
                    <a:pt x="310" y="1170"/>
                  </a:lnTo>
                  <a:lnTo>
                    <a:pt x="350" y="1139"/>
                  </a:lnTo>
                  <a:lnTo>
                    <a:pt x="394" y="1113"/>
                  </a:lnTo>
                  <a:lnTo>
                    <a:pt x="372" y="1137"/>
                  </a:lnTo>
                  <a:lnTo>
                    <a:pt x="353" y="1163"/>
                  </a:lnTo>
                  <a:lnTo>
                    <a:pt x="334" y="1189"/>
                  </a:lnTo>
                  <a:lnTo>
                    <a:pt x="317" y="1217"/>
                  </a:lnTo>
                  <a:lnTo>
                    <a:pt x="300" y="1244"/>
                  </a:lnTo>
                  <a:lnTo>
                    <a:pt x="284" y="1272"/>
                  </a:lnTo>
                  <a:lnTo>
                    <a:pt x="268" y="1301"/>
                  </a:lnTo>
                  <a:lnTo>
                    <a:pt x="254" y="1329"/>
                  </a:lnTo>
                  <a:lnTo>
                    <a:pt x="242" y="1330"/>
                  </a:lnTo>
                  <a:lnTo>
                    <a:pt x="230" y="1335"/>
                  </a:lnTo>
                  <a:lnTo>
                    <a:pt x="212" y="1349"/>
                  </a:lnTo>
                  <a:lnTo>
                    <a:pt x="194" y="1363"/>
                  </a:lnTo>
                  <a:lnTo>
                    <a:pt x="176" y="1377"/>
                  </a:lnTo>
                  <a:lnTo>
                    <a:pt x="157" y="1391"/>
                  </a:lnTo>
                  <a:lnTo>
                    <a:pt x="138" y="1405"/>
                  </a:lnTo>
                  <a:lnTo>
                    <a:pt x="120" y="1421"/>
                  </a:lnTo>
                  <a:lnTo>
                    <a:pt x="102" y="1436"/>
                  </a:lnTo>
                  <a:lnTo>
                    <a:pt x="85" y="1454"/>
                  </a:lnTo>
                  <a:lnTo>
                    <a:pt x="82" y="1462"/>
                  </a:lnTo>
                  <a:lnTo>
                    <a:pt x="76" y="1470"/>
                  </a:lnTo>
                  <a:lnTo>
                    <a:pt x="70" y="1478"/>
                  </a:lnTo>
                  <a:lnTo>
                    <a:pt x="72" y="1490"/>
                  </a:lnTo>
                  <a:lnTo>
                    <a:pt x="91" y="1496"/>
                  </a:lnTo>
                  <a:lnTo>
                    <a:pt x="108" y="1495"/>
                  </a:lnTo>
                  <a:lnTo>
                    <a:pt x="122" y="1484"/>
                  </a:lnTo>
                  <a:lnTo>
                    <a:pt x="136" y="1471"/>
                  </a:lnTo>
                  <a:lnTo>
                    <a:pt x="148" y="1455"/>
                  </a:lnTo>
                  <a:lnTo>
                    <a:pt x="163" y="1438"/>
                  </a:lnTo>
                  <a:lnTo>
                    <a:pt x="178" y="1424"/>
                  </a:lnTo>
                  <a:lnTo>
                    <a:pt x="197" y="1415"/>
                  </a:lnTo>
                  <a:lnTo>
                    <a:pt x="225" y="1396"/>
                  </a:lnTo>
                  <a:lnTo>
                    <a:pt x="217" y="1411"/>
                  </a:lnTo>
                  <a:lnTo>
                    <a:pt x="210" y="1429"/>
                  </a:lnTo>
                  <a:lnTo>
                    <a:pt x="204" y="1447"/>
                  </a:lnTo>
                  <a:lnTo>
                    <a:pt x="200" y="1465"/>
                  </a:lnTo>
                  <a:lnTo>
                    <a:pt x="195" y="1483"/>
                  </a:lnTo>
                  <a:lnTo>
                    <a:pt x="190" y="1502"/>
                  </a:lnTo>
                  <a:lnTo>
                    <a:pt x="185" y="1521"/>
                  </a:lnTo>
                  <a:lnTo>
                    <a:pt x="179" y="1540"/>
                  </a:lnTo>
                  <a:lnTo>
                    <a:pt x="158" y="1542"/>
                  </a:lnTo>
                  <a:lnTo>
                    <a:pt x="140" y="1548"/>
                  </a:lnTo>
                  <a:lnTo>
                    <a:pt x="122" y="1554"/>
                  </a:lnTo>
                  <a:lnTo>
                    <a:pt x="106" y="1563"/>
                  </a:lnTo>
                  <a:lnTo>
                    <a:pt x="89" y="1571"/>
                  </a:lnTo>
                  <a:lnTo>
                    <a:pt x="74" y="1582"/>
                  </a:lnTo>
                  <a:lnTo>
                    <a:pt x="59" y="1594"/>
                  </a:lnTo>
                  <a:lnTo>
                    <a:pt x="48" y="1606"/>
                  </a:lnTo>
                  <a:lnTo>
                    <a:pt x="32" y="1507"/>
                  </a:lnTo>
                  <a:lnTo>
                    <a:pt x="19" y="1409"/>
                  </a:lnTo>
                  <a:lnTo>
                    <a:pt x="9" y="1308"/>
                  </a:lnTo>
                  <a:lnTo>
                    <a:pt x="3" y="1208"/>
                  </a:lnTo>
                  <a:lnTo>
                    <a:pt x="0" y="1106"/>
                  </a:lnTo>
                  <a:lnTo>
                    <a:pt x="2" y="1006"/>
                  </a:lnTo>
                  <a:lnTo>
                    <a:pt x="9" y="906"/>
                  </a:lnTo>
                  <a:lnTo>
                    <a:pt x="24" y="808"/>
                  </a:lnTo>
                  <a:lnTo>
                    <a:pt x="30" y="784"/>
                  </a:lnTo>
                  <a:lnTo>
                    <a:pt x="40" y="761"/>
                  </a:lnTo>
                  <a:lnTo>
                    <a:pt x="49" y="739"/>
                  </a:lnTo>
                  <a:lnTo>
                    <a:pt x="61" y="718"/>
                  </a:lnTo>
                  <a:lnTo>
                    <a:pt x="73" y="696"/>
                  </a:lnTo>
                  <a:lnTo>
                    <a:pt x="86" y="675"/>
                  </a:lnTo>
                  <a:lnTo>
                    <a:pt x="100" y="654"/>
                  </a:lnTo>
                  <a:lnTo>
                    <a:pt x="115" y="634"/>
                  </a:lnTo>
                  <a:lnTo>
                    <a:pt x="146" y="597"/>
                  </a:lnTo>
                  <a:lnTo>
                    <a:pt x="178" y="562"/>
                  </a:lnTo>
                  <a:lnTo>
                    <a:pt x="211" y="526"/>
                  </a:lnTo>
                  <a:lnTo>
                    <a:pt x="245" y="491"/>
                  </a:lnTo>
                  <a:lnTo>
                    <a:pt x="279" y="457"/>
                  </a:lnTo>
                  <a:lnTo>
                    <a:pt x="316" y="425"/>
                  </a:lnTo>
                  <a:lnTo>
                    <a:pt x="354" y="396"/>
                  </a:lnTo>
                  <a:lnTo>
                    <a:pt x="396" y="371"/>
                  </a:lnTo>
                  <a:lnTo>
                    <a:pt x="461" y="317"/>
                  </a:lnTo>
                  <a:lnTo>
                    <a:pt x="529" y="265"/>
                  </a:lnTo>
                  <a:lnTo>
                    <a:pt x="597" y="215"/>
                  </a:lnTo>
                  <a:lnTo>
                    <a:pt x="668" y="169"/>
                  </a:lnTo>
                  <a:lnTo>
                    <a:pt x="739" y="124"/>
                  </a:lnTo>
                  <a:lnTo>
                    <a:pt x="812" y="85"/>
                  </a:lnTo>
                  <a:lnTo>
                    <a:pt x="887" y="49"/>
                  </a:lnTo>
                  <a:lnTo>
                    <a:pt x="964" y="17"/>
                  </a:lnTo>
                  <a:lnTo>
                    <a:pt x="1050" y="1"/>
                  </a:lnTo>
                  <a:lnTo>
                    <a:pt x="1135" y="0"/>
                  </a:lnTo>
                  <a:lnTo>
                    <a:pt x="1219" y="11"/>
                  </a:lnTo>
                  <a:lnTo>
                    <a:pt x="1303" y="31"/>
                  </a:lnTo>
                  <a:lnTo>
                    <a:pt x="1386" y="56"/>
                  </a:lnTo>
                  <a:lnTo>
                    <a:pt x="1469" y="85"/>
                  </a:lnTo>
                  <a:lnTo>
                    <a:pt x="1550" y="115"/>
                  </a:lnTo>
                  <a:lnTo>
                    <a:pt x="1632" y="144"/>
                  </a:lnTo>
                  <a:close/>
                </a:path>
              </a:pathLst>
            </a:custGeom>
            <a:solidFill>
              <a:srgbClr val="B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612" name="Freeform 12"/>
            <p:cNvSpPr>
              <a:spLocks/>
            </p:cNvSpPr>
            <p:nvPr/>
          </p:nvSpPr>
          <p:spPr bwMode="auto">
            <a:xfrm>
              <a:off x="3860" y="3103"/>
              <a:ext cx="579" cy="577"/>
            </a:xfrm>
            <a:custGeom>
              <a:avLst/>
              <a:gdLst>
                <a:gd name="T0" fmla="*/ 1818 w 2315"/>
                <a:gd name="T1" fmla="*/ 166 h 2884"/>
                <a:gd name="T2" fmla="*/ 1916 w 2315"/>
                <a:gd name="T3" fmla="*/ 431 h 2884"/>
                <a:gd name="T4" fmla="*/ 2109 w 2315"/>
                <a:gd name="T5" fmla="*/ 742 h 2884"/>
                <a:gd name="T6" fmla="*/ 2168 w 2315"/>
                <a:gd name="T7" fmla="*/ 1143 h 2884"/>
                <a:gd name="T8" fmla="*/ 2221 w 2315"/>
                <a:gd name="T9" fmla="*/ 1395 h 2884"/>
                <a:gd name="T10" fmla="*/ 2273 w 2315"/>
                <a:gd name="T11" fmla="*/ 1565 h 2884"/>
                <a:gd name="T12" fmla="*/ 2201 w 2315"/>
                <a:gd name="T13" fmla="*/ 1685 h 2884"/>
                <a:gd name="T14" fmla="*/ 2112 w 2315"/>
                <a:gd name="T15" fmla="*/ 1762 h 2884"/>
                <a:gd name="T16" fmla="*/ 2044 w 2315"/>
                <a:gd name="T17" fmla="*/ 1867 h 2884"/>
                <a:gd name="T18" fmla="*/ 1968 w 2315"/>
                <a:gd name="T19" fmla="*/ 1978 h 2884"/>
                <a:gd name="T20" fmla="*/ 1858 w 2315"/>
                <a:gd name="T21" fmla="*/ 2125 h 2884"/>
                <a:gd name="T22" fmla="*/ 1879 w 2315"/>
                <a:gd name="T23" fmla="*/ 2303 h 2884"/>
                <a:gd name="T24" fmla="*/ 1940 w 2315"/>
                <a:gd name="T25" fmla="*/ 2397 h 2884"/>
                <a:gd name="T26" fmla="*/ 1938 w 2315"/>
                <a:gd name="T27" fmla="*/ 2474 h 2884"/>
                <a:gd name="T28" fmla="*/ 1965 w 2315"/>
                <a:gd name="T29" fmla="*/ 2540 h 2884"/>
                <a:gd name="T30" fmla="*/ 2080 w 2315"/>
                <a:gd name="T31" fmla="*/ 2587 h 2884"/>
                <a:gd name="T32" fmla="*/ 1917 w 2315"/>
                <a:gd name="T33" fmla="*/ 2716 h 2884"/>
                <a:gd name="T34" fmla="*/ 1637 w 2315"/>
                <a:gd name="T35" fmla="*/ 2858 h 2884"/>
                <a:gd name="T36" fmla="*/ 1440 w 2315"/>
                <a:gd name="T37" fmla="*/ 2884 h 2884"/>
                <a:gd name="T38" fmla="*/ 1255 w 2315"/>
                <a:gd name="T39" fmla="*/ 2858 h 2884"/>
                <a:gd name="T40" fmla="*/ 1181 w 2315"/>
                <a:gd name="T41" fmla="*/ 2804 h 2884"/>
                <a:gd name="T42" fmla="*/ 1173 w 2315"/>
                <a:gd name="T43" fmla="*/ 2763 h 2884"/>
                <a:gd name="T44" fmla="*/ 1290 w 2315"/>
                <a:gd name="T45" fmla="*/ 2769 h 2884"/>
                <a:gd name="T46" fmla="*/ 1612 w 2315"/>
                <a:gd name="T47" fmla="*/ 2649 h 2884"/>
                <a:gd name="T48" fmla="*/ 1795 w 2315"/>
                <a:gd name="T49" fmla="*/ 2510 h 2884"/>
                <a:gd name="T50" fmla="*/ 1829 w 2315"/>
                <a:gd name="T51" fmla="*/ 2463 h 2884"/>
                <a:gd name="T52" fmla="*/ 1788 w 2315"/>
                <a:gd name="T53" fmla="*/ 2427 h 2884"/>
                <a:gd name="T54" fmla="*/ 1527 w 2315"/>
                <a:gd name="T55" fmla="*/ 2639 h 2884"/>
                <a:gd name="T56" fmla="*/ 1291 w 2315"/>
                <a:gd name="T57" fmla="*/ 2720 h 2884"/>
                <a:gd name="T58" fmla="*/ 1129 w 2315"/>
                <a:gd name="T59" fmla="*/ 2713 h 2884"/>
                <a:gd name="T60" fmla="*/ 1079 w 2315"/>
                <a:gd name="T61" fmla="*/ 2705 h 2884"/>
                <a:gd name="T62" fmla="*/ 1026 w 2315"/>
                <a:gd name="T63" fmla="*/ 2681 h 2884"/>
                <a:gd name="T64" fmla="*/ 951 w 2315"/>
                <a:gd name="T65" fmla="*/ 2673 h 2884"/>
                <a:gd name="T66" fmla="*/ 841 w 2315"/>
                <a:gd name="T67" fmla="*/ 2566 h 2884"/>
                <a:gd name="T68" fmla="*/ 753 w 2315"/>
                <a:gd name="T69" fmla="*/ 2549 h 2884"/>
                <a:gd name="T70" fmla="*/ 734 w 2315"/>
                <a:gd name="T71" fmla="*/ 2489 h 2884"/>
                <a:gd name="T72" fmla="*/ 794 w 2315"/>
                <a:gd name="T73" fmla="*/ 2266 h 2884"/>
                <a:gd name="T74" fmla="*/ 809 w 2315"/>
                <a:gd name="T75" fmla="*/ 2140 h 2884"/>
                <a:gd name="T76" fmla="*/ 851 w 2315"/>
                <a:gd name="T77" fmla="*/ 2106 h 2884"/>
                <a:gd name="T78" fmla="*/ 899 w 2315"/>
                <a:gd name="T79" fmla="*/ 2091 h 2884"/>
                <a:gd name="T80" fmla="*/ 852 w 2315"/>
                <a:gd name="T81" fmla="*/ 2059 h 2884"/>
                <a:gd name="T82" fmla="*/ 783 w 2315"/>
                <a:gd name="T83" fmla="*/ 2018 h 2884"/>
                <a:gd name="T84" fmla="*/ 673 w 2315"/>
                <a:gd name="T85" fmla="*/ 1900 h 2884"/>
                <a:gd name="T86" fmla="*/ 585 w 2315"/>
                <a:gd name="T87" fmla="*/ 1895 h 2884"/>
                <a:gd name="T88" fmla="*/ 527 w 2315"/>
                <a:gd name="T89" fmla="*/ 1907 h 2884"/>
                <a:gd name="T90" fmla="*/ 503 w 2315"/>
                <a:gd name="T91" fmla="*/ 1937 h 2884"/>
                <a:gd name="T92" fmla="*/ 479 w 2315"/>
                <a:gd name="T93" fmla="*/ 2017 h 2884"/>
                <a:gd name="T94" fmla="*/ 430 w 2315"/>
                <a:gd name="T95" fmla="*/ 2262 h 2884"/>
                <a:gd name="T96" fmla="*/ 366 w 2315"/>
                <a:gd name="T97" fmla="*/ 2208 h 2884"/>
                <a:gd name="T98" fmla="*/ 163 w 2315"/>
                <a:gd name="T99" fmla="*/ 2020 h 2884"/>
                <a:gd name="T100" fmla="*/ 0 w 2315"/>
                <a:gd name="T101" fmla="*/ 1599 h 2884"/>
                <a:gd name="T102" fmla="*/ 209 w 2315"/>
                <a:gd name="T103" fmla="*/ 1053 h 2884"/>
                <a:gd name="T104" fmla="*/ 334 w 2315"/>
                <a:gd name="T105" fmla="*/ 820 h 2884"/>
                <a:gd name="T106" fmla="*/ 423 w 2315"/>
                <a:gd name="T107" fmla="*/ 579 h 2884"/>
                <a:gd name="T108" fmla="*/ 577 w 2315"/>
                <a:gd name="T109" fmla="*/ 362 h 2884"/>
                <a:gd name="T110" fmla="*/ 615 w 2315"/>
                <a:gd name="T111" fmla="*/ 328 h 2884"/>
                <a:gd name="T112" fmla="*/ 701 w 2315"/>
                <a:gd name="T113" fmla="*/ 297 h 2884"/>
                <a:gd name="T114" fmla="*/ 835 w 2315"/>
                <a:gd name="T115" fmla="*/ 277 h 2884"/>
                <a:gd name="T116" fmla="*/ 1324 w 2315"/>
                <a:gd name="T117" fmla="*/ 178 h 2884"/>
                <a:gd name="T118" fmla="*/ 1679 w 2315"/>
                <a:gd name="T119" fmla="*/ 62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5" h="2884">
                  <a:moveTo>
                    <a:pt x="1818" y="0"/>
                  </a:moveTo>
                  <a:lnTo>
                    <a:pt x="1816" y="32"/>
                  </a:lnTo>
                  <a:lnTo>
                    <a:pt x="1816" y="66"/>
                  </a:lnTo>
                  <a:lnTo>
                    <a:pt x="1815" y="99"/>
                  </a:lnTo>
                  <a:lnTo>
                    <a:pt x="1816" y="133"/>
                  </a:lnTo>
                  <a:lnTo>
                    <a:pt x="1818" y="166"/>
                  </a:lnTo>
                  <a:lnTo>
                    <a:pt x="1822" y="199"/>
                  </a:lnTo>
                  <a:lnTo>
                    <a:pt x="1828" y="231"/>
                  </a:lnTo>
                  <a:lnTo>
                    <a:pt x="1838" y="263"/>
                  </a:lnTo>
                  <a:lnTo>
                    <a:pt x="1859" y="322"/>
                  </a:lnTo>
                  <a:lnTo>
                    <a:pt x="1885" y="378"/>
                  </a:lnTo>
                  <a:lnTo>
                    <a:pt x="1916" y="431"/>
                  </a:lnTo>
                  <a:lnTo>
                    <a:pt x="1950" y="483"/>
                  </a:lnTo>
                  <a:lnTo>
                    <a:pt x="1986" y="532"/>
                  </a:lnTo>
                  <a:lnTo>
                    <a:pt x="2026" y="580"/>
                  </a:lnTo>
                  <a:lnTo>
                    <a:pt x="2068" y="626"/>
                  </a:lnTo>
                  <a:lnTo>
                    <a:pt x="2112" y="673"/>
                  </a:lnTo>
                  <a:lnTo>
                    <a:pt x="2109" y="742"/>
                  </a:lnTo>
                  <a:lnTo>
                    <a:pt x="2111" y="812"/>
                  </a:lnTo>
                  <a:lnTo>
                    <a:pt x="2117" y="879"/>
                  </a:lnTo>
                  <a:lnTo>
                    <a:pt x="2126" y="947"/>
                  </a:lnTo>
                  <a:lnTo>
                    <a:pt x="2137" y="1013"/>
                  </a:lnTo>
                  <a:lnTo>
                    <a:pt x="2152" y="1079"/>
                  </a:lnTo>
                  <a:lnTo>
                    <a:pt x="2168" y="1143"/>
                  </a:lnTo>
                  <a:lnTo>
                    <a:pt x="2188" y="1208"/>
                  </a:lnTo>
                  <a:lnTo>
                    <a:pt x="2199" y="1224"/>
                  </a:lnTo>
                  <a:lnTo>
                    <a:pt x="2193" y="1269"/>
                  </a:lnTo>
                  <a:lnTo>
                    <a:pt x="2197" y="1312"/>
                  </a:lnTo>
                  <a:lnTo>
                    <a:pt x="2205" y="1355"/>
                  </a:lnTo>
                  <a:lnTo>
                    <a:pt x="2221" y="1395"/>
                  </a:lnTo>
                  <a:lnTo>
                    <a:pt x="2239" y="1433"/>
                  </a:lnTo>
                  <a:lnTo>
                    <a:pt x="2262" y="1470"/>
                  </a:lnTo>
                  <a:lnTo>
                    <a:pt x="2287" y="1506"/>
                  </a:lnTo>
                  <a:lnTo>
                    <a:pt x="2315" y="1541"/>
                  </a:lnTo>
                  <a:lnTo>
                    <a:pt x="2293" y="1550"/>
                  </a:lnTo>
                  <a:lnTo>
                    <a:pt x="2273" y="1565"/>
                  </a:lnTo>
                  <a:lnTo>
                    <a:pt x="2255" y="1580"/>
                  </a:lnTo>
                  <a:lnTo>
                    <a:pt x="2240" y="1599"/>
                  </a:lnTo>
                  <a:lnTo>
                    <a:pt x="2225" y="1618"/>
                  </a:lnTo>
                  <a:lnTo>
                    <a:pt x="2215" y="1639"/>
                  </a:lnTo>
                  <a:lnTo>
                    <a:pt x="2207" y="1661"/>
                  </a:lnTo>
                  <a:lnTo>
                    <a:pt x="2201" y="1685"/>
                  </a:lnTo>
                  <a:lnTo>
                    <a:pt x="2196" y="1707"/>
                  </a:lnTo>
                  <a:lnTo>
                    <a:pt x="2185" y="1724"/>
                  </a:lnTo>
                  <a:lnTo>
                    <a:pt x="2169" y="1735"/>
                  </a:lnTo>
                  <a:lnTo>
                    <a:pt x="2152" y="1745"/>
                  </a:lnTo>
                  <a:lnTo>
                    <a:pt x="2132" y="1753"/>
                  </a:lnTo>
                  <a:lnTo>
                    <a:pt x="2112" y="1762"/>
                  </a:lnTo>
                  <a:lnTo>
                    <a:pt x="2095" y="1774"/>
                  </a:lnTo>
                  <a:lnTo>
                    <a:pt x="2083" y="1792"/>
                  </a:lnTo>
                  <a:lnTo>
                    <a:pt x="2068" y="1808"/>
                  </a:lnTo>
                  <a:lnTo>
                    <a:pt x="2058" y="1826"/>
                  </a:lnTo>
                  <a:lnTo>
                    <a:pt x="2048" y="1846"/>
                  </a:lnTo>
                  <a:lnTo>
                    <a:pt x="2044" y="1867"/>
                  </a:lnTo>
                  <a:lnTo>
                    <a:pt x="2037" y="1887"/>
                  </a:lnTo>
                  <a:lnTo>
                    <a:pt x="2032" y="1908"/>
                  </a:lnTo>
                  <a:lnTo>
                    <a:pt x="2027" y="1930"/>
                  </a:lnTo>
                  <a:lnTo>
                    <a:pt x="2021" y="1951"/>
                  </a:lnTo>
                  <a:lnTo>
                    <a:pt x="1994" y="1961"/>
                  </a:lnTo>
                  <a:lnTo>
                    <a:pt x="1968" y="1978"/>
                  </a:lnTo>
                  <a:lnTo>
                    <a:pt x="1943" y="1997"/>
                  </a:lnTo>
                  <a:lnTo>
                    <a:pt x="1920" y="2020"/>
                  </a:lnTo>
                  <a:lnTo>
                    <a:pt x="1899" y="2044"/>
                  </a:lnTo>
                  <a:lnTo>
                    <a:pt x="1882" y="2070"/>
                  </a:lnTo>
                  <a:lnTo>
                    <a:pt x="1867" y="2097"/>
                  </a:lnTo>
                  <a:lnTo>
                    <a:pt x="1858" y="2125"/>
                  </a:lnTo>
                  <a:lnTo>
                    <a:pt x="1853" y="2156"/>
                  </a:lnTo>
                  <a:lnTo>
                    <a:pt x="1853" y="2186"/>
                  </a:lnTo>
                  <a:lnTo>
                    <a:pt x="1854" y="2217"/>
                  </a:lnTo>
                  <a:lnTo>
                    <a:pt x="1860" y="2248"/>
                  </a:lnTo>
                  <a:lnTo>
                    <a:pt x="1868" y="2275"/>
                  </a:lnTo>
                  <a:lnTo>
                    <a:pt x="1879" y="2303"/>
                  </a:lnTo>
                  <a:lnTo>
                    <a:pt x="1893" y="2328"/>
                  </a:lnTo>
                  <a:lnTo>
                    <a:pt x="1914" y="2352"/>
                  </a:lnTo>
                  <a:lnTo>
                    <a:pt x="1919" y="2363"/>
                  </a:lnTo>
                  <a:lnTo>
                    <a:pt x="1926" y="2374"/>
                  </a:lnTo>
                  <a:lnTo>
                    <a:pt x="1933" y="2384"/>
                  </a:lnTo>
                  <a:lnTo>
                    <a:pt x="1940" y="2397"/>
                  </a:lnTo>
                  <a:lnTo>
                    <a:pt x="1943" y="2408"/>
                  </a:lnTo>
                  <a:lnTo>
                    <a:pt x="1946" y="2422"/>
                  </a:lnTo>
                  <a:lnTo>
                    <a:pt x="1944" y="2435"/>
                  </a:lnTo>
                  <a:lnTo>
                    <a:pt x="1941" y="2451"/>
                  </a:lnTo>
                  <a:lnTo>
                    <a:pt x="1939" y="2462"/>
                  </a:lnTo>
                  <a:lnTo>
                    <a:pt x="1938" y="2474"/>
                  </a:lnTo>
                  <a:lnTo>
                    <a:pt x="1938" y="2487"/>
                  </a:lnTo>
                  <a:lnTo>
                    <a:pt x="1939" y="2500"/>
                  </a:lnTo>
                  <a:lnTo>
                    <a:pt x="1941" y="2510"/>
                  </a:lnTo>
                  <a:lnTo>
                    <a:pt x="1947" y="2522"/>
                  </a:lnTo>
                  <a:lnTo>
                    <a:pt x="1954" y="2531"/>
                  </a:lnTo>
                  <a:lnTo>
                    <a:pt x="1965" y="2540"/>
                  </a:lnTo>
                  <a:lnTo>
                    <a:pt x="1981" y="2550"/>
                  </a:lnTo>
                  <a:lnTo>
                    <a:pt x="1999" y="2561"/>
                  </a:lnTo>
                  <a:lnTo>
                    <a:pt x="2019" y="2570"/>
                  </a:lnTo>
                  <a:lnTo>
                    <a:pt x="2039" y="2579"/>
                  </a:lnTo>
                  <a:lnTo>
                    <a:pt x="2059" y="2583"/>
                  </a:lnTo>
                  <a:lnTo>
                    <a:pt x="2080" y="2587"/>
                  </a:lnTo>
                  <a:lnTo>
                    <a:pt x="2101" y="2586"/>
                  </a:lnTo>
                  <a:lnTo>
                    <a:pt x="2124" y="2582"/>
                  </a:lnTo>
                  <a:lnTo>
                    <a:pt x="2075" y="2619"/>
                  </a:lnTo>
                  <a:lnTo>
                    <a:pt x="2024" y="2653"/>
                  </a:lnTo>
                  <a:lnTo>
                    <a:pt x="1971" y="2685"/>
                  </a:lnTo>
                  <a:lnTo>
                    <a:pt x="1917" y="2716"/>
                  </a:lnTo>
                  <a:lnTo>
                    <a:pt x="1861" y="2746"/>
                  </a:lnTo>
                  <a:lnTo>
                    <a:pt x="1807" y="2778"/>
                  </a:lnTo>
                  <a:lnTo>
                    <a:pt x="1752" y="2808"/>
                  </a:lnTo>
                  <a:lnTo>
                    <a:pt x="1702" y="2842"/>
                  </a:lnTo>
                  <a:lnTo>
                    <a:pt x="1669" y="2849"/>
                  </a:lnTo>
                  <a:lnTo>
                    <a:pt x="1637" y="2858"/>
                  </a:lnTo>
                  <a:lnTo>
                    <a:pt x="1604" y="2862"/>
                  </a:lnTo>
                  <a:lnTo>
                    <a:pt x="1572" y="2867"/>
                  </a:lnTo>
                  <a:lnTo>
                    <a:pt x="1539" y="2871"/>
                  </a:lnTo>
                  <a:lnTo>
                    <a:pt x="1506" y="2874"/>
                  </a:lnTo>
                  <a:lnTo>
                    <a:pt x="1472" y="2878"/>
                  </a:lnTo>
                  <a:lnTo>
                    <a:pt x="1440" y="2884"/>
                  </a:lnTo>
                  <a:lnTo>
                    <a:pt x="1410" y="2879"/>
                  </a:lnTo>
                  <a:lnTo>
                    <a:pt x="1379" y="2877"/>
                  </a:lnTo>
                  <a:lnTo>
                    <a:pt x="1347" y="2873"/>
                  </a:lnTo>
                  <a:lnTo>
                    <a:pt x="1316" y="2871"/>
                  </a:lnTo>
                  <a:lnTo>
                    <a:pt x="1285" y="2865"/>
                  </a:lnTo>
                  <a:lnTo>
                    <a:pt x="1255" y="2858"/>
                  </a:lnTo>
                  <a:lnTo>
                    <a:pt x="1226" y="2845"/>
                  </a:lnTo>
                  <a:lnTo>
                    <a:pt x="1199" y="2828"/>
                  </a:lnTo>
                  <a:lnTo>
                    <a:pt x="1186" y="2828"/>
                  </a:lnTo>
                  <a:lnTo>
                    <a:pt x="1185" y="2819"/>
                  </a:lnTo>
                  <a:lnTo>
                    <a:pt x="1183" y="2811"/>
                  </a:lnTo>
                  <a:lnTo>
                    <a:pt x="1181" y="2804"/>
                  </a:lnTo>
                  <a:lnTo>
                    <a:pt x="1179" y="2796"/>
                  </a:lnTo>
                  <a:lnTo>
                    <a:pt x="1174" y="2788"/>
                  </a:lnTo>
                  <a:lnTo>
                    <a:pt x="1170" y="2781"/>
                  </a:lnTo>
                  <a:lnTo>
                    <a:pt x="1164" y="2774"/>
                  </a:lnTo>
                  <a:lnTo>
                    <a:pt x="1159" y="2767"/>
                  </a:lnTo>
                  <a:lnTo>
                    <a:pt x="1173" y="2763"/>
                  </a:lnTo>
                  <a:lnTo>
                    <a:pt x="1190" y="2763"/>
                  </a:lnTo>
                  <a:lnTo>
                    <a:pt x="1209" y="2765"/>
                  </a:lnTo>
                  <a:lnTo>
                    <a:pt x="1229" y="2768"/>
                  </a:lnTo>
                  <a:lnTo>
                    <a:pt x="1250" y="2769"/>
                  </a:lnTo>
                  <a:lnTo>
                    <a:pt x="1270" y="2771"/>
                  </a:lnTo>
                  <a:lnTo>
                    <a:pt x="1290" y="2769"/>
                  </a:lnTo>
                  <a:lnTo>
                    <a:pt x="1309" y="2767"/>
                  </a:lnTo>
                  <a:lnTo>
                    <a:pt x="1371" y="2752"/>
                  </a:lnTo>
                  <a:lnTo>
                    <a:pt x="1434" y="2733"/>
                  </a:lnTo>
                  <a:lnTo>
                    <a:pt x="1494" y="2708"/>
                  </a:lnTo>
                  <a:lnTo>
                    <a:pt x="1555" y="2681"/>
                  </a:lnTo>
                  <a:lnTo>
                    <a:pt x="1612" y="2649"/>
                  </a:lnTo>
                  <a:lnTo>
                    <a:pt x="1669" y="2615"/>
                  </a:lnTo>
                  <a:lnTo>
                    <a:pt x="1723" y="2576"/>
                  </a:lnTo>
                  <a:lnTo>
                    <a:pt x="1776" y="2535"/>
                  </a:lnTo>
                  <a:lnTo>
                    <a:pt x="1782" y="2527"/>
                  </a:lnTo>
                  <a:lnTo>
                    <a:pt x="1789" y="2520"/>
                  </a:lnTo>
                  <a:lnTo>
                    <a:pt x="1795" y="2510"/>
                  </a:lnTo>
                  <a:lnTo>
                    <a:pt x="1800" y="2501"/>
                  </a:lnTo>
                  <a:lnTo>
                    <a:pt x="1805" y="2491"/>
                  </a:lnTo>
                  <a:lnTo>
                    <a:pt x="1811" y="2483"/>
                  </a:lnTo>
                  <a:lnTo>
                    <a:pt x="1818" y="2476"/>
                  </a:lnTo>
                  <a:lnTo>
                    <a:pt x="1828" y="2471"/>
                  </a:lnTo>
                  <a:lnTo>
                    <a:pt x="1829" y="2463"/>
                  </a:lnTo>
                  <a:lnTo>
                    <a:pt x="1829" y="2456"/>
                  </a:lnTo>
                  <a:lnTo>
                    <a:pt x="1827" y="2450"/>
                  </a:lnTo>
                  <a:lnTo>
                    <a:pt x="1824" y="2445"/>
                  </a:lnTo>
                  <a:lnTo>
                    <a:pt x="1815" y="2436"/>
                  </a:lnTo>
                  <a:lnTo>
                    <a:pt x="1806" y="2427"/>
                  </a:lnTo>
                  <a:lnTo>
                    <a:pt x="1788" y="2427"/>
                  </a:lnTo>
                  <a:lnTo>
                    <a:pt x="1755" y="2476"/>
                  </a:lnTo>
                  <a:lnTo>
                    <a:pt x="1716" y="2519"/>
                  </a:lnTo>
                  <a:lnTo>
                    <a:pt x="1672" y="2554"/>
                  </a:lnTo>
                  <a:lnTo>
                    <a:pt x="1627" y="2587"/>
                  </a:lnTo>
                  <a:lnTo>
                    <a:pt x="1576" y="2614"/>
                  </a:lnTo>
                  <a:lnTo>
                    <a:pt x="1527" y="2639"/>
                  </a:lnTo>
                  <a:lnTo>
                    <a:pt x="1476" y="2662"/>
                  </a:lnTo>
                  <a:lnTo>
                    <a:pt x="1428" y="2687"/>
                  </a:lnTo>
                  <a:lnTo>
                    <a:pt x="1394" y="2699"/>
                  </a:lnTo>
                  <a:lnTo>
                    <a:pt x="1359" y="2709"/>
                  </a:lnTo>
                  <a:lnTo>
                    <a:pt x="1325" y="2715"/>
                  </a:lnTo>
                  <a:lnTo>
                    <a:pt x="1291" y="2720"/>
                  </a:lnTo>
                  <a:lnTo>
                    <a:pt x="1255" y="2720"/>
                  </a:lnTo>
                  <a:lnTo>
                    <a:pt x="1220" y="2721"/>
                  </a:lnTo>
                  <a:lnTo>
                    <a:pt x="1183" y="2720"/>
                  </a:lnTo>
                  <a:lnTo>
                    <a:pt x="1148" y="2720"/>
                  </a:lnTo>
                  <a:lnTo>
                    <a:pt x="1138" y="2716"/>
                  </a:lnTo>
                  <a:lnTo>
                    <a:pt x="1129" y="2713"/>
                  </a:lnTo>
                  <a:lnTo>
                    <a:pt x="1118" y="2710"/>
                  </a:lnTo>
                  <a:lnTo>
                    <a:pt x="1108" y="2709"/>
                  </a:lnTo>
                  <a:lnTo>
                    <a:pt x="1100" y="2709"/>
                  </a:lnTo>
                  <a:lnTo>
                    <a:pt x="1093" y="2710"/>
                  </a:lnTo>
                  <a:lnTo>
                    <a:pt x="1086" y="2707"/>
                  </a:lnTo>
                  <a:lnTo>
                    <a:pt x="1079" y="2705"/>
                  </a:lnTo>
                  <a:lnTo>
                    <a:pt x="1071" y="2700"/>
                  </a:lnTo>
                  <a:lnTo>
                    <a:pt x="1065" y="2696"/>
                  </a:lnTo>
                  <a:lnTo>
                    <a:pt x="1058" y="2692"/>
                  </a:lnTo>
                  <a:lnTo>
                    <a:pt x="1051" y="2689"/>
                  </a:lnTo>
                  <a:lnTo>
                    <a:pt x="1038" y="2685"/>
                  </a:lnTo>
                  <a:lnTo>
                    <a:pt x="1026" y="2681"/>
                  </a:lnTo>
                  <a:lnTo>
                    <a:pt x="1013" y="2678"/>
                  </a:lnTo>
                  <a:lnTo>
                    <a:pt x="1002" y="2674"/>
                  </a:lnTo>
                  <a:lnTo>
                    <a:pt x="989" y="2670"/>
                  </a:lnTo>
                  <a:lnTo>
                    <a:pt x="977" y="2669"/>
                  </a:lnTo>
                  <a:lnTo>
                    <a:pt x="964" y="2669"/>
                  </a:lnTo>
                  <a:lnTo>
                    <a:pt x="951" y="2673"/>
                  </a:lnTo>
                  <a:lnTo>
                    <a:pt x="935" y="2648"/>
                  </a:lnTo>
                  <a:lnTo>
                    <a:pt x="919" y="2628"/>
                  </a:lnTo>
                  <a:lnTo>
                    <a:pt x="901" y="2608"/>
                  </a:lnTo>
                  <a:lnTo>
                    <a:pt x="883" y="2592"/>
                  </a:lnTo>
                  <a:lnTo>
                    <a:pt x="861" y="2576"/>
                  </a:lnTo>
                  <a:lnTo>
                    <a:pt x="841" y="2566"/>
                  </a:lnTo>
                  <a:lnTo>
                    <a:pt x="818" y="2557"/>
                  </a:lnTo>
                  <a:lnTo>
                    <a:pt x="796" y="2554"/>
                  </a:lnTo>
                  <a:lnTo>
                    <a:pt x="786" y="2549"/>
                  </a:lnTo>
                  <a:lnTo>
                    <a:pt x="775" y="2548"/>
                  </a:lnTo>
                  <a:lnTo>
                    <a:pt x="764" y="2548"/>
                  </a:lnTo>
                  <a:lnTo>
                    <a:pt x="753" y="2549"/>
                  </a:lnTo>
                  <a:lnTo>
                    <a:pt x="741" y="2550"/>
                  </a:lnTo>
                  <a:lnTo>
                    <a:pt x="731" y="2553"/>
                  </a:lnTo>
                  <a:lnTo>
                    <a:pt x="721" y="2556"/>
                  </a:lnTo>
                  <a:lnTo>
                    <a:pt x="713" y="2560"/>
                  </a:lnTo>
                  <a:lnTo>
                    <a:pt x="723" y="2524"/>
                  </a:lnTo>
                  <a:lnTo>
                    <a:pt x="734" y="2489"/>
                  </a:lnTo>
                  <a:lnTo>
                    <a:pt x="743" y="2451"/>
                  </a:lnTo>
                  <a:lnTo>
                    <a:pt x="753" y="2415"/>
                  </a:lnTo>
                  <a:lnTo>
                    <a:pt x="761" y="2376"/>
                  </a:lnTo>
                  <a:lnTo>
                    <a:pt x="770" y="2338"/>
                  </a:lnTo>
                  <a:lnTo>
                    <a:pt x="780" y="2302"/>
                  </a:lnTo>
                  <a:lnTo>
                    <a:pt x="794" y="2266"/>
                  </a:lnTo>
                  <a:lnTo>
                    <a:pt x="799" y="2246"/>
                  </a:lnTo>
                  <a:lnTo>
                    <a:pt x="805" y="2226"/>
                  </a:lnTo>
                  <a:lnTo>
                    <a:pt x="807" y="2205"/>
                  </a:lnTo>
                  <a:lnTo>
                    <a:pt x="810" y="2184"/>
                  </a:lnTo>
                  <a:lnTo>
                    <a:pt x="809" y="2162"/>
                  </a:lnTo>
                  <a:lnTo>
                    <a:pt x="809" y="2140"/>
                  </a:lnTo>
                  <a:lnTo>
                    <a:pt x="807" y="2119"/>
                  </a:lnTo>
                  <a:lnTo>
                    <a:pt x="806" y="2100"/>
                  </a:lnTo>
                  <a:lnTo>
                    <a:pt x="817" y="2099"/>
                  </a:lnTo>
                  <a:lnTo>
                    <a:pt x="828" y="2100"/>
                  </a:lnTo>
                  <a:lnTo>
                    <a:pt x="839" y="2103"/>
                  </a:lnTo>
                  <a:lnTo>
                    <a:pt x="851" y="2106"/>
                  </a:lnTo>
                  <a:lnTo>
                    <a:pt x="861" y="2107"/>
                  </a:lnTo>
                  <a:lnTo>
                    <a:pt x="873" y="2107"/>
                  </a:lnTo>
                  <a:lnTo>
                    <a:pt x="883" y="2106"/>
                  </a:lnTo>
                  <a:lnTo>
                    <a:pt x="893" y="2103"/>
                  </a:lnTo>
                  <a:lnTo>
                    <a:pt x="894" y="2096"/>
                  </a:lnTo>
                  <a:lnTo>
                    <a:pt x="899" y="2091"/>
                  </a:lnTo>
                  <a:lnTo>
                    <a:pt x="901" y="2084"/>
                  </a:lnTo>
                  <a:lnTo>
                    <a:pt x="901" y="2078"/>
                  </a:lnTo>
                  <a:lnTo>
                    <a:pt x="890" y="2066"/>
                  </a:lnTo>
                  <a:lnTo>
                    <a:pt x="877" y="2063"/>
                  </a:lnTo>
                  <a:lnTo>
                    <a:pt x="865" y="2060"/>
                  </a:lnTo>
                  <a:lnTo>
                    <a:pt x="852" y="2059"/>
                  </a:lnTo>
                  <a:lnTo>
                    <a:pt x="841" y="2058"/>
                  </a:lnTo>
                  <a:lnTo>
                    <a:pt x="828" y="2054"/>
                  </a:lnTo>
                  <a:lnTo>
                    <a:pt x="817" y="2052"/>
                  </a:lnTo>
                  <a:lnTo>
                    <a:pt x="806" y="2047"/>
                  </a:lnTo>
                  <a:lnTo>
                    <a:pt x="796" y="2042"/>
                  </a:lnTo>
                  <a:lnTo>
                    <a:pt x="783" y="2018"/>
                  </a:lnTo>
                  <a:lnTo>
                    <a:pt x="771" y="1994"/>
                  </a:lnTo>
                  <a:lnTo>
                    <a:pt x="755" y="1971"/>
                  </a:lnTo>
                  <a:lnTo>
                    <a:pt x="738" y="1951"/>
                  </a:lnTo>
                  <a:lnTo>
                    <a:pt x="717" y="1931"/>
                  </a:lnTo>
                  <a:lnTo>
                    <a:pt x="697" y="1914"/>
                  </a:lnTo>
                  <a:lnTo>
                    <a:pt x="673" y="1900"/>
                  </a:lnTo>
                  <a:lnTo>
                    <a:pt x="649" y="1892"/>
                  </a:lnTo>
                  <a:lnTo>
                    <a:pt x="635" y="1888"/>
                  </a:lnTo>
                  <a:lnTo>
                    <a:pt x="621" y="1888"/>
                  </a:lnTo>
                  <a:lnTo>
                    <a:pt x="609" y="1890"/>
                  </a:lnTo>
                  <a:lnTo>
                    <a:pt x="597" y="1893"/>
                  </a:lnTo>
                  <a:lnTo>
                    <a:pt x="585" y="1895"/>
                  </a:lnTo>
                  <a:lnTo>
                    <a:pt x="573" y="1898"/>
                  </a:lnTo>
                  <a:lnTo>
                    <a:pt x="561" y="1899"/>
                  </a:lnTo>
                  <a:lnTo>
                    <a:pt x="549" y="1900"/>
                  </a:lnTo>
                  <a:lnTo>
                    <a:pt x="541" y="1904"/>
                  </a:lnTo>
                  <a:lnTo>
                    <a:pt x="534" y="1906"/>
                  </a:lnTo>
                  <a:lnTo>
                    <a:pt x="527" y="1907"/>
                  </a:lnTo>
                  <a:lnTo>
                    <a:pt x="521" y="1908"/>
                  </a:lnTo>
                  <a:lnTo>
                    <a:pt x="514" y="1910"/>
                  </a:lnTo>
                  <a:lnTo>
                    <a:pt x="508" y="1914"/>
                  </a:lnTo>
                  <a:lnTo>
                    <a:pt x="505" y="1920"/>
                  </a:lnTo>
                  <a:lnTo>
                    <a:pt x="503" y="1931"/>
                  </a:lnTo>
                  <a:lnTo>
                    <a:pt x="503" y="1937"/>
                  </a:lnTo>
                  <a:lnTo>
                    <a:pt x="503" y="1943"/>
                  </a:lnTo>
                  <a:lnTo>
                    <a:pt x="500" y="1948"/>
                  </a:lnTo>
                  <a:lnTo>
                    <a:pt x="498" y="1954"/>
                  </a:lnTo>
                  <a:lnTo>
                    <a:pt x="491" y="1964"/>
                  </a:lnTo>
                  <a:lnTo>
                    <a:pt x="487" y="1976"/>
                  </a:lnTo>
                  <a:lnTo>
                    <a:pt x="479" y="2017"/>
                  </a:lnTo>
                  <a:lnTo>
                    <a:pt x="473" y="2058"/>
                  </a:lnTo>
                  <a:lnTo>
                    <a:pt x="466" y="2099"/>
                  </a:lnTo>
                  <a:lnTo>
                    <a:pt x="459" y="2142"/>
                  </a:lnTo>
                  <a:lnTo>
                    <a:pt x="450" y="2182"/>
                  </a:lnTo>
                  <a:lnTo>
                    <a:pt x="442" y="2222"/>
                  </a:lnTo>
                  <a:lnTo>
                    <a:pt x="430" y="2262"/>
                  </a:lnTo>
                  <a:lnTo>
                    <a:pt x="420" y="2302"/>
                  </a:lnTo>
                  <a:lnTo>
                    <a:pt x="405" y="2288"/>
                  </a:lnTo>
                  <a:lnTo>
                    <a:pt x="395" y="2271"/>
                  </a:lnTo>
                  <a:lnTo>
                    <a:pt x="385" y="2250"/>
                  </a:lnTo>
                  <a:lnTo>
                    <a:pt x="377" y="2230"/>
                  </a:lnTo>
                  <a:lnTo>
                    <a:pt x="366" y="2208"/>
                  </a:lnTo>
                  <a:lnTo>
                    <a:pt x="356" y="2188"/>
                  </a:lnTo>
                  <a:lnTo>
                    <a:pt x="342" y="2168"/>
                  </a:lnTo>
                  <a:lnTo>
                    <a:pt x="326" y="2152"/>
                  </a:lnTo>
                  <a:lnTo>
                    <a:pt x="268" y="2113"/>
                  </a:lnTo>
                  <a:lnTo>
                    <a:pt x="214" y="2070"/>
                  </a:lnTo>
                  <a:lnTo>
                    <a:pt x="163" y="2020"/>
                  </a:lnTo>
                  <a:lnTo>
                    <a:pt x="118" y="1965"/>
                  </a:lnTo>
                  <a:lnTo>
                    <a:pt x="78" y="1905"/>
                  </a:lnTo>
                  <a:lnTo>
                    <a:pt x="46" y="1841"/>
                  </a:lnTo>
                  <a:lnTo>
                    <a:pt x="22" y="1773"/>
                  </a:lnTo>
                  <a:lnTo>
                    <a:pt x="9" y="1703"/>
                  </a:lnTo>
                  <a:lnTo>
                    <a:pt x="0" y="1599"/>
                  </a:lnTo>
                  <a:lnTo>
                    <a:pt x="8" y="1499"/>
                  </a:lnTo>
                  <a:lnTo>
                    <a:pt x="28" y="1401"/>
                  </a:lnTo>
                  <a:lnTo>
                    <a:pt x="61" y="1309"/>
                  </a:lnTo>
                  <a:lnTo>
                    <a:pt x="102" y="1219"/>
                  </a:lnTo>
                  <a:lnTo>
                    <a:pt x="153" y="1135"/>
                  </a:lnTo>
                  <a:lnTo>
                    <a:pt x="209" y="1053"/>
                  </a:lnTo>
                  <a:lnTo>
                    <a:pt x="269" y="978"/>
                  </a:lnTo>
                  <a:lnTo>
                    <a:pt x="288" y="949"/>
                  </a:lnTo>
                  <a:lnTo>
                    <a:pt x="304" y="919"/>
                  </a:lnTo>
                  <a:lnTo>
                    <a:pt x="315" y="886"/>
                  </a:lnTo>
                  <a:lnTo>
                    <a:pt x="326" y="854"/>
                  </a:lnTo>
                  <a:lnTo>
                    <a:pt x="334" y="820"/>
                  </a:lnTo>
                  <a:lnTo>
                    <a:pt x="345" y="786"/>
                  </a:lnTo>
                  <a:lnTo>
                    <a:pt x="355" y="752"/>
                  </a:lnTo>
                  <a:lnTo>
                    <a:pt x="369" y="720"/>
                  </a:lnTo>
                  <a:lnTo>
                    <a:pt x="383" y="672"/>
                  </a:lnTo>
                  <a:lnTo>
                    <a:pt x="403" y="626"/>
                  </a:lnTo>
                  <a:lnTo>
                    <a:pt x="423" y="579"/>
                  </a:lnTo>
                  <a:lnTo>
                    <a:pt x="447" y="535"/>
                  </a:lnTo>
                  <a:lnTo>
                    <a:pt x="474" y="490"/>
                  </a:lnTo>
                  <a:lnTo>
                    <a:pt x="505" y="448"/>
                  </a:lnTo>
                  <a:lnTo>
                    <a:pt x="538" y="407"/>
                  </a:lnTo>
                  <a:lnTo>
                    <a:pt x="575" y="369"/>
                  </a:lnTo>
                  <a:lnTo>
                    <a:pt x="577" y="362"/>
                  </a:lnTo>
                  <a:lnTo>
                    <a:pt x="578" y="355"/>
                  </a:lnTo>
                  <a:lnTo>
                    <a:pt x="577" y="347"/>
                  </a:lnTo>
                  <a:lnTo>
                    <a:pt x="579" y="341"/>
                  </a:lnTo>
                  <a:lnTo>
                    <a:pt x="591" y="336"/>
                  </a:lnTo>
                  <a:lnTo>
                    <a:pt x="604" y="333"/>
                  </a:lnTo>
                  <a:lnTo>
                    <a:pt x="615" y="328"/>
                  </a:lnTo>
                  <a:lnTo>
                    <a:pt x="628" y="323"/>
                  </a:lnTo>
                  <a:lnTo>
                    <a:pt x="639" y="317"/>
                  </a:lnTo>
                  <a:lnTo>
                    <a:pt x="652" y="313"/>
                  </a:lnTo>
                  <a:lnTo>
                    <a:pt x="666" y="307"/>
                  </a:lnTo>
                  <a:lnTo>
                    <a:pt x="681" y="302"/>
                  </a:lnTo>
                  <a:lnTo>
                    <a:pt x="701" y="297"/>
                  </a:lnTo>
                  <a:lnTo>
                    <a:pt x="723" y="294"/>
                  </a:lnTo>
                  <a:lnTo>
                    <a:pt x="745" y="289"/>
                  </a:lnTo>
                  <a:lnTo>
                    <a:pt x="767" y="285"/>
                  </a:lnTo>
                  <a:lnTo>
                    <a:pt x="789" y="282"/>
                  </a:lnTo>
                  <a:lnTo>
                    <a:pt x="812" y="280"/>
                  </a:lnTo>
                  <a:lnTo>
                    <a:pt x="835" y="277"/>
                  </a:lnTo>
                  <a:lnTo>
                    <a:pt x="858" y="277"/>
                  </a:lnTo>
                  <a:lnTo>
                    <a:pt x="951" y="263"/>
                  </a:lnTo>
                  <a:lnTo>
                    <a:pt x="1045" y="247"/>
                  </a:lnTo>
                  <a:lnTo>
                    <a:pt x="1139" y="225"/>
                  </a:lnTo>
                  <a:lnTo>
                    <a:pt x="1233" y="204"/>
                  </a:lnTo>
                  <a:lnTo>
                    <a:pt x="1324" y="178"/>
                  </a:lnTo>
                  <a:lnTo>
                    <a:pt x="1416" y="152"/>
                  </a:lnTo>
                  <a:lnTo>
                    <a:pt x="1507" y="123"/>
                  </a:lnTo>
                  <a:lnTo>
                    <a:pt x="1597" y="95"/>
                  </a:lnTo>
                  <a:lnTo>
                    <a:pt x="1623" y="83"/>
                  </a:lnTo>
                  <a:lnTo>
                    <a:pt x="1651" y="72"/>
                  </a:lnTo>
                  <a:lnTo>
                    <a:pt x="1679" y="62"/>
                  </a:lnTo>
                  <a:lnTo>
                    <a:pt x="1708" y="51"/>
                  </a:lnTo>
                  <a:lnTo>
                    <a:pt x="1735" y="39"/>
                  </a:lnTo>
                  <a:lnTo>
                    <a:pt x="1763" y="27"/>
                  </a:lnTo>
                  <a:lnTo>
                    <a:pt x="1790" y="13"/>
                  </a:lnTo>
                  <a:lnTo>
                    <a:pt x="1818" y="0"/>
                  </a:lnTo>
                  <a:close/>
                </a:path>
              </a:pathLst>
            </a:custGeom>
            <a:solidFill>
              <a:srgbClr val="FFD6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613" name="Freeform 13"/>
            <p:cNvSpPr>
              <a:spLocks/>
            </p:cNvSpPr>
            <p:nvPr/>
          </p:nvSpPr>
          <p:spPr bwMode="auto">
            <a:xfrm>
              <a:off x="4219" y="3130"/>
              <a:ext cx="102" cy="85"/>
            </a:xfrm>
            <a:custGeom>
              <a:avLst/>
              <a:gdLst>
                <a:gd name="T0" fmla="*/ 380 w 408"/>
                <a:gd name="T1" fmla="*/ 208 h 422"/>
                <a:gd name="T2" fmla="*/ 398 w 408"/>
                <a:gd name="T3" fmla="*/ 266 h 422"/>
                <a:gd name="T4" fmla="*/ 407 w 408"/>
                <a:gd name="T5" fmla="*/ 328 h 422"/>
                <a:gd name="T6" fmla="*/ 406 w 408"/>
                <a:gd name="T7" fmla="*/ 389 h 422"/>
                <a:gd name="T8" fmla="*/ 402 w 408"/>
                <a:gd name="T9" fmla="*/ 422 h 422"/>
                <a:gd name="T10" fmla="*/ 383 w 408"/>
                <a:gd name="T11" fmla="*/ 364 h 422"/>
                <a:gd name="T12" fmla="*/ 371 w 408"/>
                <a:gd name="T13" fmla="*/ 304 h 422"/>
                <a:gd name="T14" fmla="*/ 358 w 408"/>
                <a:gd name="T15" fmla="*/ 242 h 422"/>
                <a:gd name="T16" fmla="*/ 336 w 408"/>
                <a:gd name="T17" fmla="*/ 188 h 422"/>
                <a:gd name="T18" fmla="*/ 316 w 408"/>
                <a:gd name="T19" fmla="*/ 151 h 422"/>
                <a:gd name="T20" fmla="*/ 300 w 408"/>
                <a:gd name="T21" fmla="*/ 112 h 422"/>
                <a:gd name="T22" fmla="*/ 281 w 408"/>
                <a:gd name="T23" fmla="*/ 75 h 422"/>
                <a:gd name="T24" fmla="*/ 255 w 408"/>
                <a:gd name="T25" fmla="*/ 47 h 422"/>
                <a:gd name="T26" fmla="*/ 222 w 408"/>
                <a:gd name="T27" fmla="*/ 42 h 422"/>
                <a:gd name="T28" fmla="*/ 188 w 408"/>
                <a:gd name="T29" fmla="*/ 52 h 422"/>
                <a:gd name="T30" fmla="*/ 155 w 408"/>
                <a:gd name="T31" fmla="*/ 68 h 422"/>
                <a:gd name="T32" fmla="*/ 126 w 408"/>
                <a:gd name="T33" fmla="*/ 89 h 422"/>
                <a:gd name="T34" fmla="*/ 103 w 408"/>
                <a:gd name="T35" fmla="*/ 116 h 422"/>
                <a:gd name="T36" fmla="*/ 80 w 408"/>
                <a:gd name="T37" fmla="*/ 144 h 422"/>
                <a:gd name="T38" fmla="*/ 57 w 408"/>
                <a:gd name="T39" fmla="*/ 172 h 422"/>
                <a:gd name="T40" fmla="*/ 42 w 408"/>
                <a:gd name="T41" fmla="*/ 202 h 422"/>
                <a:gd name="T42" fmla="*/ 25 w 408"/>
                <a:gd name="T43" fmla="*/ 211 h 422"/>
                <a:gd name="T44" fmla="*/ 16 w 408"/>
                <a:gd name="T45" fmla="*/ 213 h 422"/>
                <a:gd name="T46" fmla="*/ 4 w 408"/>
                <a:gd name="T47" fmla="*/ 211 h 422"/>
                <a:gd name="T48" fmla="*/ 2 w 408"/>
                <a:gd name="T49" fmla="*/ 191 h 422"/>
                <a:gd name="T50" fmla="*/ 10 w 408"/>
                <a:gd name="T51" fmla="*/ 169 h 422"/>
                <a:gd name="T52" fmla="*/ 51 w 408"/>
                <a:gd name="T53" fmla="*/ 112 h 422"/>
                <a:gd name="T54" fmla="*/ 100 w 408"/>
                <a:gd name="T55" fmla="*/ 60 h 422"/>
                <a:gd name="T56" fmla="*/ 156 w 408"/>
                <a:gd name="T57" fmla="*/ 20 h 422"/>
                <a:gd name="T58" fmla="*/ 225 w 408"/>
                <a:gd name="T59" fmla="*/ 0 h 422"/>
                <a:gd name="T60" fmla="*/ 280 w 408"/>
                <a:gd name="T61" fmla="*/ 23 h 422"/>
                <a:gd name="T62" fmla="*/ 321 w 408"/>
                <a:gd name="T63" fmla="*/ 69 h 422"/>
                <a:gd name="T64" fmla="*/ 348 w 408"/>
                <a:gd name="T65" fmla="*/ 126 h 422"/>
                <a:gd name="T66" fmla="*/ 370 w 408"/>
                <a:gd name="T67" fmla="*/ 18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8" h="422">
                  <a:moveTo>
                    <a:pt x="370" y="182"/>
                  </a:moveTo>
                  <a:lnTo>
                    <a:pt x="380" y="208"/>
                  </a:lnTo>
                  <a:lnTo>
                    <a:pt x="391" y="237"/>
                  </a:lnTo>
                  <a:lnTo>
                    <a:pt x="398" y="266"/>
                  </a:lnTo>
                  <a:lnTo>
                    <a:pt x="404" y="298"/>
                  </a:lnTo>
                  <a:lnTo>
                    <a:pt x="407" y="328"/>
                  </a:lnTo>
                  <a:lnTo>
                    <a:pt x="408" y="359"/>
                  </a:lnTo>
                  <a:lnTo>
                    <a:pt x="406" y="389"/>
                  </a:lnTo>
                  <a:lnTo>
                    <a:pt x="402" y="418"/>
                  </a:lnTo>
                  <a:lnTo>
                    <a:pt x="402" y="422"/>
                  </a:lnTo>
                  <a:lnTo>
                    <a:pt x="391" y="392"/>
                  </a:lnTo>
                  <a:lnTo>
                    <a:pt x="383" y="364"/>
                  </a:lnTo>
                  <a:lnTo>
                    <a:pt x="376" y="333"/>
                  </a:lnTo>
                  <a:lnTo>
                    <a:pt x="371" y="304"/>
                  </a:lnTo>
                  <a:lnTo>
                    <a:pt x="364" y="272"/>
                  </a:lnTo>
                  <a:lnTo>
                    <a:pt x="358" y="242"/>
                  </a:lnTo>
                  <a:lnTo>
                    <a:pt x="347" y="214"/>
                  </a:lnTo>
                  <a:lnTo>
                    <a:pt x="336" y="188"/>
                  </a:lnTo>
                  <a:lnTo>
                    <a:pt x="324" y="169"/>
                  </a:lnTo>
                  <a:lnTo>
                    <a:pt x="316" y="151"/>
                  </a:lnTo>
                  <a:lnTo>
                    <a:pt x="307" y="131"/>
                  </a:lnTo>
                  <a:lnTo>
                    <a:pt x="300" y="112"/>
                  </a:lnTo>
                  <a:lnTo>
                    <a:pt x="290" y="93"/>
                  </a:lnTo>
                  <a:lnTo>
                    <a:pt x="281" y="75"/>
                  </a:lnTo>
                  <a:lnTo>
                    <a:pt x="268" y="60"/>
                  </a:lnTo>
                  <a:lnTo>
                    <a:pt x="255" y="47"/>
                  </a:lnTo>
                  <a:lnTo>
                    <a:pt x="238" y="42"/>
                  </a:lnTo>
                  <a:lnTo>
                    <a:pt x="222" y="42"/>
                  </a:lnTo>
                  <a:lnTo>
                    <a:pt x="204" y="45"/>
                  </a:lnTo>
                  <a:lnTo>
                    <a:pt x="188" y="52"/>
                  </a:lnTo>
                  <a:lnTo>
                    <a:pt x="171" y="59"/>
                  </a:lnTo>
                  <a:lnTo>
                    <a:pt x="155" y="68"/>
                  </a:lnTo>
                  <a:lnTo>
                    <a:pt x="139" y="79"/>
                  </a:lnTo>
                  <a:lnTo>
                    <a:pt x="126" y="89"/>
                  </a:lnTo>
                  <a:lnTo>
                    <a:pt x="114" y="102"/>
                  </a:lnTo>
                  <a:lnTo>
                    <a:pt x="103" y="116"/>
                  </a:lnTo>
                  <a:lnTo>
                    <a:pt x="90" y="129"/>
                  </a:lnTo>
                  <a:lnTo>
                    <a:pt x="80" y="144"/>
                  </a:lnTo>
                  <a:lnTo>
                    <a:pt x="67" y="158"/>
                  </a:lnTo>
                  <a:lnTo>
                    <a:pt x="57" y="172"/>
                  </a:lnTo>
                  <a:lnTo>
                    <a:pt x="48" y="186"/>
                  </a:lnTo>
                  <a:lnTo>
                    <a:pt x="42" y="202"/>
                  </a:lnTo>
                  <a:lnTo>
                    <a:pt x="33" y="206"/>
                  </a:lnTo>
                  <a:lnTo>
                    <a:pt x="25" y="211"/>
                  </a:lnTo>
                  <a:lnTo>
                    <a:pt x="20" y="212"/>
                  </a:lnTo>
                  <a:lnTo>
                    <a:pt x="16" y="213"/>
                  </a:lnTo>
                  <a:lnTo>
                    <a:pt x="10" y="212"/>
                  </a:lnTo>
                  <a:lnTo>
                    <a:pt x="4" y="211"/>
                  </a:lnTo>
                  <a:lnTo>
                    <a:pt x="0" y="200"/>
                  </a:lnTo>
                  <a:lnTo>
                    <a:pt x="2" y="191"/>
                  </a:lnTo>
                  <a:lnTo>
                    <a:pt x="6" y="179"/>
                  </a:lnTo>
                  <a:lnTo>
                    <a:pt x="10" y="169"/>
                  </a:lnTo>
                  <a:lnTo>
                    <a:pt x="30" y="140"/>
                  </a:lnTo>
                  <a:lnTo>
                    <a:pt x="51" y="112"/>
                  </a:lnTo>
                  <a:lnTo>
                    <a:pt x="74" y="83"/>
                  </a:lnTo>
                  <a:lnTo>
                    <a:pt x="100" y="60"/>
                  </a:lnTo>
                  <a:lnTo>
                    <a:pt x="127" y="38"/>
                  </a:lnTo>
                  <a:lnTo>
                    <a:pt x="156" y="20"/>
                  </a:lnTo>
                  <a:lnTo>
                    <a:pt x="188" y="6"/>
                  </a:lnTo>
                  <a:lnTo>
                    <a:pt x="225" y="0"/>
                  </a:lnTo>
                  <a:lnTo>
                    <a:pt x="255" y="7"/>
                  </a:lnTo>
                  <a:lnTo>
                    <a:pt x="280" y="23"/>
                  </a:lnTo>
                  <a:lnTo>
                    <a:pt x="302" y="43"/>
                  </a:lnTo>
                  <a:lnTo>
                    <a:pt x="321" y="69"/>
                  </a:lnTo>
                  <a:lnTo>
                    <a:pt x="335" y="96"/>
                  </a:lnTo>
                  <a:lnTo>
                    <a:pt x="348" y="126"/>
                  </a:lnTo>
                  <a:lnTo>
                    <a:pt x="359" y="154"/>
                  </a:lnTo>
                  <a:lnTo>
                    <a:pt x="370" y="1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614" name="Freeform 14"/>
            <p:cNvSpPr>
              <a:spLocks/>
            </p:cNvSpPr>
            <p:nvPr/>
          </p:nvSpPr>
          <p:spPr bwMode="auto">
            <a:xfrm>
              <a:off x="3966" y="3190"/>
              <a:ext cx="196" cy="364"/>
            </a:xfrm>
            <a:custGeom>
              <a:avLst/>
              <a:gdLst>
                <a:gd name="T0" fmla="*/ 680 w 787"/>
                <a:gd name="T1" fmla="*/ 89 h 1820"/>
                <a:gd name="T2" fmla="*/ 657 w 787"/>
                <a:gd name="T3" fmla="*/ 170 h 1820"/>
                <a:gd name="T4" fmla="*/ 631 w 787"/>
                <a:gd name="T5" fmla="*/ 249 h 1820"/>
                <a:gd name="T6" fmla="*/ 598 w 787"/>
                <a:gd name="T7" fmla="*/ 349 h 1820"/>
                <a:gd name="T8" fmla="*/ 543 w 787"/>
                <a:gd name="T9" fmla="*/ 455 h 1820"/>
                <a:gd name="T10" fmla="*/ 427 w 787"/>
                <a:gd name="T11" fmla="*/ 554 h 1820"/>
                <a:gd name="T12" fmla="*/ 313 w 787"/>
                <a:gd name="T13" fmla="*/ 602 h 1820"/>
                <a:gd name="T14" fmla="*/ 240 w 787"/>
                <a:gd name="T15" fmla="*/ 629 h 1820"/>
                <a:gd name="T16" fmla="*/ 129 w 787"/>
                <a:gd name="T17" fmla="*/ 663 h 1820"/>
                <a:gd name="T18" fmla="*/ 62 w 787"/>
                <a:gd name="T19" fmla="*/ 772 h 1820"/>
                <a:gd name="T20" fmla="*/ 91 w 787"/>
                <a:gd name="T21" fmla="*/ 937 h 1820"/>
                <a:gd name="T22" fmla="*/ 144 w 787"/>
                <a:gd name="T23" fmla="*/ 1009 h 1820"/>
                <a:gd name="T24" fmla="*/ 161 w 787"/>
                <a:gd name="T25" fmla="*/ 1037 h 1820"/>
                <a:gd name="T26" fmla="*/ 129 w 787"/>
                <a:gd name="T27" fmla="*/ 1091 h 1820"/>
                <a:gd name="T28" fmla="*/ 96 w 787"/>
                <a:gd name="T29" fmla="*/ 1185 h 1820"/>
                <a:gd name="T30" fmla="*/ 55 w 787"/>
                <a:gd name="T31" fmla="*/ 1341 h 1820"/>
                <a:gd name="T32" fmla="*/ 384 w 787"/>
                <a:gd name="T33" fmla="*/ 1403 h 1820"/>
                <a:gd name="T34" fmla="*/ 718 w 787"/>
                <a:gd name="T35" fmla="*/ 1590 h 1820"/>
                <a:gd name="T36" fmla="*/ 743 w 787"/>
                <a:gd name="T37" fmla="*/ 1448 h 1820"/>
                <a:gd name="T38" fmla="*/ 741 w 787"/>
                <a:gd name="T39" fmla="*/ 1350 h 1820"/>
                <a:gd name="T40" fmla="*/ 773 w 787"/>
                <a:gd name="T41" fmla="*/ 1397 h 1820"/>
                <a:gd name="T42" fmla="*/ 785 w 787"/>
                <a:gd name="T43" fmla="*/ 1483 h 1820"/>
                <a:gd name="T44" fmla="*/ 774 w 787"/>
                <a:gd name="T45" fmla="*/ 1692 h 1820"/>
                <a:gd name="T46" fmla="*/ 718 w 787"/>
                <a:gd name="T47" fmla="*/ 1818 h 1820"/>
                <a:gd name="T48" fmla="*/ 711 w 787"/>
                <a:gd name="T49" fmla="*/ 1769 h 1820"/>
                <a:gd name="T50" fmla="*/ 720 w 787"/>
                <a:gd name="T51" fmla="*/ 1674 h 1820"/>
                <a:gd name="T52" fmla="*/ 564 w 787"/>
                <a:gd name="T53" fmla="*/ 1529 h 1820"/>
                <a:gd name="T54" fmla="*/ 288 w 787"/>
                <a:gd name="T55" fmla="*/ 1420 h 1820"/>
                <a:gd name="T56" fmla="*/ 173 w 787"/>
                <a:gd name="T57" fmla="*/ 1407 h 1820"/>
                <a:gd name="T58" fmla="*/ 86 w 787"/>
                <a:gd name="T59" fmla="*/ 1416 h 1820"/>
                <a:gd name="T60" fmla="*/ 30 w 787"/>
                <a:gd name="T61" fmla="*/ 1424 h 1820"/>
                <a:gd name="T62" fmla="*/ 4 w 787"/>
                <a:gd name="T63" fmla="*/ 1402 h 1820"/>
                <a:gd name="T64" fmla="*/ 0 w 787"/>
                <a:gd name="T65" fmla="*/ 1377 h 1820"/>
                <a:gd name="T66" fmla="*/ 43 w 787"/>
                <a:gd name="T67" fmla="*/ 1179 h 1820"/>
                <a:gd name="T68" fmla="*/ 68 w 787"/>
                <a:gd name="T69" fmla="*/ 999 h 1820"/>
                <a:gd name="T70" fmla="*/ 9 w 787"/>
                <a:gd name="T71" fmla="*/ 762 h 1820"/>
                <a:gd name="T72" fmla="*/ 48 w 787"/>
                <a:gd name="T73" fmla="*/ 639 h 1820"/>
                <a:gd name="T74" fmla="*/ 95 w 787"/>
                <a:gd name="T75" fmla="*/ 613 h 1820"/>
                <a:gd name="T76" fmla="*/ 296 w 787"/>
                <a:gd name="T77" fmla="*/ 566 h 1820"/>
                <a:gd name="T78" fmla="*/ 358 w 787"/>
                <a:gd name="T79" fmla="*/ 523 h 1820"/>
                <a:gd name="T80" fmla="*/ 232 w 787"/>
                <a:gd name="T81" fmla="*/ 513 h 1820"/>
                <a:gd name="T82" fmla="*/ 135 w 787"/>
                <a:gd name="T83" fmla="*/ 367 h 1820"/>
                <a:gd name="T84" fmla="*/ 150 w 787"/>
                <a:gd name="T85" fmla="*/ 192 h 1820"/>
                <a:gd name="T86" fmla="*/ 193 w 787"/>
                <a:gd name="T87" fmla="*/ 103 h 1820"/>
                <a:gd name="T88" fmla="*/ 166 w 787"/>
                <a:gd name="T89" fmla="*/ 72 h 1820"/>
                <a:gd name="T90" fmla="*/ 103 w 787"/>
                <a:gd name="T91" fmla="*/ 117 h 1820"/>
                <a:gd name="T92" fmla="*/ 70 w 787"/>
                <a:gd name="T93" fmla="*/ 82 h 1820"/>
                <a:gd name="T94" fmla="*/ 168 w 787"/>
                <a:gd name="T95" fmla="*/ 25 h 1820"/>
                <a:gd name="T96" fmla="*/ 272 w 787"/>
                <a:gd name="T97" fmla="*/ 31 h 1820"/>
                <a:gd name="T98" fmla="*/ 351 w 787"/>
                <a:gd name="T99" fmla="*/ 58 h 1820"/>
                <a:gd name="T100" fmla="*/ 423 w 787"/>
                <a:gd name="T101" fmla="*/ 86 h 1820"/>
                <a:gd name="T102" fmla="*/ 501 w 787"/>
                <a:gd name="T103" fmla="*/ 103 h 1820"/>
                <a:gd name="T104" fmla="*/ 599 w 787"/>
                <a:gd name="T105" fmla="*/ 92 h 1820"/>
                <a:gd name="T106" fmla="*/ 647 w 787"/>
                <a:gd name="T107" fmla="*/ 58 h 1820"/>
                <a:gd name="T108" fmla="*/ 656 w 787"/>
                <a:gd name="T109" fmla="*/ 4 h 1820"/>
                <a:gd name="T110" fmla="*/ 691 w 787"/>
                <a:gd name="T111" fmla="*/ 13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7" h="1820">
                  <a:moveTo>
                    <a:pt x="694" y="20"/>
                  </a:moveTo>
                  <a:lnTo>
                    <a:pt x="691" y="37"/>
                  </a:lnTo>
                  <a:lnTo>
                    <a:pt x="688" y="55"/>
                  </a:lnTo>
                  <a:lnTo>
                    <a:pt x="684" y="71"/>
                  </a:lnTo>
                  <a:lnTo>
                    <a:pt x="680" y="89"/>
                  </a:lnTo>
                  <a:lnTo>
                    <a:pt x="675" y="104"/>
                  </a:lnTo>
                  <a:lnTo>
                    <a:pt x="670" y="121"/>
                  </a:lnTo>
                  <a:lnTo>
                    <a:pt x="667" y="138"/>
                  </a:lnTo>
                  <a:lnTo>
                    <a:pt x="664" y="156"/>
                  </a:lnTo>
                  <a:lnTo>
                    <a:pt x="657" y="170"/>
                  </a:lnTo>
                  <a:lnTo>
                    <a:pt x="652" y="185"/>
                  </a:lnTo>
                  <a:lnTo>
                    <a:pt x="646" y="201"/>
                  </a:lnTo>
                  <a:lnTo>
                    <a:pt x="641" y="217"/>
                  </a:lnTo>
                  <a:lnTo>
                    <a:pt x="636" y="232"/>
                  </a:lnTo>
                  <a:lnTo>
                    <a:pt x="631" y="249"/>
                  </a:lnTo>
                  <a:lnTo>
                    <a:pt x="625" y="264"/>
                  </a:lnTo>
                  <a:lnTo>
                    <a:pt x="621" y="281"/>
                  </a:lnTo>
                  <a:lnTo>
                    <a:pt x="614" y="304"/>
                  </a:lnTo>
                  <a:lnTo>
                    <a:pt x="608" y="328"/>
                  </a:lnTo>
                  <a:lnTo>
                    <a:pt x="598" y="349"/>
                  </a:lnTo>
                  <a:lnTo>
                    <a:pt x="589" y="371"/>
                  </a:lnTo>
                  <a:lnTo>
                    <a:pt x="576" y="391"/>
                  </a:lnTo>
                  <a:lnTo>
                    <a:pt x="566" y="411"/>
                  </a:lnTo>
                  <a:lnTo>
                    <a:pt x="553" y="433"/>
                  </a:lnTo>
                  <a:lnTo>
                    <a:pt x="543" y="455"/>
                  </a:lnTo>
                  <a:lnTo>
                    <a:pt x="523" y="481"/>
                  </a:lnTo>
                  <a:lnTo>
                    <a:pt x="501" y="503"/>
                  </a:lnTo>
                  <a:lnTo>
                    <a:pt x="477" y="522"/>
                  </a:lnTo>
                  <a:lnTo>
                    <a:pt x="453" y="540"/>
                  </a:lnTo>
                  <a:lnTo>
                    <a:pt x="427" y="554"/>
                  </a:lnTo>
                  <a:lnTo>
                    <a:pt x="399" y="567"/>
                  </a:lnTo>
                  <a:lnTo>
                    <a:pt x="371" y="577"/>
                  </a:lnTo>
                  <a:lnTo>
                    <a:pt x="342" y="588"/>
                  </a:lnTo>
                  <a:lnTo>
                    <a:pt x="327" y="595"/>
                  </a:lnTo>
                  <a:lnTo>
                    <a:pt x="313" y="602"/>
                  </a:lnTo>
                  <a:lnTo>
                    <a:pt x="299" y="608"/>
                  </a:lnTo>
                  <a:lnTo>
                    <a:pt x="285" y="614"/>
                  </a:lnTo>
                  <a:lnTo>
                    <a:pt x="269" y="618"/>
                  </a:lnTo>
                  <a:lnTo>
                    <a:pt x="255" y="623"/>
                  </a:lnTo>
                  <a:lnTo>
                    <a:pt x="240" y="629"/>
                  </a:lnTo>
                  <a:lnTo>
                    <a:pt x="227" y="638"/>
                  </a:lnTo>
                  <a:lnTo>
                    <a:pt x="203" y="642"/>
                  </a:lnTo>
                  <a:lnTo>
                    <a:pt x="177" y="647"/>
                  </a:lnTo>
                  <a:lnTo>
                    <a:pt x="152" y="654"/>
                  </a:lnTo>
                  <a:lnTo>
                    <a:pt x="129" y="663"/>
                  </a:lnTo>
                  <a:lnTo>
                    <a:pt x="108" y="674"/>
                  </a:lnTo>
                  <a:lnTo>
                    <a:pt x="91" y="691"/>
                  </a:lnTo>
                  <a:lnTo>
                    <a:pt x="77" y="711"/>
                  </a:lnTo>
                  <a:lnTo>
                    <a:pt x="70" y="738"/>
                  </a:lnTo>
                  <a:lnTo>
                    <a:pt x="62" y="772"/>
                  </a:lnTo>
                  <a:lnTo>
                    <a:pt x="61" y="807"/>
                  </a:lnTo>
                  <a:lnTo>
                    <a:pt x="62" y="840"/>
                  </a:lnTo>
                  <a:lnTo>
                    <a:pt x="69" y="874"/>
                  </a:lnTo>
                  <a:lnTo>
                    <a:pt x="78" y="905"/>
                  </a:lnTo>
                  <a:lnTo>
                    <a:pt x="91" y="937"/>
                  </a:lnTo>
                  <a:lnTo>
                    <a:pt x="107" y="966"/>
                  </a:lnTo>
                  <a:lnTo>
                    <a:pt x="127" y="996"/>
                  </a:lnTo>
                  <a:lnTo>
                    <a:pt x="132" y="1000"/>
                  </a:lnTo>
                  <a:lnTo>
                    <a:pt x="137" y="1005"/>
                  </a:lnTo>
                  <a:lnTo>
                    <a:pt x="144" y="1009"/>
                  </a:lnTo>
                  <a:lnTo>
                    <a:pt x="151" y="1012"/>
                  </a:lnTo>
                  <a:lnTo>
                    <a:pt x="155" y="1016"/>
                  </a:lnTo>
                  <a:lnTo>
                    <a:pt x="159" y="1020"/>
                  </a:lnTo>
                  <a:lnTo>
                    <a:pt x="161" y="1026"/>
                  </a:lnTo>
                  <a:lnTo>
                    <a:pt x="161" y="1037"/>
                  </a:lnTo>
                  <a:lnTo>
                    <a:pt x="152" y="1045"/>
                  </a:lnTo>
                  <a:lnTo>
                    <a:pt x="145" y="1057"/>
                  </a:lnTo>
                  <a:lnTo>
                    <a:pt x="140" y="1067"/>
                  </a:lnTo>
                  <a:lnTo>
                    <a:pt x="135" y="1080"/>
                  </a:lnTo>
                  <a:lnTo>
                    <a:pt x="129" y="1091"/>
                  </a:lnTo>
                  <a:lnTo>
                    <a:pt x="125" y="1104"/>
                  </a:lnTo>
                  <a:lnTo>
                    <a:pt x="120" y="1116"/>
                  </a:lnTo>
                  <a:lnTo>
                    <a:pt x="116" y="1129"/>
                  </a:lnTo>
                  <a:lnTo>
                    <a:pt x="105" y="1156"/>
                  </a:lnTo>
                  <a:lnTo>
                    <a:pt x="96" y="1185"/>
                  </a:lnTo>
                  <a:lnTo>
                    <a:pt x="87" y="1215"/>
                  </a:lnTo>
                  <a:lnTo>
                    <a:pt x="79" y="1246"/>
                  </a:lnTo>
                  <a:lnTo>
                    <a:pt x="70" y="1277"/>
                  </a:lnTo>
                  <a:lnTo>
                    <a:pt x="62" y="1309"/>
                  </a:lnTo>
                  <a:lnTo>
                    <a:pt x="55" y="1341"/>
                  </a:lnTo>
                  <a:lnTo>
                    <a:pt x="49" y="1372"/>
                  </a:lnTo>
                  <a:lnTo>
                    <a:pt x="134" y="1364"/>
                  </a:lnTo>
                  <a:lnTo>
                    <a:pt x="219" y="1367"/>
                  </a:lnTo>
                  <a:lnTo>
                    <a:pt x="301" y="1380"/>
                  </a:lnTo>
                  <a:lnTo>
                    <a:pt x="384" y="1403"/>
                  </a:lnTo>
                  <a:lnTo>
                    <a:pt x="463" y="1433"/>
                  </a:lnTo>
                  <a:lnTo>
                    <a:pt x="542" y="1470"/>
                  </a:lnTo>
                  <a:lnTo>
                    <a:pt x="616" y="1514"/>
                  </a:lnTo>
                  <a:lnTo>
                    <a:pt x="688" y="1563"/>
                  </a:lnTo>
                  <a:lnTo>
                    <a:pt x="718" y="1590"/>
                  </a:lnTo>
                  <a:lnTo>
                    <a:pt x="728" y="1563"/>
                  </a:lnTo>
                  <a:lnTo>
                    <a:pt x="736" y="1536"/>
                  </a:lnTo>
                  <a:lnTo>
                    <a:pt x="741" y="1507"/>
                  </a:lnTo>
                  <a:lnTo>
                    <a:pt x="744" y="1478"/>
                  </a:lnTo>
                  <a:lnTo>
                    <a:pt x="743" y="1448"/>
                  </a:lnTo>
                  <a:lnTo>
                    <a:pt x="741" y="1420"/>
                  </a:lnTo>
                  <a:lnTo>
                    <a:pt x="737" y="1389"/>
                  </a:lnTo>
                  <a:lnTo>
                    <a:pt x="732" y="1361"/>
                  </a:lnTo>
                  <a:lnTo>
                    <a:pt x="734" y="1354"/>
                  </a:lnTo>
                  <a:lnTo>
                    <a:pt x="741" y="1350"/>
                  </a:lnTo>
                  <a:lnTo>
                    <a:pt x="748" y="1348"/>
                  </a:lnTo>
                  <a:lnTo>
                    <a:pt x="756" y="1352"/>
                  </a:lnTo>
                  <a:lnTo>
                    <a:pt x="764" y="1365"/>
                  </a:lnTo>
                  <a:lnTo>
                    <a:pt x="769" y="1382"/>
                  </a:lnTo>
                  <a:lnTo>
                    <a:pt x="773" y="1397"/>
                  </a:lnTo>
                  <a:lnTo>
                    <a:pt x="777" y="1415"/>
                  </a:lnTo>
                  <a:lnTo>
                    <a:pt x="779" y="1431"/>
                  </a:lnTo>
                  <a:lnTo>
                    <a:pt x="781" y="1449"/>
                  </a:lnTo>
                  <a:lnTo>
                    <a:pt x="782" y="1466"/>
                  </a:lnTo>
                  <a:lnTo>
                    <a:pt x="785" y="1483"/>
                  </a:lnTo>
                  <a:lnTo>
                    <a:pt x="785" y="1524"/>
                  </a:lnTo>
                  <a:lnTo>
                    <a:pt x="787" y="1567"/>
                  </a:lnTo>
                  <a:lnTo>
                    <a:pt x="784" y="1609"/>
                  </a:lnTo>
                  <a:lnTo>
                    <a:pt x="781" y="1652"/>
                  </a:lnTo>
                  <a:lnTo>
                    <a:pt x="774" y="1692"/>
                  </a:lnTo>
                  <a:lnTo>
                    <a:pt x="765" y="1733"/>
                  </a:lnTo>
                  <a:lnTo>
                    <a:pt x="753" y="1773"/>
                  </a:lnTo>
                  <a:lnTo>
                    <a:pt x="740" y="1813"/>
                  </a:lnTo>
                  <a:lnTo>
                    <a:pt x="729" y="1820"/>
                  </a:lnTo>
                  <a:lnTo>
                    <a:pt x="718" y="1818"/>
                  </a:lnTo>
                  <a:lnTo>
                    <a:pt x="709" y="1811"/>
                  </a:lnTo>
                  <a:lnTo>
                    <a:pt x="703" y="1805"/>
                  </a:lnTo>
                  <a:lnTo>
                    <a:pt x="701" y="1796"/>
                  </a:lnTo>
                  <a:lnTo>
                    <a:pt x="702" y="1787"/>
                  </a:lnTo>
                  <a:lnTo>
                    <a:pt x="711" y="1769"/>
                  </a:lnTo>
                  <a:lnTo>
                    <a:pt x="718" y="1753"/>
                  </a:lnTo>
                  <a:lnTo>
                    <a:pt x="721" y="1734"/>
                  </a:lnTo>
                  <a:lnTo>
                    <a:pt x="724" y="1715"/>
                  </a:lnTo>
                  <a:lnTo>
                    <a:pt x="723" y="1694"/>
                  </a:lnTo>
                  <a:lnTo>
                    <a:pt x="720" y="1674"/>
                  </a:lnTo>
                  <a:lnTo>
                    <a:pt x="716" y="1655"/>
                  </a:lnTo>
                  <a:lnTo>
                    <a:pt x="712" y="1637"/>
                  </a:lnTo>
                  <a:lnTo>
                    <a:pt x="664" y="1596"/>
                  </a:lnTo>
                  <a:lnTo>
                    <a:pt x="615" y="1561"/>
                  </a:lnTo>
                  <a:lnTo>
                    <a:pt x="564" y="1529"/>
                  </a:lnTo>
                  <a:lnTo>
                    <a:pt x="511" y="1503"/>
                  </a:lnTo>
                  <a:lnTo>
                    <a:pt x="455" y="1478"/>
                  </a:lnTo>
                  <a:lnTo>
                    <a:pt x="400" y="1457"/>
                  </a:lnTo>
                  <a:lnTo>
                    <a:pt x="344" y="1437"/>
                  </a:lnTo>
                  <a:lnTo>
                    <a:pt x="288" y="1420"/>
                  </a:lnTo>
                  <a:lnTo>
                    <a:pt x="263" y="1415"/>
                  </a:lnTo>
                  <a:lnTo>
                    <a:pt x="239" y="1411"/>
                  </a:lnTo>
                  <a:lnTo>
                    <a:pt x="216" y="1408"/>
                  </a:lnTo>
                  <a:lnTo>
                    <a:pt x="196" y="1408"/>
                  </a:lnTo>
                  <a:lnTo>
                    <a:pt x="173" y="1407"/>
                  </a:lnTo>
                  <a:lnTo>
                    <a:pt x="151" y="1407"/>
                  </a:lnTo>
                  <a:lnTo>
                    <a:pt x="129" y="1409"/>
                  </a:lnTo>
                  <a:lnTo>
                    <a:pt x="108" y="1414"/>
                  </a:lnTo>
                  <a:lnTo>
                    <a:pt x="96" y="1413"/>
                  </a:lnTo>
                  <a:lnTo>
                    <a:pt x="86" y="1416"/>
                  </a:lnTo>
                  <a:lnTo>
                    <a:pt x="75" y="1418"/>
                  </a:lnTo>
                  <a:lnTo>
                    <a:pt x="63" y="1423"/>
                  </a:lnTo>
                  <a:lnTo>
                    <a:pt x="52" y="1425"/>
                  </a:lnTo>
                  <a:lnTo>
                    <a:pt x="40" y="1427"/>
                  </a:lnTo>
                  <a:lnTo>
                    <a:pt x="30" y="1424"/>
                  </a:lnTo>
                  <a:lnTo>
                    <a:pt x="22" y="1420"/>
                  </a:lnTo>
                  <a:lnTo>
                    <a:pt x="4" y="1422"/>
                  </a:lnTo>
                  <a:lnTo>
                    <a:pt x="0" y="1414"/>
                  </a:lnTo>
                  <a:lnTo>
                    <a:pt x="1" y="1408"/>
                  </a:lnTo>
                  <a:lnTo>
                    <a:pt x="4" y="1402"/>
                  </a:lnTo>
                  <a:lnTo>
                    <a:pt x="7" y="1398"/>
                  </a:lnTo>
                  <a:lnTo>
                    <a:pt x="9" y="1394"/>
                  </a:lnTo>
                  <a:lnTo>
                    <a:pt x="11" y="1389"/>
                  </a:lnTo>
                  <a:lnTo>
                    <a:pt x="7" y="1383"/>
                  </a:lnTo>
                  <a:lnTo>
                    <a:pt x="0" y="1377"/>
                  </a:lnTo>
                  <a:lnTo>
                    <a:pt x="0" y="1325"/>
                  </a:lnTo>
                  <a:lnTo>
                    <a:pt x="9" y="1287"/>
                  </a:lnTo>
                  <a:lnTo>
                    <a:pt x="20" y="1250"/>
                  </a:lnTo>
                  <a:lnTo>
                    <a:pt x="30" y="1215"/>
                  </a:lnTo>
                  <a:lnTo>
                    <a:pt x="43" y="1179"/>
                  </a:lnTo>
                  <a:lnTo>
                    <a:pt x="53" y="1144"/>
                  </a:lnTo>
                  <a:lnTo>
                    <a:pt x="67" y="1109"/>
                  </a:lnTo>
                  <a:lnTo>
                    <a:pt x="80" y="1073"/>
                  </a:lnTo>
                  <a:lnTo>
                    <a:pt x="97" y="1039"/>
                  </a:lnTo>
                  <a:lnTo>
                    <a:pt x="68" y="999"/>
                  </a:lnTo>
                  <a:lnTo>
                    <a:pt x="44" y="956"/>
                  </a:lnTo>
                  <a:lnTo>
                    <a:pt x="25" y="910"/>
                  </a:lnTo>
                  <a:lnTo>
                    <a:pt x="14" y="861"/>
                  </a:lnTo>
                  <a:lnTo>
                    <a:pt x="8" y="812"/>
                  </a:lnTo>
                  <a:lnTo>
                    <a:pt x="9" y="762"/>
                  </a:lnTo>
                  <a:lnTo>
                    <a:pt x="16" y="713"/>
                  </a:lnTo>
                  <a:lnTo>
                    <a:pt x="32" y="666"/>
                  </a:lnTo>
                  <a:lnTo>
                    <a:pt x="36" y="655"/>
                  </a:lnTo>
                  <a:lnTo>
                    <a:pt x="43" y="647"/>
                  </a:lnTo>
                  <a:lnTo>
                    <a:pt x="48" y="639"/>
                  </a:lnTo>
                  <a:lnTo>
                    <a:pt x="57" y="633"/>
                  </a:lnTo>
                  <a:lnTo>
                    <a:pt x="64" y="626"/>
                  </a:lnTo>
                  <a:lnTo>
                    <a:pt x="75" y="621"/>
                  </a:lnTo>
                  <a:lnTo>
                    <a:pt x="85" y="616"/>
                  </a:lnTo>
                  <a:lnTo>
                    <a:pt x="95" y="613"/>
                  </a:lnTo>
                  <a:lnTo>
                    <a:pt x="134" y="602"/>
                  </a:lnTo>
                  <a:lnTo>
                    <a:pt x="174" y="594"/>
                  </a:lnTo>
                  <a:lnTo>
                    <a:pt x="215" y="586"/>
                  </a:lnTo>
                  <a:lnTo>
                    <a:pt x="256" y="577"/>
                  </a:lnTo>
                  <a:lnTo>
                    <a:pt x="296" y="566"/>
                  </a:lnTo>
                  <a:lnTo>
                    <a:pt x="336" y="553"/>
                  </a:lnTo>
                  <a:lnTo>
                    <a:pt x="373" y="535"/>
                  </a:lnTo>
                  <a:lnTo>
                    <a:pt x="409" y="514"/>
                  </a:lnTo>
                  <a:lnTo>
                    <a:pt x="383" y="519"/>
                  </a:lnTo>
                  <a:lnTo>
                    <a:pt x="358" y="523"/>
                  </a:lnTo>
                  <a:lnTo>
                    <a:pt x="333" y="524"/>
                  </a:lnTo>
                  <a:lnTo>
                    <a:pt x="309" y="526"/>
                  </a:lnTo>
                  <a:lnTo>
                    <a:pt x="283" y="522"/>
                  </a:lnTo>
                  <a:lnTo>
                    <a:pt x="257" y="519"/>
                  </a:lnTo>
                  <a:lnTo>
                    <a:pt x="232" y="513"/>
                  </a:lnTo>
                  <a:lnTo>
                    <a:pt x="207" y="506"/>
                  </a:lnTo>
                  <a:lnTo>
                    <a:pt x="181" y="475"/>
                  </a:lnTo>
                  <a:lnTo>
                    <a:pt x="160" y="442"/>
                  </a:lnTo>
                  <a:lnTo>
                    <a:pt x="144" y="404"/>
                  </a:lnTo>
                  <a:lnTo>
                    <a:pt x="135" y="367"/>
                  </a:lnTo>
                  <a:lnTo>
                    <a:pt x="129" y="327"/>
                  </a:lnTo>
                  <a:lnTo>
                    <a:pt x="129" y="287"/>
                  </a:lnTo>
                  <a:lnTo>
                    <a:pt x="133" y="248"/>
                  </a:lnTo>
                  <a:lnTo>
                    <a:pt x="143" y="211"/>
                  </a:lnTo>
                  <a:lnTo>
                    <a:pt x="150" y="192"/>
                  </a:lnTo>
                  <a:lnTo>
                    <a:pt x="159" y="175"/>
                  </a:lnTo>
                  <a:lnTo>
                    <a:pt x="168" y="157"/>
                  </a:lnTo>
                  <a:lnTo>
                    <a:pt x="177" y="139"/>
                  </a:lnTo>
                  <a:lnTo>
                    <a:pt x="185" y="121"/>
                  </a:lnTo>
                  <a:lnTo>
                    <a:pt x="193" y="103"/>
                  </a:lnTo>
                  <a:lnTo>
                    <a:pt x="201" y="85"/>
                  </a:lnTo>
                  <a:lnTo>
                    <a:pt x="211" y="68"/>
                  </a:lnTo>
                  <a:lnTo>
                    <a:pt x="195" y="65"/>
                  </a:lnTo>
                  <a:lnTo>
                    <a:pt x="180" y="68"/>
                  </a:lnTo>
                  <a:lnTo>
                    <a:pt x="166" y="72"/>
                  </a:lnTo>
                  <a:lnTo>
                    <a:pt x="153" y="80"/>
                  </a:lnTo>
                  <a:lnTo>
                    <a:pt x="140" y="89"/>
                  </a:lnTo>
                  <a:lnTo>
                    <a:pt x="127" y="98"/>
                  </a:lnTo>
                  <a:lnTo>
                    <a:pt x="115" y="108"/>
                  </a:lnTo>
                  <a:lnTo>
                    <a:pt x="103" y="117"/>
                  </a:lnTo>
                  <a:lnTo>
                    <a:pt x="93" y="116"/>
                  </a:lnTo>
                  <a:lnTo>
                    <a:pt x="83" y="113"/>
                  </a:lnTo>
                  <a:lnTo>
                    <a:pt x="73" y="110"/>
                  </a:lnTo>
                  <a:lnTo>
                    <a:pt x="68" y="104"/>
                  </a:lnTo>
                  <a:lnTo>
                    <a:pt x="70" y="82"/>
                  </a:lnTo>
                  <a:lnTo>
                    <a:pt x="87" y="66"/>
                  </a:lnTo>
                  <a:lnTo>
                    <a:pt x="107" y="53"/>
                  </a:lnTo>
                  <a:lnTo>
                    <a:pt x="126" y="43"/>
                  </a:lnTo>
                  <a:lnTo>
                    <a:pt x="148" y="33"/>
                  </a:lnTo>
                  <a:lnTo>
                    <a:pt x="168" y="25"/>
                  </a:lnTo>
                  <a:lnTo>
                    <a:pt x="192" y="20"/>
                  </a:lnTo>
                  <a:lnTo>
                    <a:pt x="216" y="17"/>
                  </a:lnTo>
                  <a:lnTo>
                    <a:pt x="243" y="18"/>
                  </a:lnTo>
                  <a:lnTo>
                    <a:pt x="256" y="24"/>
                  </a:lnTo>
                  <a:lnTo>
                    <a:pt x="272" y="31"/>
                  </a:lnTo>
                  <a:lnTo>
                    <a:pt x="287" y="38"/>
                  </a:lnTo>
                  <a:lnTo>
                    <a:pt x="303" y="45"/>
                  </a:lnTo>
                  <a:lnTo>
                    <a:pt x="318" y="50"/>
                  </a:lnTo>
                  <a:lnTo>
                    <a:pt x="334" y="55"/>
                  </a:lnTo>
                  <a:lnTo>
                    <a:pt x="351" y="58"/>
                  </a:lnTo>
                  <a:lnTo>
                    <a:pt x="368" y="62"/>
                  </a:lnTo>
                  <a:lnTo>
                    <a:pt x="380" y="70"/>
                  </a:lnTo>
                  <a:lnTo>
                    <a:pt x="393" y="77"/>
                  </a:lnTo>
                  <a:lnTo>
                    <a:pt x="407" y="82"/>
                  </a:lnTo>
                  <a:lnTo>
                    <a:pt x="423" y="86"/>
                  </a:lnTo>
                  <a:lnTo>
                    <a:pt x="438" y="89"/>
                  </a:lnTo>
                  <a:lnTo>
                    <a:pt x="454" y="91"/>
                  </a:lnTo>
                  <a:lnTo>
                    <a:pt x="468" y="95"/>
                  </a:lnTo>
                  <a:lnTo>
                    <a:pt x="481" y="100"/>
                  </a:lnTo>
                  <a:lnTo>
                    <a:pt x="501" y="103"/>
                  </a:lnTo>
                  <a:lnTo>
                    <a:pt x="520" y="103"/>
                  </a:lnTo>
                  <a:lnTo>
                    <a:pt x="540" y="102"/>
                  </a:lnTo>
                  <a:lnTo>
                    <a:pt x="560" y="99"/>
                  </a:lnTo>
                  <a:lnTo>
                    <a:pt x="579" y="96"/>
                  </a:lnTo>
                  <a:lnTo>
                    <a:pt x="599" y="92"/>
                  </a:lnTo>
                  <a:lnTo>
                    <a:pt x="617" y="89"/>
                  </a:lnTo>
                  <a:lnTo>
                    <a:pt x="638" y="86"/>
                  </a:lnTo>
                  <a:lnTo>
                    <a:pt x="641" y="78"/>
                  </a:lnTo>
                  <a:lnTo>
                    <a:pt x="646" y="69"/>
                  </a:lnTo>
                  <a:lnTo>
                    <a:pt x="647" y="58"/>
                  </a:lnTo>
                  <a:lnTo>
                    <a:pt x="649" y="47"/>
                  </a:lnTo>
                  <a:lnTo>
                    <a:pt x="651" y="36"/>
                  </a:lnTo>
                  <a:lnTo>
                    <a:pt x="652" y="25"/>
                  </a:lnTo>
                  <a:lnTo>
                    <a:pt x="653" y="13"/>
                  </a:lnTo>
                  <a:lnTo>
                    <a:pt x="656" y="4"/>
                  </a:lnTo>
                  <a:lnTo>
                    <a:pt x="667" y="0"/>
                  </a:lnTo>
                  <a:lnTo>
                    <a:pt x="679" y="3"/>
                  </a:lnTo>
                  <a:lnTo>
                    <a:pt x="684" y="4"/>
                  </a:lnTo>
                  <a:lnTo>
                    <a:pt x="688" y="9"/>
                  </a:lnTo>
                  <a:lnTo>
                    <a:pt x="691" y="13"/>
                  </a:lnTo>
                  <a:lnTo>
                    <a:pt x="69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615" name="Freeform 15"/>
            <p:cNvSpPr>
              <a:spLocks/>
            </p:cNvSpPr>
            <p:nvPr/>
          </p:nvSpPr>
          <p:spPr bwMode="auto">
            <a:xfrm>
              <a:off x="4008" y="3207"/>
              <a:ext cx="106" cy="81"/>
            </a:xfrm>
            <a:custGeom>
              <a:avLst/>
              <a:gdLst>
                <a:gd name="T0" fmla="*/ 147 w 421"/>
                <a:gd name="T1" fmla="*/ 40 h 406"/>
                <a:gd name="T2" fmla="*/ 129 w 421"/>
                <a:gd name="T3" fmla="*/ 81 h 406"/>
                <a:gd name="T4" fmla="*/ 117 w 421"/>
                <a:gd name="T5" fmla="*/ 126 h 406"/>
                <a:gd name="T6" fmla="*/ 116 w 421"/>
                <a:gd name="T7" fmla="*/ 174 h 406"/>
                <a:gd name="T8" fmla="*/ 125 w 421"/>
                <a:gd name="T9" fmla="*/ 209 h 406"/>
                <a:gd name="T10" fmla="*/ 136 w 421"/>
                <a:gd name="T11" fmla="*/ 230 h 406"/>
                <a:gd name="T12" fmla="*/ 149 w 421"/>
                <a:gd name="T13" fmla="*/ 252 h 406"/>
                <a:gd name="T14" fmla="*/ 168 w 421"/>
                <a:gd name="T15" fmla="*/ 271 h 406"/>
                <a:gd name="T16" fmla="*/ 196 w 421"/>
                <a:gd name="T17" fmla="*/ 287 h 406"/>
                <a:gd name="T18" fmla="*/ 232 w 421"/>
                <a:gd name="T19" fmla="*/ 291 h 406"/>
                <a:gd name="T20" fmla="*/ 267 w 421"/>
                <a:gd name="T21" fmla="*/ 280 h 406"/>
                <a:gd name="T22" fmla="*/ 302 w 421"/>
                <a:gd name="T23" fmla="*/ 268 h 406"/>
                <a:gd name="T24" fmla="*/ 342 w 421"/>
                <a:gd name="T25" fmla="*/ 249 h 406"/>
                <a:gd name="T26" fmla="*/ 373 w 421"/>
                <a:gd name="T27" fmla="*/ 209 h 406"/>
                <a:gd name="T28" fmla="*/ 392 w 421"/>
                <a:gd name="T29" fmla="*/ 163 h 406"/>
                <a:gd name="T30" fmla="*/ 408 w 421"/>
                <a:gd name="T31" fmla="*/ 116 h 406"/>
                <a:gd name="T32" fmla="*/ 416 w 421"/>
                <a:gd name="T33" fmla="*/ 87 h 406"/>
                <a:gd name="T34" fmla="*/ 417 w 421"/>
                <a:gd name="T35" fmla="*/ 73 h 406"/>
                <a:gd name="T36" fmla="*/ 418 w 421"/>
                <a:gd name="T37" fmla="*/ 99 h 406"/>
                <a:gd name="T38" fmla="*/ 409 w 421"/>
                <a:gd name="T39" fmla="*/ 157 h 406"/>
                <a:gd name="T40" fmla="*/ 393 w 421"/>
                <a:gd name="T41" fmla="*/ 215 h 406"/>
                <a:gd name="T42" fmla="*/ 371 w 421"/>
                <a:gd name="T43" fmla="*/ 272 h 406"/>
                <a:gd name="T44" fmla="*/ 345 w 421"/>
                <a:gd name="T45" fmla="*/ 308 h 406"/>
                <a:gd name="T46" fmla="*/ 321 w 421"/>
                <a:gd name="T47" fmla="*/ 332 h 406"/>
                <a:gd name="T48" fmla="*/ 298 w 421"/>
                <a:gd name="T49" fmla="*/ 354 h 406"/>
                <a:gd name="T50" fmla="*/ 273 w 421"/>
                <a:gd name="T51" fmla="*/ 372 h 406"/>
                <a:gd name="T52" fmla="*/ 238 w 421"/>
                <a:gd name="T53" fmla="*/ 388 h 406"/>
                <a:gd name="T54" fmla="*/ 196 w 421"/>
                <a:gd name="T55" fmla="*/ 402 h 406"/>
                <a:gd name="T56" fmla="*/ 152 w 421"/>
                <a:gd name="T57" fmla="*/ 405 h 406"/>
                <a:gd name="T58" fmla="*/ 106 w 421"/>
                <a:gd name="T59" fmla="*/ 395 h 406"/>
                <a:gd name="T60" fmla="*/ 67 w 421"/>
                <a:gd name="T61" fmla="*/ 382 h 406"/>
                <a:gd name="T62" fmla="*/ 42 w 421"/>
                <a:gd name="T63" fmla="*/ 359 h 406"/>
                <a:gd name="T64" fmla="*/ 28 w 421"/>
                <a:gd name="T65" fmla="*/ 331 h 406"/>
                <a:gd name="T66" fmla="*/ 16 w 421"/>
                <a:gd name="T67" fmla="*/ 299 h 406"/>
                <a:gd name="T68" fmla="*/ 4 w 421"/>
                <a:gd name="T69" fmla="*/ 262 h 406"/>
                <a:gd name="T70" fmla="*/ 0 w 421"/>
                <a:gd name="T71" fmla="*/ 218 h 406"/>
                <a:gd name="T72" fmla="*/ 3 w 421"/>
                <a:gd name="T73" fmla="*/ 175 h 406"/>
                <a:gd name="T74" fmla="*/ 17 w 421"/>
                <a:gd name="T75" fmla="*/ 134 h 406"/>
                <a:gd name="T76" fmla="*/ 35 w 421"/>
                <a:gd name="T77" fmla="*/ 94 h 406"/>
                <a:gd name="T78" fmla="*/ 57 w 421"/>
                <a:gd name="T79" fmla="*/ 46 h 406"/>
                <a:gd name="T80" fmla="*/ 89 w 421"/>
                <a:gd name="T81" fmla="*/ 8 h 406"/>
                <a:gd name="T82" fmla="*/ 132 w 421"/>
                <a:gd name="T83" fmla="*/ 3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1" h="406">
                  <a:moveTo>
                    <a:pt x="157" y="22"/>
                  </a:moveTo>
                  <a:lnTo>
                    <a:pt x="147" y="40"/>
                  </a:lnTo>
                  <a:lnTo>
                    <a:pt x="137" y="60"/>
                  </a:lnTo>
                  <a:lnTo>
                    <a:pt x="129" y="81"/>
                  </a:lnTo>
                  <a:lnTo>
                    <a:pt x="123" y="103"/>
                  </a:lnTo>
                  <a:lnTo>
                    <a:pt x="117" y="126"/>
                  </a:lnTo>
                  <a:lnTo>
                    <a:pt x="116" y="150"/>
                  </a:lnTo>
                  <a:lnTo>
                    <a:pt x="116" y="174"/>
                  </a:lnTo>
                  <a:lnTo>
                    <a:pt x="123" y="199"/>
                  </a:lnTo>
                  <a:lnTo>
                    <a:pt x="125" y="209"/>
                  </a:lnTo>
                  <a:lnTo>
                    <a:pt x="130" y="220"/>
                  </a:lnTo>
                  <a:lnTo>
                    <a:pt x="136" y="230"/>
                  </a:lnTo>
                  <a:lnTo>
                    <a:pt x="142" y="242"/>
                  </a:lnTo>
                  <a:lnTo>
                    <a:pt x="149" y="252"/>
                  </a:lnTo>
                  <a:lnTo>
                    <a:pt x="158" y="262"/>
                  </a:lnTo>
                  <a:lnTo>
                    <a:pt x="168" y="271"/>
                  </a:lnTo>
                  <a:lnTo>
                    <a:pt x="179" y="279"/>
                  </a:lnTo>
                  <a:lnTo>
                    <a:pt x="196" y="287"/>
                  </a:lnTo>
                  <a:lnTo>
                    <a:pt x="214" y="292"/>
                  </a:lnTo>
                  <a:lnTo>
                    <a:pt x="232" y="291"/>
                  </a:lnTo>
                  <a:lnTo>
                    <a:pt x="250" y="287"/>
                  </a:lnTo>
                  <a:lnTo>
                    <a:pt x="267" y="280"/>
                  </a:lnTo>
                  <a:lnTo>
                    <a:pt x="284" y="274"/>
                  </a:lnTo>
                  <a:lnTo>
                    <a:pt x="302" y="268"/>
                  </a:lnTo>
                  <a:lnTo>
                    <a:pt x="322" y="266"/>
                  </a:lnTo>
                  <a:lnTo>
                    <a:pt x="342" y="249"/>
                  </a:lnTo>
                  <a:lnTo>
                    <a:pt x="361" y="230"/>
                  </a:lnTo>
                  <a:lnTo>
                    <a:pt x="373" y="209"/>
                  </a:lnTo>
                  <a:lnTo>
                    <a:pt x="385" y="188"/>
                  </a:lnTo>
                  <a:lnTo>
                    <a:pt x="392" y="163"/>
                  </a:lnTo>
                  <a:lnTo>
                    <a:pt x="400" y="140"/>
                  </a:lnTo>
                  <a:lnTo>
                    <a:pt x="408" y="116"/>
                  </a:lnTo>
                  <a:lnTo>
                    <a:pt x="416" y="94"/>
                  </a:lnTo>
                  <a:lnTo>
                    <a:pt x="416" y="87"/>
                  </a:lnTo>
                  <a:lnTo>
                    <a:pt x="417" y="80"/>
                  </a:lnTo>
                  <a:lnTo>
                    <a:pt x="417" y="73"/>
                  </a:lnTo>
                  <a:lnTo>
                    <a:pt x="421" y="69"/>
                  </a:lnTo>
                  <a:lnTo>
                    <a:pt x="418" y="99"/>
                  </a:lnTo>
                  <a:lnTo>
                    <a:pt x="414" y="128"/>
                  </a:lnTo>
                  <a:lnTo>
                    <a:pt x="409" y="157"/>
                  </a:lnTo>
                  <a:lnTo>
                    <a:pt x="402" y="187"/>
                  </a:lnTo>
                  <a:lnTo>
                    <a:pt x="393" y="215"/>
                  </a:lnTo>
                  <a:lnTo>
                    <a:pt x="382" y="243"/>
                  </a:lnTo>
                  <a:lnTo>
                    <a:pt x="371" y="272"/>
                  </a:lnTo>
                  <a:lnTo>
                    <a:pt x="358" y="301"/>
                  </a:lnTo>
                  <a:lnTo>
                    <a:pt x="345" y="308"/>
                  </a:lnTo>
                  <a:lnTo>
                    <a:pt x="332" y="320"/>
                  </a:lnTo>
                  <a:lnTo>
                    <a:pt x="321" y="332"/>
                  </a:lnTo>
                  <a:lnTo>
                    <a:pt x="310" y="345"/>
                  </a:lnTo>
                  <a:lnTo>
                    <a:pt x="298" y="354"/>
                  </a:lnTo>
                  <a:lnTo>
                    <a:pt x="286" y="365"/>
                  </a:lnTo>
                  <a:lnTo>
                    <a:pt x="273" y="372"/>
                  </a:lnTo>
                  <a:lnTo>
                    <a:pt x="259" y="377"/>
                  </a:lnTo>
                  <a:lnTo>
                    <a:pt x="238" y="388"/>
                  </a:lnTo>
                  <a:lnTo>
                    <a:pt x="218" y="398"/>
                  </a:lnTo>
                  <a:lnTo>
                    <a:pt x="196" y="402"/>
                  </a:lnTo>
                  <a:lnTo>
                    <a:pt x="174" y="406"/>
                  </a:lnTo>
                  <a:lnTo>
                    <a:pt x="152" y="405"/>
                  </a:lnTo>
                  <a:lnTo>
                    <a:pt x="129" y="401"/>
                  </a:lnTo>
                  <a:lnTo>
                    <a:pt x="106" y="395"/>
                  </a:lnTo>
                  <a:lnTo>
                    <a:pt x="85" y="389"/>
                  </a:lnTo>
                  <a:lnTo>
                    <a:pt x="67" y="382"/>
                  </a:lnTo>
                  <a:lnTo>
                    <a:pt x="53" y="372"/>
                  </a:lnTo>
                  <a:lnTo>
                    <a:pt x="42" y="359"/>
                  </a:lnTo>
                  <a:lnTo>
                    <a:pt x="35" y="346"/>
                  </a:lnTo>
                  <a:lnTo>
                    <a:pt x="28" y="331"/>
                  </a:lnTo>
                  <a:lnTo>
                    <a:pt x="22" y="315"/>
                  </a:lnTo>
                  <a:lnTo>
                    <a:pt x="16" y="299"/>
                  </a:lnTo>
                  <a:lnTo>
                    <a:pt x="10" y="285"/>
                  </a:lnTo>
                  <a:lnTo>
                    <a:pt x="4" y="262"/>
                  </a:lnTo>
                  <a:lnTo>
                    <a:pt x="2" y="240"/>
                  </a:lnTo>
                  <a:lnTo>
                    <a:pt x="0" y="218"/>
                  </a:lnTo>
                  <a:lnTo>
                    <a:pt x="1" y="196"/>
                  </a:lnTo>
                  <a:lnTo>
                    <a:pt x="3" y="175"/>
                  </a:lnTo>
                  <a:lnTo>
                    <a:pt x="9" y="154"/>
                  </a:lnTo>
                  <a:lnTo>
                    <a:pt x="17" y="134"/>
                  </a:lnTo>
                  <a:lnTo>
                    <a:pt x="28" y="116"/>
                  </a:lnTo>
                  <a:lnTo>
                    <a:pt x="35" y="94"/>
                  </a:lnTo>
                  <a:lnTo>
                    <a:pt x="45" y="70"/>
                  </a:lnTo>
                  <a:lnTo>
                    <a:pt x="57" y="46"/>
                  </a:lnTo>
                  <a:lnTo>
                    <a:pt x="73" y="24"/>
                  </a:lnTo>
                  <a:lnTo>
                    <a:pt x="89" y="8"/>
                  </a:lnTo>
                  <a:lnTo>
                    <a:pt x="109" y="0"/>
                  </a:lnTo>
                  <a:lnTo>
                    <a:pt x="132" y="3"/>
                  </a:lnTo>
                  <a:lnTo>
                    <a:pt x="157"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616" name="Freeform 16"/>
            <p:cNvSpPr>
              <a:spLocks/>
            </p:cNvSpPr>
            <p:nvPr/>
          </p:nvSpPr>
          <p:spPr bwMode="auto">
            <a:xfrm>
              <a:off x="4068" y="3217"/>
              <a:ext cx="20" cy="13"/>
            </a:xfrm>
            <a:custGeom>
              <a:avLst/>
              <a:gdLst>
                <a:gd name="T0" fmla="*/ 76 w 76"/>
                <a:gd name="T1" fmla="*/ 12 h 65"/>
                <a:gd name="T2" fmla="*/ 76 w 76"/>
                <a:gd name="T3" fmla="*/ 20 h 65"/>
                <a:gd name="T4" fmla="*/ 75 w 76"/>
                <a:gd name="T5" fmla="*/ 29 h 65"/>
                <a:gd name="T6" fmla="*/ 70 w 76"/>
                <a:gd name="T7" fmla="*/ 36 h 65"/>
                <a:gd name="T8" fmla="*/ 67 w 76"/>
                <a:gd name="T9" fmla="*/ 43 h 65"/>
                <a:gd name="T10" fmla="*/ 60 w 76"/>
                <a:gd name="T11" fmla="*/ 49 h 65"/>
                <a:gd name="T12" fmla="*/ 54 w 76"/>
                <a:gd name="T13" fmla="*/ 55 h 65"/>
                <a:gd name="T14" fmla="*/ 48 w 76"/>
                <a:gd name="T15" fmla="*/ 59 h 65"/>
                <a:gd name="T16" fmla="*/ 44 w 76"/>
                <a:gd name="T17" fmla="*/ 65 h 65"/>
                <a:gd name="T18" fmla="*/ 34 w 76"/>
                <a:gd name="T19" fmla="*/ 63 h 65"/>
                <a:gd name="T20" fmla="*/ 26 w 76"/>
                <a:gd name="T21" fmla="*/ 64 h 65"/>
                <a:gd name="T22" fmla="*/ 18 w 76"/>
                <a:gd name="T23" fmla="*/ 63 h 65"/>
                <a:gd name="T24" fmla="*/ 11 w 76"/>
                <a:gd name="T25" fmla="*/ 59 h 65"/>
                <a:gd name="T26" fmla="*/ 6 w 76"/>
                <a:gd name="T27" fmla="*/ 49 h 65"/>
                <a:gd name="T28" fmla="*/ 3 w 76"/>
                <a:gd name="T29" fmla="*/ 41 h 65"/>
                <a:gd name="T30" fmla="*/ 0 w 76"/>
                <a:gd name="T31" fmla="*/ 31 h 65"/>
                <a:gd name="T32" fmla="*/ 1 w 76"/>
                <a:gd name="T33" fmla="*/ 20 h 65"/>
                <a:gd name="T34" fmla="*/ 19 w 76"/>
                <a:gd name="T35" fmla="*/ 0 h 65"/>
                <a:gd name="T36" fmla="*/ 26 w 76"/>
                <a:gd name="T37" fmla="*/ 2 h 65"/>
                <a:gd name="T38" fmla="*/ 33 w 76"/>
                <a:gd name="T39" fmla="*/ 4 h 65"/>
                <a:gd name="T40" fmla="*/ 40 w 76"/>
                <a:gd name="T41" fmla="*/ 5 h 65"/>
                <a:gd name="T42" fmla="*/ 46 w 76"/>
                <a:gd name="T43" fmla="*/ 8 h 65"/>
                <a:gd name="T44" fmla="*/ 53 w 76"/>
                <a:gd name="T45" fmla="*/ 9 h 65"/>
                <a:gd name="T46" fmla="*/ 60 w 76"/>
                <a:gd name="T47" fmla="*/ 10 h 65"/>
                <a:gd name="T48" fmla="*/ 67 w 76"/>
                <a:gd name="T49" fmla="*/ 11 h 65"/>
                <a:gd name="T50" fmla="*/ 76 w 76"/>
                <a:gd name="T51" fmla="*/ 1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65">
                  <a:moveTo>
                    <a:pt x="76" y="12"/>
                  </a:moveTo>
                  <a:lnTo>
                    <a:pt x="76" y="20"/>
                  </a:lnTo>
                  <a:lnTo>
                    <a:pt x="75" y="29"/>
                  </a:lnTo>
                  <a:lnTo>
                    <a:pt x="70" y="36"/>
                  </a:lnTo>
                  <a:lnTo>
                    <a:pt x="67" y="43"/>
                  </a:lnTo>
                  <a:lnTo>
                    <a:pt x="60" y="49"/>
                  </a:lnTo>
                  <a:lnTo>
                    <a:pt x="54" y="55"/>
                  </a:lnTo>
                  <a:lnTo>
                    <a:pt x="48" y="59"/>
                  </a:lnTo>
                  <a:lnTo>
                    <a:pt x="44" y="65"/>
                  </a:lnTo>
                  <a:lnTo>
                    <a:pt x="34" y="63"/>
                  </a:lnTo>
                  <a:lnTo>
                    <a:pt x="26" y="64"/>
                  </a:lnTo>
                  <a:lnTo>
                    <a:pt x="18" y="63"/>
                  </a:lnTo>
                  <a:lnTo>
                    <a:pt x="11" y="59"/>
                  </a:lnTo>
                  <a:lnTo>
                    <a:pt x="6" y="49"/>
                  </a:lnTo>
                  <a:lnTo>
                    <a:pt x="3" y="41"/>
                  </a:lnTo>
                  <a:lnTo>
                    <a:pt x="0" y="31"/>
                  </a:lnTo>
                  <a:lnTo>
                    <a:pt x="1" y="20"/>
                  </a:lnTo>
                  <a:lnTo>
                    <a:pt x="19" y="0"/>
                  </a:lnTo>
                  <a:lnTo>
                    <a:pt x="26" y="2"/>
                  </a:lnTo>
                  <a:lnTo>
                    <a:pt x="33" y="4"/>
                  </a:lnTo>
                  <a:lnTo>
                    <a:pt x="40" y="5"/>
                  </a:lnTo>
                  <a:lnTo>
                    <a:pt x="46" y="8"/>
                  </a:lnTo>
                  <a:lnTo>
                    <a:pt x="53" y="9"/>
                  </a:lnTo>
                  <a:lnTo>
                    <a:pt x="60" y="10"/>
                  </a:lnTo>
                  <a:lnTo>
                    <a:pt x="67" y="11"/>
                  </a:lnTo>
                  <a:lnTo>
                    <a:pt x="76"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617" name="Freeform 17"/>
            <p:cNvSpPr>
              <a:spLocks/>
            </p:cNvSpPr>
            <p:nvPr/>
          </p:nvSpPr>
          <p:spPr bwMode="auto">
            <a:xfrm>
              <a:off x="4178" y="3227"/>
              <a:ext cx="116" cy="117"/>
            </a:xfrm>
            <a:custGeom>
              <a:avLst/>
              <a:gdLst>
                <a:gd name="T0" fmla="*/ 403 w 466"/>
                <a:gd name="T1" fmla="*/ 71 h 581"/>
                <a:gd name="T2" fmla="*/ 429 w 466"/>
                <a:gd name="T3" fmla="*/ 112 h 581"/>
                <a:gd name="T4" fmla="*/ 448 w 466"/>
                <a:gd name="T5" fmla="*/ 158 h 581"/>
                <a:gd name="T6" fmla="*/ 459 w 466"/>
                <a:gd name="T7" fmla="*/ 206 h 581"/>
                <a:gd name="T8" fmla="*/ 466 w 466"/>
                <a:gd name="T9" fmla="*/ 258 h 581"/>
                <a:gd name="T10" fmla="*/ 466 w 466"/>
                <a:gd name="T11" fmla="*/ 309 h 581"/>
                <a:gd name="T12" fmla="*/ 459 w 466"/>
                <a:gd name="T13" fmla="*/ 361 h 581"/>
                <a:gd name="T14" fmla="*/ 447 w 466"/>
                <a:gd name="T15" fmla="*/ 410 h 581"/>
                <a:gd name="T16" fmla="*/ 430 w 466"/>
                <a:gd name="T17" fmla="*/ 458 h 581"/>
                <a:gd name="T18" fmla="*/ 410 w 466"/>
                <a:gd name="T19" fmla="*/ 480 h 581"/>
                <a:gd name="T20" fmla="*/ 391 w 466"/>
                <a:gd name="T21" fmla="*/ 502 h 581"/>
                <a:gd name="T22" fmla="*/ 369 w 466"/>
                <a:gd name="T23" fmla="*/ 522 h 581"/>
                <a:gd name="T24" fmla="*/ 347 w 466"/>
                <a:gd name="T25" fmla="*/ 542 h 581"/>
                <a:gd name="T26" fmla="*/ 322 w 466"/>
                <a:gd name="T27" fmla="*/ 557 h 581"/>
                <a:gd name="T28" fmla="*/ 297 w 466"/>
                <a:gd name="T29" fmla="*/ 570 h 581"/>
                <a:gd name="T30" fmla="*/ 269 w 466"/>
                <a:gd name="T31" fmla="*/ 577 h 581"/>
                <a:gd name="T32" fmla="*/ 239 w 466"/>
                <a:gd name="T33" fmla="*/ 581 h 581"/>
                <a:gd name="T34" fmla="*/ 207 w 466"/>
                <a:gd name="T35" fmla="*/ 576 h 581"/>
                <a:gd name="T36" fmla="*/ 176 w 466"/>
                <a:gd name="T37" fmla="*/ 572 h 581"/>
                <a:gd name="T38" fmla="*/ 146 w 466"/>
                <a:gd name="T39" fmla="*/ 562 h 581"/>
                <a:gd name="T40" fmla="*/ 120 w 466"/>
                <a:gd name="T41" fmla="*/ 551 h 581"/>
                <a:gd name="T42" fmla="*/ 93 w 466"/>
                <a:gd name="T43" fmla="*/ 536 h 581"/>
                <a:gd name="T44" fmla="*/ 70 w 466"/>
                <a:gd name="T45" fmla="*/ 517 h 581"/>
                <a:gd name="T46" fmla="*/ 48 w 466"/>
                <a:gd name="T47" fmla="*/ 495 h 581"/>
                <a:gd name="T48" fmla="*/ 30 w 466"/>
                <a:gd name="T49" fmla="*/ 470 h 581"/>
                <a:gd name="T50" fmla="*/ 15 w 466"/>
                <a:gd name="T51" fmla="*/ 424 h 581"/>
                <a:gd name="T52" fmla="*/ 5 w 466"/>
                <a:gd name="T53" fmla="*/ 378 h 581"/>
                <a:gd name="T54" fmla="*/ 0 w 466"/>
                <a:gd name="T55" fmla="*/ 331 h 581"/>
                <a:gd name="T56" fmla="*/ 1 w 466"/>
                <a:gd name="T57" fmla="*/ 285 h 581"/>
                <a:gd name="T58" fmla="*/ 8 w 466"/>
                <a:gd name="T59" fmla="*/ 238 h 581"/>
                <a:gd name="T60" fmla="*/ 22 w 466"/>
                <a:gd name="T61" fmla="*/ 193 h 581"/>
                <a:gd name="T62" fmla="*/ 41 w 466"/>
                <a:gd name="T63" fmla="*/ 151 h 581"/>
                <a:gd name="T64" fmla="*/ 70 w 466"/>
                <a:gd name="T65" fmla="*/ 112 h 581"/>
                <a:gd name="T66" fmla="*/ 85 w 466"/>
                <a:gd name="T67" fmla="*/ 96 h 581"/>
                <a:gd name="T68" fmla="*/ 101 w 466"/>
                <a:gd name="T69" fmla="*/ 79 h 581"/>
                <a:gd name="T70" fmla="*/ 115 w 466"/>
                <a:gd name="T71" fmla="*/ 63 h 581"/>
                <a:gd name="T72" fmla="*/ 133 w 466"/>
                <a:gd name="T73" fmla="*/ 49 h 581"/>
                <a:gd name="T74" fmla="*/ 149 w 466"/>
                <a:gd name="T75" fmla="*/ 34 h 581"/>
                <a:gd name="T76" fmla="*/ 168 w 466"/>
                <a:gd name="T77" fmla="*/ 24 h 581"/>
                <a:gd name="T78" fmla="*/ 189 w 466"/>
                <a:gd name="T79" fmla="*/ 17 h 581"/>
                <a:gd name="T80" fmla="*/ 213 w 466"/>
                <a:gd name="T81" fmla="*/ 13 h 581"/>
                <a:gd name="T82" fmla="*/ 231 w 466"/>
                <a:gd name="T83" fmla="*/ 5 h 581"/>
                <a:gd name="T84" fmla="*/ 249 w 466"/>
                <a:gd name="T85" fmla="*/ 1 h 581"/>
                <a:gd name="T86" fmla="*/ 267 w 466"/>
                <a:gd name="T87" fmla="*/ 0 h 581"/>
                <a:gd name="T88" fmla="*/ 287 w 466"/>
                <a:gd name="T89" fmla="*/ 4 h 581"/>
                <a:gd name="T90" fmla="*/ 304 w 466"/>
                <a:gd name="T91" fmla="*/ 9 h 581"/>
                <a:gd name="T92" fmla="*/ 323 w 466"/>
                <a:gd name="T93" fmla="*/ 16 h 581"/>
                <a:gd name="T94" fmla="*/ 341 w 466"/>
                <a:gd name="T95" fmla="*/ 23 h 581"/>
                <a:gd name="T96" fmla="*/ 360 w 466"/>
                <a:gd name="T97" fmla="*/ 30 h 581"/>
                <a:gd name="T98" fmla="*/ 403 w 466"/>
                <a:gd name="T99" fmla="*/ 71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6" h="581">
                  <a:moveTo>
                    <a:pt x="403" y="71"/>
                  </a:moveTo>
                  <a:lnTo>
                    <a:pt x="429" y="112"/>
                  </a:lnTo>
                  <a:lnTo>
                    <a:pt x="448" y="158"/>
                  </a:lnTo>
                  <a:lnTo>
                    <a:pt x="459" y="206"/>
                  </a:lnTo>
                  <a:lnTo>
                    <a:pt x="466" y="258"/>
                  </a:lnTo>
                  <a:lnTo>
                    <a:pt x="466" y="309"/>
                  </a:lnTo>
                  <a:lnTo>
                    <a:pt x="459" y="361"/>
                  </a:lnTo>
                  <a:lnTo>
                    <a:pt x="447" y="410"/>
                  </a:lnTo>
                  <a:lnTo>
                    <a:pt x="430" y="458"/>
                  </a:lnTo>
                  <a:lnTo>
                    <a:pt x="410" y="480"/>
                  </a:lnTo>
                  <a:lnTo>
                    <a:pt x="391" y="502"/>
                  </a:lnTo>
                  <a:lnTo>
                    <a:pt x="369" y="522"/>
                  </a:lnTo>
                  <a:lnTo>
                    <a:pt x="347" y="542"/>
                  </a:lnTo>
                  <a:lnTo>
                    <a:pt x="322" y="557"/>
                  </a:lnTo>
                  <a:lnTo>
                    <a:pt x="297" y="570"/>
                  </a:lnTo>
                  <a:lnTo>
                    <a:pt x="269" y="577"/>
                  </a:lnTo>
                  <a:lnTo>
                    <a:pt x="239" y="581"/>
                  </a:lnTo>
                  <a:lnTo>
                    <a:pt x="207" y="576"/>
                  </a:lnTo>
                  <a:lnTo>
                    <a:pt x="176" y="572"/>
                  </a:lnTo>
                  <a:lnTo>
                    <a:pt x="146" y="562"/>
                  </a:lnTo>
                  <a:lnTo>
                    <a:pt x="120" y="551"/>
                  </a:lnTo>
                  <a:lnTo>
                    <a:pt x="93" y="536"/>
                  </a:lnTo>
                  <a:lnTo>
                    <a:pt x="70" y="517"/>
                  </a:lnTo>
                  <a:lnTo>
                    <a:pt x="48" y="495"/>
                  </a:lnTo>
                  <a:lnTo>
                    <a:pt x="30" y="470"/>
                  </a:lnTo>
                  <a:lnTo>
                    <a:pt x="15" y="424"/>
                  </a:lnTo>
                  <a:lnTo>
                    <a:pt x="5" y="378"/>
                  </a:lnTo>
                  <a:lnTo>
                    <a:pt x="0" y="331"/>
                  </a:lnTo>
                  <a:lnTo>
                    <a:pt x="1" y="285"/>
                  </a:lnTo>
                  <a:lnTo>
                    <a:pt x="8" y="238"/>
                  </a:lnTo>
                  <a:lnTo>
                    <a:pt x="22" y="193"/>
                  </a:lnTo>
                  <a:lnTo>
                    <a:pt x="41" y="151"/>
                  </a:lnTo>
                  <a:lnTo>
                    <a:pt x="70" y="112"/>
                  </a:lnTo>
                  <a:lnTo>
                    <a:pt x="85" y="96"/>
                  </a:lnTo>
                  <a:lnTo>
                    <a:pt x="101" y="79"/>
                  </a:lnTo>
                  <a:lnTo>
                    <a:pt x="115" y="63"/>
                  </a:lnTo>
                  <a:lnTo>
                    <a:pt x="133" y="49"/>
                  </a:lnTo>
                  <a:lnTo>
                    <a:pt x="149" y="34"/>
                  </a:lnTo>
                  <a:lnTo>
                    <a:pt x="168" y="24"/>
                  </a:lnTo>
                  <a:lnTo>
                    <a:pt x="189" y="17"/>
                  </a:lnTo>
                  <a:lnTo>
                    <a:pt x="213" y="13"/>
                  </a:lnTo>
                  <a:lnTo>
                    <a:pt x="231" y="5"/>
                  </a:lnTo>
                  <a:lnTo>
                    <a:pt x="249" y="1"/>
                  </a:lnTo>
                  <a:lnTo>
                    <a:pt x="267" y="0"/>
                  </a:lnTo>
                  <a:lnTo>
                    <a:pt x="287" y="4"/>
                  </a:lnTo>
                  <a:lnTo>
                    <a:pt x="304" y="9"/>
                  </a:lnTo>
                  <a:lnTo>
                    <a:pt x="323" y="16"/>
                  </a:lnTo>
                  <a:lnTo>
                    <a:pt x="341" y="23"/>
                  </a:lnTo>
                  <a:lnTo>
                    <a:pt x="360" y="30"/>
                  </a:lnTo>
                  <a:lnTo>
                    <a:pt x="403"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618" name="Freeform 18"/>
            <p:cNvSpPr>
              <a:spLocks/>
            </p:cNvSpPr>
            <p:nvPr/>
          </p:nvSpPr>
          <p:spPr bwMode="auto">
            <a:xfrm>
              <a:off x="4253" y="3238"/>
              <a:ext cx="14" cy="15"/>
            </a:xfrm>
            <a:custGeom>
              <a:avLst/>
              <a:gdLst>
                <a:gd name="T0" fmla="*/ 56 w 56"/>
                <a:gd name="T1" fmla="*/ 34 h 75"/>
                <a:gd name="T2" fmla="*/ 53 w 56"/>
                <a:gd name="T3" fmla="*/ 45 h 75"/>
                <a:gd name="T4" fmla="*/ 49 w 56"/>
                <a:gd name="T5" fmla="*/ 55 h 75"/>
                <a:gd name="T6" fmla="*/ 41 w 56"/>
                <a:gd name="T7" fmla="*/ 65 h 75"/>
                <a:gd name="T8" fmla="*/ 34 w 56"/>
                <a:gd name="T9" fmla="*/ 75 h 75"/>
                <a:gd name="T10" fmla="*/ 26 w 56"/>
                <a:gd name="T11" fmla="*/ 74 h 75"/>
                <a:gd name="T12" fmla="*/ 21 w 56"/>
                <a:gd name="T13" fmla="*/ 72 h 75"/>
                <a:gd name="T14" fmla="*/ 17 w 56"/>
                <a:gd name="T15" fmla="*/ 68 h 75"/>
                <a:gd name="T16" fmla="*/ 15 w 56"/>
                <a:gd name="T17" fmla="*/ 65 h 75"/>
                <a:gd name="T18" fmla="*/ 9 w 56"/>
                <a:gd name="T19" fmla="*/ 54 h 75"/>
                <a:gd name="T20" fmla="*/ 4 w 56"/>
                <a:gd name="T21" fmla="*/ 45 h 75"/>
                <a:gd name="T22" fmla="*/ 0 w 56"/>
                <a:gd name="T23" fmla="*/ 33 h 75"/>
                <a:gd name="T24" fmla="*/ 3 w 56"/>
                <a:gd name="T25" fmla="*/ 22 h 75"/>
                <a:gd name="T26" fmla="*/ 7 w 56"/>
                <a:gd name="T27" fmla="*/ 11 h 75"/>
                <a:gd name="T28" fmla="*/ 10 w 56"/>
                <a:gd name="T29" fmla="*/ 0 h 75"/>
                <a:gd name="T30" fmla="*/ 21 w 56"/>
                <a:gd name="T31" fmla="*/ 6 h 75"/>
                <a:gd name="T32" fmla="*/ 33 w 56"/>
                <a:gd name="T33" fmla="*/ 14 h 75"/>
                <a:gd name="T34" fmla="*/ 44 w 56"/>
                <a:gd name="T35" fmla="*/ 22 h 75"/>
                <a:gd name="T36" fmla="*/ 56 w 56"/>
                <a:gd name="T37" fmla="*/ 3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75">
                  <a:moveTo>
                    <a:pt x="56" y="34"/>
                  </a:moveTo>
                  <a:lnTo>
                    <a:pt x="53" y="45"/>
                  </a:lnTo>
                  <a:lnTo>
                    <a:pt x="49" y="55"/>
                  </a:lnTo>
                  <a:lnTo>
                    <a:pt x="41" y="65"/>
                  </a:lnTo>
                  <a:lnTo>
                    <a:pt x="34" y="75"/>
                  </a:lnTo>
                  <a:lnTo>
                    <a:pt x="26" y="74"/>
                  </a:lnTo>
                  <a:lnTo>
                    <a:pt x="21" y="72"/>
                  </a:lnTo>
                  <a:lnTo>
                    <a:pt x="17" y="68"/>
                  </a:lnTo>
                  <a:lnTo>
                    <a:pt x="15" y="65"/>
                  </a:lnTo>
                  <a:lnTo>
                    <a:pt x="9" y="54"/>
                  </a:lnTo>
                  <a:lnTo>
                    <a:pt x="4" y="45"/>
                  </a:lnTo>
                  <a:lnTo>
                    <a:pt x="0" y="33"/>
                  </a:lnTo>
                  <a:lnTo>
                    <a:pt x="3" y="22"/>
                  </a:lnTo>
                  <a:lnTo>
                    <a:pt x="7" y="11"/>
                  </a:lnTo>
                  <a:lnTo>
                    <a:pt x="10" y="0"/>
                  </a:lnTo>
                  <a:lnTo>
                    <a:pt x="21" y="6"/>
                  </a:lnTo>
                  <a:lnTo>
                    <a:pt x="33" y="14"/>
                  </a:lnTo>
                  <a:lnTo>
                    <a:pt x="44" y="22"/>
                  </a:lnTo>
                  <a:lnTo>
                    <a:pt x="56"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619" name="Freeform 19"/>
            <p:cNvSpPr>
              <a:spLocks/>
            </p:cNvSpPr>
            <p:nvPr/>
          </p:nvSpPr>
          <p:spPr bwMode="auto">
            <a:xfrm>
              <a:off x="4188" y="3239"/>
              <a:ext cx="95" cy="98"/>
            </a:xfrm>
            <a:custGeom>
              <a:avLst/>
              <a:gdLst>
                <a:gd name="T0" fmla="*/ 146 w 382"/>
                <a:gd name="T1" fmla="*/ 25 h 488"/>
                <a:gd name="T2" fmla="*/ 130 w 382"/>
                <a:gd name="T3" fmla="*/ 77 h 488"/>
                <a:gd name="T4" fmla="*/ 125 w 382"/>
                <a:gd name="T5" fmla="*/ 131 h 488"/>
                <a:gd name="T6" fmla="*/ 134 w 382"/>
                <a:gd name="T7" fmla="*/ 184 h 488"/>
                <a:gd name="T8" fmla="*/ 155 w 382"/>
                <a:gd name="T9" fmla="*/ 218 h 488"/>
                <a:gd name="T10" fmla="*/ 171 w 382"/>
                <a:gd name="T11" fmla="*/ 235 h 488"/>
                <a:gd name="T12" fmla="*/ 190 w 382"/>
                <a:gd name="T13" fmla="*/ 249 h 488"/>
                <a:gd name="T14" fmla="*/ 210 w 382"/>
                <a:gd name="T15" fmla="*/ 258 h 488"/>
                <a:gd name="T16" fmla="*/ 306 w 382"/>
                <a:gd name="T17" fmla="*/ 252 h 488"/>
                <a:gd name="T18" fmla="*/ 325 w 382"/>
                <a:gd name="T19" fmla="*/ 236 h 488"/>
                <a:gd name="T20" fmla="*/ 345 w 382"/>
                <a:gd name="T21" fmla="*/ 223 h 488"/>
                <a:gd name="T22" fmla="*/ 363 w 382"/>
                <a:gd name="T23" fmla="*/ 206 h 488"/>
                <a:gd name="T24" fmla="*/ 379 w 382"/>
                <a:gd name="T25" fmla="*/ 188 h 488"/>
                <a:gd name="T26" fmla="*/ 382 w 382"/>
                <a:gd name="T27" fmla="*/ 234 h 488"/>
                <a:gd name="T28" fmla="*/ 378 w 382"/>
                <a:gd name="T29" fmla="*/ 284 h 488"/>
                <a:gd name="T30" fmla="*/ 365 w 382"/>
                <a:gd name="T31" fmla="*/ 335 h 488"/>
                <a:gd name="T32" fmla="*/ 342 w 382"/>
                <a:gd name="T33" fmla="*/ 382 h 488"/>
                <a:gd name="T34" fmla="*/ 336 w 382"/>
                <a:gd name="T35" fmla="*/ 409 h 488"/>
                <a:gd name="T36" fmla="*/ 320 w 382"/>
                <a:gd name="T37" fmla="*/ 433 h 488"/>
                <a:gd name="T38" fmla="*/ 297 w 382"/>
                <a:gd name="T39" fmla="*/ 453 h 488"/>
                <a:gd name="T40" fmla="*/ 272 w 382"/>
                <a:gd name="T41" fmla="*/ 468 h 488"/>
                <a:gd name="T42" fmla="*/ 231 w 382"/>
                <a:gd name="T43" fmla="*/ 481 h 488"/>
                <a:gd name="T44" fmla="*/ 184 w 382"/>
                <a:gd name="T45" fmla="*/ 488 h 488"/>
                <a:gd name="T46" fmla="*/ 137 w 382"/>
                <a:gd name="T47" fmla="*/ 482 h 488"/>
                <a:gd name="T48" fmla="*/ 99 w 382"/>
                <a:gd name="T49" fmla="*/ 462 h 488"/>
                <a:gd name="T50" fmla="*/ 59 w 382"/>
                <a:gd name="T51" fmla="*/ 434 h 488"/>
                <a:gd name="T52" fmla="*/ 30 w 382"/>
                <a:gd name="T53" fmla="*/ 400 h 488"/>
                <a:gd name="T54" fmla="*/ 9 w 382"/>
                <a:gd name="T55" fmla="*/ 357 h 488"/>
                <a:gd name="T56" fmla="*/ 0 w 382"/>
                <a:gd name="T57" fmla="*/ 312 h 488"/>
                <a:gd name="T58" fmla="*/ 2 w 382"/>
                <a:gd name="T59" fmla="*/ 295 h 488"/>
                <a:gd name="T60" fmla="*/ 0 w 382"/>
                <a:gd name="T61" fmla="*/ 277 h 488"/>
                <a:gd name="T62" fmla="*/ 0 w 382"/>
                <a:gd name="T63" fmla="*/ 256 h 488"/>
                <a:gd name="T64" fmla="*/ 1 w 382"/>
                <a:gd name="T65" fmla="*/ 235 h 488"/>
                <a:gd name="T66" fmla="*/ 10 w 382"/>
                <a:gd name="T67" fmla="*/ 192 h 488"/>
                <a:gd name="T68" fmla="*/ 35 w 382"/>
                <a:gd name="T69" fmla="*/ 125 h 488"/>
                <a:gd name="T70" fmla="*/ 74 w 382"/>
                <a:gd name="T71" fmla="*/ 64 h 488"/>
                <a:gd name="T72" fmla="*/ 126 w 382"/>
                <a:gd name="T73" fmla="*/ 17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2" h="488">
                  <a:moveTo>
                    <a:pt x="157" y="0"/>
                  </a:moveTo>
                  <a:lnTo>
                    <a:pt x="146" y="25"/>
                  </a:lnTo>
                  <a:lnTo>
                    <a:pt x="138" y="51"/>
                  </a:lnTo>
                  <a:lnTo>
                    <a:pt x="130" y="77"/>
                  </a:lnTo>
                  <a:lnTo>
                    <a:pt x="127" y="105"/>
                  </a:lnTo>
                  <a:lnTo>
                    <a:pt x="125" y="131"/>
                  </a:lnTo>
                  <a:lnTo>
                    <a:pt x="127" y="158"/>
                  </a:lnTo>
                  <a:lnTo>
                    <a:pt x="134" y="184"/>
                  </a:lnTo>
                  <a:lnTo>
                    <a:pt x="149" y="210"/>
                  </a:lnTo>
                  <a:lnTo>
                    <a:pt x="155" y="218"/>
                  </a:lnTo>
                  <a:lnTo>
                    <a:pt x="163" y="226"/>
                  </a:lnTo>
                  <a:lnTo>
                    <a:pt x="171" y="235"/>
                  </a:lnTo>
                  <a:lnTo>
                    <a:pt x="181" y="243"/>
                  </a:lnTo>
                  <a:lnTo>
                    <a:pt x="190" y="249"/>
                  </a:lnTo>
                  <a:lnTo>
                    <a:pt x="200" y="255"/>
                  </a:lnTo>
                  <a:lnTo>
                    <a:pt x="210" y="258"/>
                  </a:lnTo>
                  <a:lnTo>
                    <a:pt x="223" y="263"/>
                  </a:lnTo>
                  <a:lnTo>
                    <a:pt x="306" y="252"/>
                  </a:lnTo>
                  <a:lnTo>
                    <a:pt x="314" y="243"/>
                  </a:lnTo>
                  <a:lnTo>
                    <a:pt x="325" y="236"/>
                  </a:lnTo>
                  <a:lnTo>
                    <a:pt x="335" y="229"/>
                  </a:lnTo>
                  <a:lnTo>
                    <a:pt x="345" y="223"/>
                  </a:lnTo>
                  <a:lnTo>
                    <a:pt x="354" y="215"/>
                  </a:lnTo>
                  <a:lnTo>
                    <a:pt x="363" y="206"/>
                  </a:lnTo>
                  <a:lnTo>
                    <a:pt x="371" y="197"/>
                  </a:lnTo>
                  <a:lnTo>
                    <a:pt x="379" y="188"/>
                  </a:lnTo>
                  <a:lnTo>
                    <a:pt x="381" y="210"/>
                  </a:lnTo>
                  <a:lnTo>
                    <a:pt x="382" y="234"/>
                  </a:lnTo>
                  <a:lnTo>
                    <a:pt x="381" y="258"/>
                  </a:lnTo>
                  <a:lnTo>
                    <a:pt x="378" y="284"/>
                  </a:lnTo>
                  <a:lnTo>
                    <a:pt x="371" y="309"/>
                  </a:lnTo>
                  <a:lnTo>
                    <a:pt x="365" y="335"/>
                  </a:lnTo>
                  <a:lnTo>
                    <a:pt x="354" y="358"/>
                  </a:lnTo>
                  <a:lnTo>
                    <a:pt x="342" y="382"/>
                  </a:lnTo>
                  <a:lnTo>
                    <a:pt x="339" y="395"/>
                  </a:lnTo>
                  <a:lnTo>
                    <a:pt x="336" y="409"/>
                  </a:lnTo>
                  <a:lnTo>
                    <a:pt x="329" y="421"/>
                  </a:lnTo>
                  <a:lnTo>
                    <a:pt x="320" y="433"/>
                  </a:lnTo>
                  <a:lnTo>
                    <a:pt x="309" y="442"/>
                  </a:lnTo>
                  <a:lnTo>
                    <a:pt x="297" y="453"/>
                  </a:lnTo>
                  <a:lnTo>
                    <a:pt x="285" y="460"/>
                  </a:lnTo>
                  <a:lnTo>
                    <a:pt x="272" y="468"/>
                  </a:lnTo>
                  <a:lnTo>
                    <a:pt x="253" y="474"/>
                  </a:lnTo>
                  <a:lnTo>
                    <a:pt x="231" y="481"/>
                  </a:lnTo>
                  <a:lnTo>
                    <a:pt x="207" y="484"/>
                  </a:lnTo>
                  <a:lnTo>
                    <a:pt x="184" y="488"/>
                  </a:lnTo>
                  <a:lnTo>
                    <a:pt x="160" y="486"/>
                  </a:lnTo>
                  <a:lnTo>
                    <a:pt x="137" y="482"/>
                  </a:lnTo>
                  <a:lnTo>
                    <a:pt x="117" y="474"/>
                  </a:lnTo>
                  <a:lnTo>
                    <a:pt x="99" y="462"/>
                  </a:lnTo>
                  <a:lnTo>
                    <a:pt x="78" y="448"/>
                  </a:lnTo>
                  <a:lnTo>
                    <a:pt x="59" y="434"/>
                  </a:lnTo>
                  <a:lnTo>
                    <a:pt x="42" y="416"/>
                  </a:lnTo>
                  <a:lnTo>
                    <a:pt x="30" y="400"/>
                  </a:lnTo>
                  <a:lnTo>
                    <a:pt x="18" y="378"/>
                  </a:lnTo>
                  <a:lnTo>
                    <a:pt x="9" y="357"/>
                  </a:lnTo>
                  <a:lnTo>
                    <a:pt x="2" y="335"/>
                  </a:lnTo>
                  <a:lnTo>
                    <a:pt x="0" y="312"/>
                  </a:lnTo>
                  <a:lnTo>
                    <a:pt x="6" y="302"/>
                  </a:lnTo>
                  <a:lnTo>
                    <a:pt x="2" y="295"/>
                  </a:lnTo>
                  <a:lnTo>
                    <a:pt x="1" y="288"/>
                  </a:lnTo>
                  <a:lnTo>
                    <a:pt x="0" y="277"/>
                  </a:lnTo>
                  <a:lnTo>
                    <a:pt x="0" y="268"/>
                  </a:lnTo>
                  <a:lnTo>
                    <a:pt x="0" y="256"/>
                  </a:lnTo>
                  <a:lnTo>
                    <a:pt x="0" y="245"/>
                  </a:lnTo>
                  <a:lnTo>
                    <a:pt x="1" y="235"/>
                  </a:lnTo>
                  <a:lnTo>
                    <a:pt x="3" y="226"/>
                  </a:lnTo>
                  <a:lnTo>
                    <a:pt x="10" y="192"/>
                  </a:lnTo>
                  <a:lnTo>
                    <a:pt x="22" y="159"/>
                  </a:lnTo>
                  <a:lnTo>
                    <a:pt x="35" y="125"/>
                  </a:lnTo>
                  <a:lnTo>
                    <a:pt x="54" y="95"/>
                  </a:lnTo>
                  <a:lnTo>
                    <a:pt x="74" y="64"/>
                  </a:lnTo>
                  <a:lnTo>
                    <a:pt x="98" y="38"/>
                  </a:lnTo>
                  <a:lnTo>
                    <a:pt x="126" y="17"/>
                  </a:lnTo>
                  <a:lnTo>
                    <a:pt x="15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620" name="Freeform 20"/>
            <p:cNvSpPr>
              <a:spLocks/>
            </p:cNvSpPr>
            <p:nvPr/>
          </p:nvSpPr>
          <p:spPr bwMode="auto">
            <a:xfrm>
              <a:off x="4337" y="3300"/>
              <a:ext cx="302" cy="467"/>
            </a:xfrm>
            <a:custGeom>
              <a:avLst/>
              <a:gdLst>
                <a:gd name="T0" fmla="*/ 605 w 1206"/>
                <a:gd name="T1" fmla="*/ 319 h 2336"/>
                <a:gd name="T2" fmla="*/ 668 w 1206"/>
                <a:gd name="T3" fmla="*/ 374 h 2336"/>
                <a:gd name="T4" fmla="*/ 841 w 1206"/>
                <a:gd name="T5" fmla="*/ 507 h 2336"/>
                <a:gd name="T6" fmla="*/ 1021 w 1206"/>
                <a:gd name="T7" fmla="*/ 734 h 2336"/>
                <a:gd name="T8" fmla="*/ 1067 w 1206"/>
                <a:gd name="T9" fmla="*/ 998 h 2336"/>
                <a:gd name="T10" fmla="*/ 1137 w 1206"/>
                <a:gd name="T11" fmla="*/ 1713 h 2336"/>
                <a:gd name="T12" fmla="*/ 1198 w 1206"/>
                <a:gd name="T13" fmla="*/ 1984 h 2336"/>
                <a:gd name="T14" fmla="*/ 1176 w 1206"/>
                <a:gd name="T15" fmla="*/ 2133 h 2336"/>
                <a:gd name="T16" fmla="*/ 1013 w 1206"/>
                <a:gd name="T17" fmla="*/ 2271 h 2336"/>
                <a:gd name="T18" fmla="*/ 801 w 1206"/>
                <a:gd name="T19" fmla="*/ 2332 h 2336"/>
                <a:gd name="T20" fmla="*/ 707 w 1206"/>
                <a:gd name="T21" fmla="*/ 2330 h 2336"/>
                <a:gd name="T22" fmla="*/ 663 w 1206"/>
                <a:gd name="T23" fmla="*/ 2140 h 2336"/>
                <a:gd name="T24" fmla="*/ 544 w 1206"/>
                <a:gd name="T25" fmla="*/ 2019 h 2336"/>
                <a:gd name="T26" fmla="*/ 399 w 1206"/>
                <a:gd name="T27" fmla="*/ 1960 h 2336"/>
                <a:gd name="T28" fmla="*/ 301 w 1206"/>
                <a:gd name="T29" fmla="*/ 1899 h 2336"/>
                <a:gd name="T30" fmla="*/ 295 w 1206"/>
                <a:gd name="T31" fmla="*/ 1724 h 2336"/>
                <a:gd name="T32" fmla="*/ 341 w 1206"/>
                <a:gd name="T33" fmla="*/ 1570 h 2336"/>
                <a:gd name="T34" fmla="*/ 317 w 1206"/>
                <a:gd name="T35" fmla="*/ 1456 h 2336"/>
                <a:gd name="T36" fmla="*/ 288 w 1206"/>
                <a:gd name="T37" fmla="*/ 1383 h 2336"/>
                <a:gd name="T38" fmla="*/ 234 w 1206"/>
                <a:gd name="T39" fmla="*/ 1299 h 2336"/>
                <a:gd name="T40" fmla="*/ 213 w 1206"/>
                <a:gd name="T41" fmla="*/ 1280 h 2336"/>
                <a:gd name="T42" fmla="*/ 228 w 1206"/>
                <a:gd name="T43" fmla="*/ 1372 h 2336"/>
                <a:gd name="T44" fmla="*/ 256 w 1206"/>
                <a:gd name="T45" fmla="*/ 1463 h 2336"/>
                <a:gd name="T46" fmla="*/ 221 w 1206"/>
                <a:gd name="T47" fmla="*/ 1541 h 2336"/>
                <a:gd name="T48" fmla="*/ 159 w 1206"/>
                <a:gd name="T49" fmla="*/ 1553 h 2336"/>
                <a:gd name="T50" fmla="*/ 106 w 1206"/>
                <a:gd name="T51" fmla="*/ 1512 h 2336"/>
                <a:gd name="T52" fmla="*/ 87 w 1206"/>
                <a:gd name="T53" fmla="*/ 1432 h 2336"/>
                <a:gd name="T54" fmla="*/ 38 w 1206"/>
                <a:gd name="T55" fmla="*/ 1336 h 2336"/>
                <a:gd name="T56" fmla="*/ 1 w 1206"/>
                <a:gd name="T57" fmla="*/ 1190 h 2336"/>
                <a:gd name="T58" fmla="*/ 86 w 1206"/>
                <a:gd name="T59" fmla="*/ 1059 h 2336"/>
                <a:gd name="T60" fmla="*/ 242 w 1206"/>
                <a:gd name="T61" fmla="*/ 1076 h 2336"/>
                <a:gd name="T62" fmla="*/ 373 w 1206"/>
                <a:gd name="T63" fmla="*/ 1179 h 2336"/>
                <a:gd name="T64" fmla="*/ 395 w 1206"/>
                <a:gd name="T65" fmla="*/ 1158 h 2336"/>
                <a:gd name="T66" fmla="*/ 239 w 1206"/>
                <a:gd name="T67" fmla="*/ 1024 h 2336"/>
                <a:gd name="T68" fmla="*/ 188 w 1206"/>
                <a:gd name="T69" fmla="*/ 914 h 2336"/>
                <a:gd name="T70" fmla="*/ 265 w 1206"/>
                <a:gd name="T71" fmla="*/ 823 h 2336"/>
                <a:gd name="T72" fmla="*/ 361 w 1206"/>
                <a:gd name="T73" fmla="*/ 809 h 2336"/>
                <a:gd name="T74" fmla="*/ 522 w 1206"/>
                <a:gd name="T75" fmla="*/ 944 h 2336"/>
                <a:gd name="T76" fmla="*/ 600 w 1206"/>
                <a:gd name="T77" fmla="*/ 1037 h 2336"/>
                <a:gd name="T78" fmla="*/ 588 w 1206"/>
                <a:gd name="T79" fmla="*/ 948 h 2336"/>
                <a:gd name="T80" fmla="*/ 415 w 1206"/>
                <a:gd name="T81" fmla="*/ 785 h 2336"/>
                <a:gd name="T82" fmla="*/ 361 w 1206"/>
                <a:gd name="T83" fmla="*/ 759 h 2336"/>
                <a:gd name="T84" fmla="*/ 347 w 1206"/>
                <a:gd name="T85" fmla="*/ 721 h 2336"/>
                <a:gd name="T86" fmla="*/ 429 w 1206"/>
                <a:gd name="T87" fmla="*/ 620 h 2336"/>
                <a:gd name="T88" fmla="*/ 497 w 1206"/>
                <a:gd name="T89" fmla="*/ 611 h 2336"/>
                <a:gd name="T90" fmla="*/ 589 w 1206"/>
                <a:gd name="T91" fmla="*/ 657 h 2336"/>
                <a:gd name="T92" fmla="*/ 780 w 1206"/>
                <a:gd name="T93" fmla="*/ 801 h 2336"/>
                <a:gd name="T94" fmla="*/ 797 w 1206"/>
                <a:gd name="T95" fmla="*/ 760 h 2336"/>
                <a:gd name="T96" fmla="*/ 735 w 1206"/>
                <a:gd name="T97" fmla="*/ 699 h 2336"/>
                <a:gd name="T98" fmla="*/ 555 w 1206"/>
                <a:gd name="T99" fmla="*/ 588 h 2336"/>
                <a:gd name="T100" fmla="*/ 457 w 1206"/>
                <a:gd name="T101" fmla="*/ 533 h 2336"/>
                <a:gd name="T102" fmla="*/ 381 w 1206"/>
                <a:gd name="T103" fmla="*/ 427 h 2336"/>
                <a:gd name="T104" fmla="*/ 349 w 1206"/>
                <a:gd name="T105" fmla="*/ 178 h 2336"/>
                <a:gd name="T106" fmla="*/ 397 w 1206"/>
                <a:gd name="T107" fmla="*/ 59 h 2336"/>
                <a:gd name="T108" fmla="*/ 456 w 1206"/>
                <a:gd name="T109" fmla="*/ 13 h 2336"/>
                <a:gd name="T110" fmla="*/ 500 w 1206"/>
                <a:gd name="T111" fmla="*/ 1 h 2336"/>
                <a:gd name="T112" fmla="*/ 530 w 1206"/>
                <a:gd name="T113" fmla="*/ 23 h 2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6" h="2336">
                  <a:moveTo>
                    <a:pt x="530" y="23"/>
                  </a:moveTo>
                  <a:lnTo>
                    <a:pt x="568" y="266"/>
                  </a:lnTo>
                  <a:lnTo>
                    <a:pt x="572" y="282"/>
                  </a:lnTo>
                  <a:lnTo>
                    <a:pt x="581" y="296"/>
                  </a:lnTo>
                  <a:lnTo>
                    <a:pt x="592" y="308"/>
                  </a:lnTo>
                  <a:lnTo>
                    <a:pt x="605" y="319"/>
                  </a:lnTo>
                  <a:lnTo>
                    <a:pt x="618" y="330"/>
                  </a:lnTo>
                  <a:lnTo>
                    <a:pt x="631" y="341"/>
                  </a:lnTo>
                  <a:lnTo>
                    <a:pt x="642" y="352"/>
                  </a:lnTo>
                  <a:lnTo>
                    <a:pt x="653" y="367"/>
                  </a:lnTo>
                  <a:lnTo>
                    <a:pt x="659" y="369"/>
                  </a:lnTo>
                  <a:lnTo>
                    <a:pt x="668" y="374"/>
                  </a:lnTo>
                  <a:lnTo>
                    <a:pt x="676" y="379"/>
                  </a:lnTo>
                  <a:lnTo>
                    <a:pt x="685" y="388"/>
                  </a:lnTo>
                  <a:lnTo>
                    <a:pt x="727" y="411"/>
                  </a:lnTo>
                  <a:lnTo>
                    <a:pt x="767" y="440"/>
                  </a:lnTo>
                  <a:lnTo>
                    <a:pt x="804" y="471"/>
                  </a:lnTo>
                  <a:lnTo>
                    <a:pt x="841" y="507"/>
                  </a:lnTo>
                  <a:lnTo>
                    <a:pt x="875" y="542"/>
                  </a:lnTo>
                  <a:lnTo>
                    <a:pt x="909" y="580"/>
                  </a:lnTo>
                  <a:lnTo>
                    <a:pt x="943" y="619"/>
                  </a:lnTo>
                  <a:lnTo>
                    <a:pt x="976" y="657"/>
                  </a:lnTo>
                  <a:lnTo>
                    <a:pt x="1000" y="694"/>
                  </a:lnTo>
                  <a:lnTo>
                    <a:pt x="1021" y="734"/>
                  </a:lnTo>
                  <a:lnTo>
                    <a:pt x="1040" y="775"/>
                  </a:lnTo>
                  <a:lnTo>
                    <a:pt x="1056" y="820"/>
                  </a:lnTo>
                  <a:lnTo>
                    <a:pt x="1065" y="862"/>
                  </a:lnTo>
                  <a:lnTo>
                    <a:pt x="1072" y="908"/>
                  </a:lnTo>
                  <a:lnTo>
                    <a:pt x="1072" y="953"/>
                  </a:lnTo>
                  <a:lnTo>
                    <a:pt x="1067" y="998"/>
                  </a:lnTo>
                  <a:lnTo>
                    <a:pt x="1061" y="1121"/>
                  </a:lnTo>
                  <a:lnTo>
                    <a:pt x="1065" y="1243"/>
                  </a:lnTo>
                  <a:lnTo>
                    <a:pt x="1075" y="1362"/>
                  </a:lnTo>
                  <a:lnTo>
                    <a:pt x="1092" y="1481"/>
                  </a:lnTo>
                  <a:lnTo>
                    <a:pt x="1113" y="1596"/>
                  </a:lnTo>
                  <a:lnTo>
                    <a:pt x="1137" y="1713"/>
                  </a:lnTo>
                  <a:lnTo>
                    <a:pt x="1162" y="1827"/>
                  </a:lnTo>
                  <a:lnTo>
                    <a:pt x="1188" y="1942"/>
                  </a:lnTo>
                  <a:lnTo>
                    <a:pt x="1184" y="1952"/>
                  </a:lnTo>
                  <a:lnTo>
                    <a:pt x="1186" y="1964"/>
                  </a:lnTo>
                  <a:lnTo>
                    <a:pt x="1190" y="1973"/>
                  </a:lnTo>
                  <a:lnTo>
                    <a:pt x="1198" y="1984"/>
                  </a:lnTo>
                  <a:lnTo>
                    <a:pt x="1204" y="1984"/>
                  </a:lnTo>
                  <a:lnTo>
                    <a:pt x="1206" y="2014"/>
                  </a:lnTo>
                  <a:lnTo>
                    <a:pt x="1204" y="2046"/>
                  </a:lnTo>
                  <a:lnTo>
                    <a:pt x="1198" y="2077"/>
                  </a:lnTo>
                  <a:lnTo>
                    <a:pt x="1189" y="2106"/>
                  </a:lnTo>
                  <a:lnTo>
                    <a:pt x="1176" y="2133"/>
                  </a:lnTo>
                  <a:lnTo>
                    <a:pt x="1161" y="2161"/>
                  </a:lnTo>
                  <a:lnTo>
                    <a:pt x="1142" y="2187"/>
                  </a:lnTo>
                  <a:lnTo>
                    <a:pt x="1124" y="2213"/>
                  </a:lnTo>
                  <a:lnTo>
                    <a:pt x="1089" y="2233"/>
                  </a:lnTo>
                  <a:lnTo>
                    <a:pt x="1052" y="2253"/>
                  </a:lnTo>
                  <a:lnTo>
                    <a:pt x="1013" y="2271"/>
                  </a:lnTo>
                  <a:lnTo>
                    <a:pt x="976" y="2290"/>
                  </a:lnTo>
                  <a:lnTo>
                    <a:pt x="936" y="2304"/>
                  </a:lnTo>
                  <a:lnTo>
                    <a:pt x="896" y="2318"/>
                  </a:lnTo>
                  <a:lnTo>
                    <a:pt x="855" y="2328"/>
                  </a:lnTo>
                  <a:lnTo>
                    <a:pt x="815" y="2336"/>
                  </a:lnTo>
                  <a:lnTo>
                    <a:pt x="801" y="2332"/>
                  </a:lnTo>
                  <a:lnTo>
                    <a:pt x="786" y="2332"/>
                  </a:lnTo>
                  <a:lnTo>
                    <a:pt x="770" y="2332"/>
                  </a:lnTo>
                  <a:lnTo>
                    <a:pt x="755" y="2332"/>
                  </a:lnTo>
                  <a:lnTo>
                    <a:pt x="739" y="2331"/>
                  </a:lnTo>
                  <a:lnTo>
                    <a:pt x="723" y="2331"/>
                  </a:lnTo>
                  <a:lnTo>
                    <a:pt x="707" y="2330"/>
                  </a:lnTo>
                  <a:lnTo>
                    <a:pt x="693" y="2330"/>
                  </a:lnTo>
                  <a:lnTo>
                    <a:pt x="681" y="2291"/>
                  </a:lnTo>
                  <a:lnTo>
                    <a:pt x="674" y="2252"/>
                  </a:lnTo>
                  <a:lnTo>
                    <a:pt x="669" y="2214"/>
                  </a:lnTo>
                  <a:lnTo>
                    <a:pt x="667" y="2178"/>
                  </a:lnTo>
                  <a:lnTo>
                    <a:pt x="663" y="2140"/>
                  </a:lnTo>
                  <a:lnTo>
                    <a:pt x="656" y="2105"/>
                  </a:lnTo>
                  <a:lnTo>
                    <a:pt x="644" y="2070"/>
                  </a:lnTo>
                  <a:lnTo>
                    <a:pt x="627" y="2037"/>
                  </a:lnTo>
                  <a:lnTo>
                    <a:pt x="597" y="2034"/>
                  </a:lnTo>
                  <a:lnTo>
                    <a:pt x="570" y="2030"/>
                  </a:lnTo>
                  <a:lnTo>
                    <a:pt x="544" y="2019"/>
                  </a:lnTo>
                  <a:lnTo>
                    <a:pt x="520" y="2010"/>
                  </a:lnTo>
                  <a:lnTo>
                    <a:pt x="493" y="1997"/>
                  </a:lnTo>
                  <a:lnTo>
                    <a:pt x="468" y="1986"/>
                  </a:lnTo>
                  <a:lnTo>
                    <a:pt x="443" y="1975"/>
                  </a:lnTo>
                  <a:lnTo>
                    <a:pt x="417" y="1969"/>
                  </a:lnTo>
                  <a:lnTo>
                    <a:pt x="399" y="1960"/>
                  </a:lnTo>
                  <a:lnTo>
                    <a:pt x="381" y="1953"/>
                  </a:lnTo>
                  <a:lnTo>
                    <a:pt x="362" y="1945"/>
                  </a:lnTo>
                  <a:lnTo>
                    <a:pt x="345" y="1938"/>
                  </a:lnTo>
                  <a:lnTo>
                    <a:pt x="328" y="1926"/>
                  </a:lnTo>
                  <a:lnTo>
                    <a:pt x="314" y="1914"/>
                  </a:lnTo>
                  <a:lnTo>
                    <a:pt x="301" y="1899"/>
                  </a:lnTo>
                  <a:lnTo>
                    <a:pt x="293" y="1881"/>
                  </a:lnTo>
                  <a:lnTo>
                    <a:pt x="290" y="1851"/>
                  </a:lnTo>
                  <a:lnTo>
                    <a:pt x="288" y="1820"/>
                  </a:lnTo>
                  <a:lnTo>
                    <a:pt x="288" y="1788"/>
                  </a:lnTo>
                  <a:lnTo>
                    <a:pt x="290" y="1756"/>
                  </a:lnTo>
                  <a:lnTo>
                    <a:pt x="295" y="1724"/>
                  </a:lnTo>
                  <a:lnTo>
                    <a:pt x="303" y="1694"/>
                  </a:lnTo>
                  <a:lnTo>
                    <a:pt x="313" y="1664"/>
                  </a:lnTo>
                  <a:lnTo>
                    <a:pt x="329" y="1640"/>
                  </a:lnTo>
                  <a:lnTo>
                    <a:pt x="331" y="1616"/>
                  </a:lnTo>
                  <a:lnTo>
                    <a:pt x="337" y="1594"/>
                  </a:lnTo>
                  <a:lnTo>
                    <a:pt x="341" y="1570"/>
                  </a:lnTo>
                  <a:lnTo>
                    <a:pt x="345" y="1548"/>
                  </a:lnTo>
                  <a:lnTo>
                    <a:pt x="345" y="1524"/>
                  </a:lnTo>
                  <a:lnTo>
                    <a:pt x="341" y="1503"/>
                  </a:lnTo>
                  <a:lnTo>
                    <a:pt x="332" y="1483"/>
                  </a:lnTo>
                  <a:lnTo>
                    <a:pt x="317" y="1465"/>
                  </a:lnTo>
                  <a:lnTo>
                    <a:pt x="317" y="1456"/>
                  </a:lnTo>
                  <a:lnTo>
                    <a:pt x="314" y="1449"/>
                  </a:lnTo>
                  <a:lnTo>
                    <a:pt x="307" y="1444"/>
                  </a:lnTo>
                  <a:lnTo>
                    <a:pt x="304" y="1441"/>
                  </a:lnTo>
                  <a:lnTo>
                    <a:pt x="301" y="1418"/>
                  </a:lnTo>
                  <a:lnTo>
                    <a:pt x="297" y="1401"/>
                  </a:lnTo>
                  <a:lnTo>
                    <a:pt x="288" y="1383"/>
                  </a:lnTo>
                  <a:lnTo>
                    <a:pt x="279" y="1366"/>
                  </a:lnTo>
                  <a:lnTo>
                    <a:pt x="266" y="1350"/>
                  </a:lnTo>
                  <a:lnTo>
                    <a:pt x="256" y="1335"/>
                  </a:lnTo>
                  <a:lnTo>
                    <a:pt x="245" y="1318"/>
                  </a:lnTo>
                  <a:lnTo>
                    <a:pt x="240" y="1302"/>
                  </a:lnTo>
                  <a:lnTo>
                    <a:pt x="234" y="1299"/>
                  </a:lnTo>
                  <a:lnTo>
                    <a:pt x="231" y="1296"/>
                  </a:lnTo>
                  <a:lnTo>
                    <a:pt x="227" y="1290"/>
                  </a:lnTo>
                  <a:lnTo>
                    <a:pt x="225" y="1285"/>
                  </a:lnTo>
                  <a:lnTo>
                    <a:pt x="221" y="1280"/>
                  </a:lnTo>
                  <a:lnTo>
                    <a:pt x="218" y="1279"/>
                  </a:lnTo>
                  <a:lnTo>
                    <a:pt x="213" y="1280"/>
                  </a:lnTo>
                  <a:lnTo>
                    <a:pt x="210" y="1289"/>
                  </a:lnTo>
                  <a:lnTo>
                    <a:pt x="211" y="1305"/>
                  </a:lnTo>
                  <a:lnTo>
                    <a:pt x="215" y="1323"/>
                  </a:lnTo>
                  <a:lnTo>
                    <a:pt x="218" y="1339"/>
                  </a:lnTo>
                  <a:lnTo>
                    <a:pt x="224" y="1357"/>
                  </a:lnTo>
                  <a:lnTo>
                    <a:pt x="228" y="1372"/>
                  </a:lnTo>
                  <a:lnTo>
                    <a:pt x="236" y="1389"/>
                  </a:lnTo>
                  <a:lnTo>
                    <a:pt x="244" y="1403"/>
                  </a:lnTo>
                  <a:lnTo>
                    <a:pt x="256" y="1418"/>
                  </a:lnTo>
                  <a:lnTo>
                    <a:pt x="257" y="1432"/>
                  </a:lnTo>
                  <a:lnTo>
                    <a:pt x="258" y="1449"/>
                  </a:lnTo>
                  <a:lnTo>
                    <a:pt x="256" y="1463"/>
                  </a:lnTo>
                  <a:lnTo>
                    <a:pt x="253" y="1480"/>
                  </a:lnTo>
                  <a:lnTo>
                    <a:pt x="248" y="1494"/>
                  </a:lnTo>
                  <a:lnTo>
                    <a:pt x="243" y="1509"/>
                  </a:lnTo>
                  <a:lnTo>
                    <a:pt x="237" y="1523"/>
                  </a:lnTo>
                  <a:lnTo>
                    <a:pt x="232" y="1537"/>
                  </a:lnTo>
                  <a:lnTo>
                    <a:pt x="221" y="1541"/>
                  </a:lnTo>
                  <a:lnTo>
                    <a:pt x="211" y="1545"/>
                  </a:lnTo>
                  <a:lnTo>
                    <a:pt x="201" y="1549"/>
                  </a:lnTo>
                  <a:lnTo>
                    <a:pt x="191" y="1553"/>
                  </a:lnTo>
                  <a:lnTo>
                    <a:pt x="179" y="1553"/>
                  </a:lnTo>
                  <a:lnTo>
                    <a:pt x="169" y="1554"/>
                  </a:lnTo>
                  <a:lnTo>
                    <a:pt x="159" y="1553"/>
                  </a:lnTo>
                  <a:lnTo>
                    <a:pt x="148" y="1551"/>
                  </a:lnTo>
                  <a:lnTo>
                    <a:pt x="143" y="1540"/>
                  </a:lnTo>
                  <a:lnTo>
                    <a:pt x="136" y="1533"/>
                  </a:lnTo>
                  <a:lnTo>
                    <a:pt x="126" y="1525"/>
                  </a:lnTo>
                  <a:lnTo>
                    <a:pt x="116" y="1520"/>
                  </a:lnTo>
                  <a:lnTo>
                    <a:pt x="106" y="1512"/>
                  </a:lnTo>
                  <a:lnTo>
                    <a:pt x="99" y="1505"/>
                  </a:lnTo>
                  <a:lnTo>
                    <a:pt x="94" y="1496"/>
                  </a:lnTo>
                  <a:lnTo>
                    <a:pt x="92" y="1485"/>
                  </a:lnTo>
                  <a:lnTo>
                    <a:pt x="89" y="1468"/>
                  </a:lnTo>
                  <a:lnTo>
                    <a:pt x="89" y="1450"/>
                  </a:lnTo>
                  <a:lnTo>
                    <a:pt x="87" y="1432"/>
                  </a:lnTo>
                  <a:lnTo>
                    <a:pt x="86" y="1416"/>
                  </a:lnTo>
                  <a:lnTo>
                    <a:pt x="81" y="1398"/>
                  </a:lnTo>
                  <a:lnTo>
                    <a:pt x="76" y="1384"/>
                  </a:lnTo>
                  <a:lnTo>
                    <a:pt x="67" y="1369"/>
                  </a:lnTo>
                  <a:lnTo>
                    <a:pt x="57" y="1357"/>
                  </a:lnTo>
                  <a:lnTo>
                    <a:pt x="38" y="1336"/>
                  </a:lnTo>
                  <a:lnTo>
                    <a:pt x="23" y="1315"/>
                  </a:lnTo>
                  <a:lnTo>
                    <a:pt x="12" y="1291"/>
                  </a:lnTo>
                  <a:lnTo>
                    <a:pt x="6" y="1268"/>
                  </a:lnTo>
                  <a:lnTo>
                    <a:pt x="1" y="1242"/>
                  </a:lnTo>
                  <a:lnTo>
                    <a:pt x="0" y="1216"/>
                  </a:lnTo>
                  <a:lnTo>
                    <a:pt x="1" y="1190"/>
                  </a:lnTo>
                  <a:lnTo>
                    <a:pt x="6" y="1164"/>
                  </a:lnTo>
                  <a:lnTo>
                    <a:pt x="17" y="1140"/>
                  </a:lnTo>
                  <a:lnTo>
                    <a:pt x="31" y="1118"/>
                  </a:lnTo>
                  <a:lnTo>
                    <a:pt x="47" y="1096"/>
                  </a:lnTo>
                  <a:lnTo>
                    <a:pt x="66" y="1077"/>
                  </a:lnTo>
                  <a:lnTo>
                    <a:pt x="86" y="1059"/>
                  </a:lnTo>
                  <a:lnTo>
                    <a:pt x="107" y="1046"/>
                  </a:lnTo>
                  <a:lnTo>
                    <a:pt x="131" y="1038"/>
                  </a:lnTo>
                  <a:lnTo>
                    <a:pt x="159" y="1037"/>
                  </a:lnTo>
                  <a:lnTo>
                    <a:pt x="187" y="1046"/>
                  </a:lnTo>
                  <a:lnTo>
                    <a:pt x="216" y="1060"/>
                  </a:lnTo>
                  <a:lnTo>
                    <a:pt x="242" y="1076"/>
                  </a:lnTo>
                  <a:lnTo>
                    <a:pt x="269" y="1094"/>
                  </a:lnTo>
                  <a:lnTo>
                    <a:pt x="295" y="1113"/>
                  </a:lnTo>
                  <a:lnTo>
                    <a:pt x="321" y="1134"/>
                  </a:lnTo>
                  <a:lnTo>
                    <a:pt x="345" y="1157"/>
                  </a:lnTo>
                  <a:lnTo>
                    <a:pt x="369" y="1180"/>
                  </a:lnTo>
                  <a:lnTo>
                    <a:pt x="373" y="1179"/>
                  </a:lnTo>
                  <a:lnTo>
                    <a:pt x="383" y="1179"/>
                  </a:lnTo>
                  <a:lnTo>
                    <a:pt x="386" y="1178"/>
                  </a:lnTo>
                  <a:lnTo>
                    <a:pt x="391" y="1176"/>
                  </a:lnTo>
                  <a:lnTo>
                    <a:pt x="393" y="1171"/>
                  </a:lnTo>
                  <a:lnTo>
                    <a:pt x="395" y="1166"/>
                  </a:lnTo>
                  <a:lnTo>
                    <a:pt x="395" y="1158"/>
                  </a:lnTo>
                  <a:lnTo>
                    <a:pt x="372" y="1129"/>
                  </a:lnTo>
                  <a:lnTo>
                    <a:pt x="349" y="1104"/>
                  </a:lnTo>
                  <a:lnTo>
                    <a:pt x="323" y="1080"/>
                  </a:lnTo>
                  <a:lnTo>
                    <a:pt x="297" y="1060"/>
                  </a:lnTo>
                  <a:lnTo>
                    <a:pt x="268" y="1040"/>
                  </a:lnTo>
                  <a:lnTo>
                    <a:pt x="239" y="1024"/>
                  </a:lnTo>
                  <a:lnTo>
                    <a:pt x="208" y="1010"/>
                  </a:lnTo>
                  <a:lnTo>
                    <a:pt x="178" y="998"/>
                  </a:lnTo>
                  <a:lnTo>
                    <a:pt x="172" y="977"/>
                  </a:lnTo>
                  <a:lnTo>
                    <a:pt x="174" y="955"/>
                  </a:lnTo>
                  <a:lnTo>
                    <a:pt x="179" y="934"/>
                  </a:lnTo>
                  <a:lnTo>
                    <a:pt x="188" y="914"/>
                  </a:lnTo>
                  <a:lnTo>
                    <a:pt x="198" y="893"/>
                  </a:lnTo>
                  <a:lnTo>
                    <a:pt x="211" y="875"/>
                  </a:lnTo>
                  <a:lnTo>
                    <a:pt x="225" y="858"/>
                  </a:lnTo>
                  <a:lnTo>
                    <a:pt x="240" y="842"/>
                  </a:lnTo>
                  <a:lnTo>
                    <a:pt x="252" y="833"/>
                  </a:lnTo>
                  <a:lnTo>
                    <a:pt x="265" y="823"/>
                  </a:lnTo>
                  <a:lnTo>
                    <a:pt x="279" y="814"/>
                  </a:lnTo>
                  <a:lnTo>
                    <a:pt x="295" y="808"/>
                  </a:lnTo>
                  <a:lnTo>
                    <a:pt x="308" y="802"/>
                  </a:lnTo>
                  <a:lnTo>
                    <a:pt x="325" y="801"/>
                  </a:lnTo>
                  <a:lnTo>
                    <a:pt x="341" y="802"/>
                  </a:lnTo>
                  <a:lnTo>
                    <a:pt x="361" y="809"/>
                  </a:lnTo>
                  <a:lnTo>
                    <a:pt x="391" y="823"/>
                  </a:lnTo>
                  <a:lnTo>
                    <a:pt x="420" y="844"/>
                  </a:lnTo>
                  <a:lnTo>
                    <a:pt x="447" y="865"/>
                  </a:lnTo>
                  <a:lnTo>
                    <a:pt x="473" y="891"/>
                  </a:lnTo>
                  <a:lnTo>
                    <a:pt x="497" y="917"/>
                  </a:lnTo>
                  <a:lnTo>
                    <a:pt x="522" y="944"/>
                  </a:lnTo>
                  <a:lnTo>
                    <a:pt x="546" y="972"/>
                  </a:lnTo>
                  <a:lnTo>
                    <a:pt x="570" y="1000"/>
                  </a:lnTo>
                  <a:lnTo>
                    <a:pt x="573" y="1011"/>
                  </a:lnTo>
                  <a:lnTo>
                    <a:pt x="580" y="1021"/>
                  </a:lnTo>
                  <a:lnTo>
                    <a:pt x="588" y="1030"/>
                  </a:lnTo>
                  <a:lnTo>
                    <a:pt x="600" y="1037"/>
                  </a:lnTo>
                  <a:lnTo>
                    <a:pt x="608" y="1037"/>
                  </a:lnTo>
                  <a:lnTo>
                    <a:pt x="615" y="1034"/>
                  </a:lnTo>
                  <a:lnTo>
                    <a:pt x="620" y="1028"/>
                  </a:lnTo>
                  <a:lnTo>
                    <a:pt x="627" y="1023"/>
                  </a:lnTo>
                  <a:lnTo>
                    <a:pt x="609" y="984"/>
                  </a:lnTo>
                  <a:lnTo>
                    <a:pt x="588" y="948"/>
                  </a:lnTo>
                  <a:lnTo>
                    <a:pt x="563" y="917"/>
                  </a:lnTo>
                  <a:lnTo>
                    <a:pt x="537" y="888"/>
                  </a:lnTo>
                  <a:lnTo>
                    <a:pt x="507" y="860"/>
                  </a:lnTo>
                  <a:lnTo>
                    <a:pt x="477" y="834"/>
                  </a:lnTo>
                  <a:lnTo>
                    <a:pt x="445" y="809"/>
                  </a:lnTo>
                  <a:lnTo>
                    <a:pt x="415" y="785"/>
                  </a:lnTo>
                  <a:lnTo>
                    <a:pt x="404" y="780"/>
                  </a:lnTo>
                  <a:lnTo>
                    <a:pt x="395" y="775"/>
                  </a:lnTo>
                  <a:lnTo>
                    <a:pt x="386" y="770"/>
                  </a:lnTo>
                  <a:lnTo>
                    <a:pt x="378" y="767"/>
                  </a:lnTo>
                  <a:lnTo>
                    <a:pt x="369" y="762"/>
                  </a:lnTo>
                  <a:lnTo>
                    <a:pt x="361" y="759"/>
                  </a:lnTo>
                  <a:lnTo>
                    <a:pt x="351" y="756"/>
                  </a:lnTo>
                  <a:lnTo>
                    <a:pt x="341" y="756"/>
                  </a:lnTo>
                  <a:lnTo>
                    <a:pt x="336" y="747"/>
                  </a:lnTo>
                  <a:lnTo>
                    <a:pt x="338" y="739"/>
                  </a:lnTo>
                  <a:lnTo>
                    <a:pt x="341" y="728"/>
                  </a:lnTo>
                  <a:lnTo>
                    <a:pt x="347" y="721"/>
                  </a:lnTo>
                  <a:lnTo>
                    <a:pt x="355" y="700"/>
                  </a:lnTo>
                  <a:lnTo>
                    <a:pt x="367" y="680"/>
                  </a:lnTo>
                  <a:lnTo>
                    <a:pt x="379" y="661"/>
                  </a:lnTo>
                  <a:lnTo>
                    <a:pt x="394" y="644"/>
                  </a:lnTo>
                  <a:lnTo>
                    <a:pt x="410" y="629"/>
                  </a:lnTo>
                  <a:lnTo>
                    <a:pt x="429" y="620"/>
                  </a:lnTo>
                  <a:lnTo>
                    <a:pt x="450" y="614"/>
                  </a:lnTo>
                  <a:lnTo>
                    <a:pt x="473" y="615"/>
                  </a:lnTo>
                  <a:lnTo>
                    <a:pt x="477" y="611"/>
                  </a:lnTo>
                  <a:lnTo>
                    <a:pt x="483" y="610"/>
                  </a:lnTo>
                  <a:lnTo>
                    <a:pt x="490" y="610"/>
                  </a:lnTo>
                  <a:lnTo>
                    <a:pt x="497" y="611"/>
                  </a:lnTo>
                  <a:lnTo>
                    <a:pt x="504" y="613"/>
                  </a:lnTo>
                  <a:lnTo>
                    <a:pt x="511" y="615"/>
                  </a:lnTo>
                  <a:lnTo>
                    <a:pt x="517" y="616"/>
                  </a:lnTo>
                  <a:lnTo>
                    <a:pt x="524" y="619"/>
                  </a:lnTo>
                  <a:lnTo>
                    <a:pt x="555" y="636"/>
                  </a:lnTo>
                  <a:lnTo>
                    <a:pt x="589" y="657"/>
                  </a:lnTo>
                  <a:lnTo>
                    <a:pt x="623" y="679"/>
                  </a:lnTo>
                  <a:lnTo>
                    <a:pt x="656" y="702"/>
                  </a:lnTo>
                  <a:lnTo>
                    <a:pt x="688" y="725"/>
                  </a:lnTo>
                  <a:lnTo>
                    <a:pt x="720" y="749"/>
                  </a:lnTo>
                  <a:lnTo>
                    <a:pt x="749" y="774"/>
                  </a:lnTo>
                  <a:lnTo>
                    <a:pt x="780" y="801"/>
                  </a:lnTo>
                  <a:lnTo>
                    <a:pt x="789" y="802"/>
                  </a:lnTo>
                  <a:lnTo>
                    <a:pt x="799" y="800"/>
                  </a:lnTo>
                  <a:lnTo>
                    <a:pt x="807" y="793"/>
                  </a:lnTo>
                  <a:lnTo>
                    <a:pt x="815" y="785"/>
                  </a:lnTo>
                  <a:lnTo>
                    <a:pt x="807" y="770"/>
                  </a:lnTo>
                  <a:lnTo>
                    <a:pt x="797" y="760"/>
                  </a:lnTo>
                  <a:lnTo>
                    <a:pt x="786" y="749"/>
                  </a:lnTo>
                  <a:lnTo>
                    <a:pt x="775" y="740"/>
                  </a:lnTo>
                  <a:lnTo>
                    <a:pt x="762" y="729"/>
                  </a:lnTo>
                  <a:lnTo>
                    <a:pt x="752" y="720"/>
                  </a:lnTo>
                  <a:lnTo>
                    <a:pt x="741" y="709"/>
                  </a:lnTo>
                  <a:lnTo>
                    <a:pt x="735" y="699"/>
                  </a:lnTo>
                  <a:lnTo>
                    <a:pt x="704" y="679"/>
                  </a:lnTo>
                  <a:lnTo>
                    <a:pt x="675" y="659"/>
                  </a:lnTo>
                  <a:lnTo>
                    <a:pt x="645" y="639"/>
                  </a:lnTo>
                  <a:lnTo>
                    <a:pt x="617" y="621"/>
                  </a:lnTo>
                  <a:lnTo>
                    <a:pt x="586" y="603"/>
                  </a:lnTo>
                  <a:lnTo>
                    <a:pt x="555" y="588"/>
                  </a:lnTo>
                  <a:lnTo>
                    <a:pt x="523" y="575"/>
                  </a:lnTo>
                  <a:lnTo>
                    <a:pt x="490" y="566"/>
                  </a:lnTo>
                  <a:lnTo>
                    <a:pt x="481" y="555"/>
                  </a:lnTo>
                  <a:lnTo>
                    <a:pt x="473" y="548"/>
                  </a:lnTo>
                  <a:lnTo>
                    <a:pt x="465" y="540"/>
                  </a:lnTo>
                  <a:lnTo>
                    <a:pt x="457" y="533"/>
                  </a:lnTo>
                  <a:lnTo>
                    <a:pt x="448" y="524"/>
                  </a:lnTo>
                  <a:lnTo>
                    <a:pt x="440" y="517"/>
                  </a:lnTo>
                  <a:lnTo>
                    <a:pt x="432" y="508"/>
                  </a:lnTo>
                  <a:lnTo>
                    <a:pt x="425" y="498"/>
                  </a:lnTo>
                  <a:lnTo>
                    <a:pt x="401" y="463"/>
                  </a:lnTo>
                  <a:lnTo>
                    <a:pt x="381" y="427"/>
                  </a:lnTo>
                  <a:lnTo>
                    <a:pt x="364" y="388"/>
                  </a:lnTo>
                  <a:lnTo>
                    <a:pt x="352" y="348"/>
                  </a:lnTo>
                  <a:lnTo>
                    <a:pt x="341" y="305"/>
                  </a:lnTo>
                  <a:lnTo>
                    <a:pt x="339" y="264"/>
                  </a:lnTo>
                  <a:lnTo>
                    <a:pt x="340" y="220"/>
                  </a:lnTo>
                  <a:lnTo>
                    <a:pt x="349" y="178"/>
                  </a:lnTo>
                  <a:lnTo>
                    <a:pt x="351" y="156"/>
                  </a:lnTo>
                  <a:lnTo>
                    <a:pt x="356" y="136"/>
                  </a:lnTo>
                  <a:lnTo>
                    <a:pt x="363" y="114"/>
                  </a:lnTo>
                  <a:lnTo>
                    <a:pt x="373" y="97"/>
                  </a:lnTo>
                  <a:lnTo>
                    <a:pt x="385" y="77"/>
                  </a:lnTo>
                  <a:lnTo>
                    <a:pt x="397" y="59"/>
                  </a:lnTo>
                  <a:lnTo>
                    <a:pt x="411" y="40"/>
                  </a:lnTo>
                  <a:lnTo>
                    <a:pt x="425" y="23"/>
                  </a:lnTo>
                  <a:lnTo>
                    <a:pt x="432" y="23"/>
                  </a:lnTo>
                  <a:lnTo>
                    <a:pt x="440" y="20"/>
                  </a:lnTo>
                  <a:lnTo>
                    <a:pt x="448" y="17"/>
                  </a:lnTo>
                  <a:lnTo>
                    <a:pt x="456" y="13"/>
                  </a:lnTo>
                  <a:lnTo>
                    <a:pt x="463" y="7"/>
                  </a:lnTo>
                  <a:lnTo>
                    <a:pt x="472" y="4"/>
                  </a:lnTo>
                  <a:lnTo>
                    <a:pt x="480" y="0"/>
                  </a:lnTo>
                  <a:lnTo>
                    <a:pt x="490" y="0"/>
                  </a:lnTo>
                  <a:lnTo>
                    <a:pt x="493" y="0"/>
                  </a:lnTo>
                  <a:lnTo>
                    <a:pt x="500" y="1"/>
                  </a:lnTo>
                  <a:lnTo>
                    <a:pt x="506" y="3"/>
                  </a:lnTo>
                  <a:lnTo>
                    <a:pt x="513" y="6"/>
                  </a:lnTo>
                  <a:lnTo>
                    <a:pt x="519" y="8"/>
                  </a:lnTo>
                  <a:lnTo>
                    <a:pt x="524" y="12"/>
                  </a:lnTo>
                  <a:lnTo>
                    <a:pt x="527" y="16"/>
                  </a:lnTo>
                  <a:lnTo>
                    <a:pt x="530" y="23"/>
                  </a:lnTo>
                  <a:close/>
                </a:path>
              </a:pathLst>
            </a:custGeom>
            <a:solidFill>
              <a:srgbClr val="FFD6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621" name="Freeform 21"/>
            <p:cNvSpPr>
              <a:spLocks/>
            </p:cNvSpPr>
            <p:nvPr/>
          </p:nvSpPr>
          <p:spPr bwMode="auto">
            <a:xfrm>
              <a:off x="4556" y="3379"/>
              <a:ext cx="54" cy="63"/>
            </a:xfrm>
            <a:custGeom>
              <a:avLst/>
              <a:gdLst>
                <a:gd name="T0" fmla="*/ 185 w 218"/>
                <a:gd name="T1" fmla="*/ 32 h 315"/>
                <a:gd name="T2" fmla="*/ 202 w 218"/>
                <a:gd name="T3" fmla="*/ 63 h 315"/>
                <a:gd name="T4" fmla="*/ 212 w 218"/>
                <a:gd name="T5" fmla="*/ 97 h 315"/>
                <a:gd name="T6" fmla="*/ 217 w 218"/>
                <a:gd name="T7" fmla="*/ 132 h 315"/>
                <a:gd name="T8" fmla="*/ 218 w 218"/>
                <a:gd name="T9" fmla="*/ 171 h 315"/>
                <a:gd name="T10" fmla="*/ 215 w 218"/>
                <a:gd name="T11" fmla="*/ 208 h 315"/>
                <a:gd name="T12" fmla="*/ 211 w 218"/>
                <a:gd name="T13" fmla="*/ 244 h 315"/>
                <a:gd name="T14" fmla="*/ 206 w 218"/>
                <a:gd name="T15" fmla="*/ 280 h 315"/>
                <a:gd name="T16" fmla="*/ 201 w 218"/>
                <a:gd name="T17" fmla="*/ 315 h 315"/>
                <a:gd name="T18" fmla="*/ 183 w 218"/>
                <a:gd name="T19" fmla="*/ 278 h 315"/>
                <a:gd name="T20" fmla="*/ 161 w 218"/>
                <a:gd name="T21" fmla="*/ 244 h 315"/>
                <a:gd name="T22" fmla="*/ 137 w 218"/>
                <a:gd name="T23" fmla="*/ 211 h 315"/>
                <a:gd name="T24" fmla="*/ 112 w 218"/>
                <a:gd name="T25" fmla="*/ 179 h 315"/>
                <a:gd name="T26" fmla="*/ 83 w 218"/>
                <a:gd name="T27" fmla="*/ 148 h 315"/>
                <a:gd name="T28" fmla="*/ 56 w 218"/>
                <a:gd name="T29" fmla="*/ 117 h 315"/>
                <a:gd name="T30" fmla="*/ 27 w 218"/>
                <a:gd name="T31" fmla="*/ 88 h 315"/>
                <a:gd name="T32" fmla="*/ 0 w 218"/>
                <a:gd name="T33" fmla="*/ 59 h 315"/>
                <a:gd name="T34" fmla="*/ 8 w 218"/>
                <a:gd name="T35" fmla="*/ 48 h 315"/>
                <a:gd name="T36" fmla="*/ 18 w 218"/>
                <a:gd name="T37" fmla="*/ 39 h 315"/>
                <a:gd name="T38" fmla="*/ 30 w 218"/>
                <a:gd name="T39" fmla="*/ 31 h 315"/>
                <a:gd name="T40" fmla="*/ 42 w 218"/>
                <a:gd name="T41" fmla="*/ 25 h 315"/>
                <a:gd name="T42" fmla="*/ 55 w 218"/>
                <a:gd name="T43" fmla="*/ 18 h 315"/>
                <a:gd name="T44" fmla="*/ 67 w 218"/>
                <a:gd name="T45" fmla="*/ 13 h 315"/>
                <a:gd name="T46" fmla="*/ 80 w 218"/>
                <a:gd name="T47" fmla="*/ 6 h 315"/>
                <a:gd name="T48" fmla="*/ 94 w 218"/>
                <a:gd name="T49" fmla="*/ 2 h 315"/>
                <a:gd name="T50" fmla="*/ 101 w 218"/>
                <a:gd name="T51" fmla="*/ 0 h 315"/>
                <a:gd name="T52" fmla="*/ 109 w 218"/>
                <a:gd name="T53" fmla="*/ 0 h 315"/>
                <a:gd name="T54" fmla="*/ 115 w 218"/>
                <a:gd name="T55" fmla="*/ 2 h 315"/>
                <a:gd name="T56" fmla="*/ 123 w 218"/>
                <a:gd name="T57" fmla="*/ 3 h 315"/>
                <a:gd name="T58" fmla="*/ 130 w 218"/>
                <a:gd name="T59" fmla="*/ 4 h 315"/>
                <a:gd name="T60" fmla="*/ 137 w 218"/>
                <a:gd name="T61" fmla="*/ 5 h 315"/>
                <a:gd name="T62" fmla="*/ 144 w 218"/>
                <a:gd name="T63" fmla="*/ 6 h 315"/>
                <a:gd name="T64" fmla="*/ 153 w 218"/>
                <a:gd name="T65" fmla="*/ 7 h 315"/>
                <a:gd name="T66" fmla="*/ 185 w 218"/>
                <a:gd name="T67" fmla="*/ 3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8" h="315">
                  <a:moveTo>
                    <a:pt x="185" y="32"/>
                  </a:moveTo>
                  <a:lnTo>
                    <a:pt x="202" y="63"/>
                  </a:lnTo>
                  <a:lnTo>
                    <a:pt x="212" y="97"/>
                  </a:lnTo>
                  <a:lnTo>
                    <a:pt x="217" y="132"/>
                  </a:lnTo>
                  <a:lnTo>
                    <a:pt x="218" y="171"/>
                  </a:lnTo>
                  <a:lnTo>
                    <a:pt x="215" y="208"/>
                  </a:lnTo>
                  <a:lnTo>
                    <a:pt x="211" y="244"/>
                  </a:lnTo>
                  <a:lnTo>
                    <a:pt x="206" y="280"/>
                  </a:lnTo>
                  <a:lnTo>
                    <a:pt x="201" y="315"/>
                  </a:lnTo>
                  <a:lnTo>
                    <a:pt x="183" y="278"/>
                  </a:lnTo>
                  <a:lnTo>
                    <a:pt x="161" y="244"/>
                  </a:lnTo>
                  <a:lnTo>
                    <a:pt x="137" y="211"/>
                  </a:lnTo>
                  <a:lnTo>
                    <a:pt x="112" y="179"/>
                  </a:lnTo>
                  <a:lnTo>
                    <a:pt x="83" y="148"/>
                  </a:lnTo>
                  <a:lnTo>
                    <a:pt x="56" y="117"/>
                  </a:lnTo>
                  <a:lnTo>
                    <a:pt x="27" y="88"/>
                  </a:lnTo>
                  <a:lnTo>
                    <a:pt x="0" y="59"/>
                  </a:lnTo>
                  <a:lnTo>
                    <a:pt x="8" y="48"/>
                  </a:lnTo>
                  <a:lnTo>
                    <a:pt x="18" y="39"/>
                  </a:lnTo>
                  <a:lnTo>
                    <a:pt x="30" y="31"/>
                  </a:lnTo>
                  <a:lnTo>
                    <a:pt x="42" y="25"/>
                  </a:lnTo>
                  <a:lnTo>
                    <a:pt x="55" y="18"/>
                  </a:lnTo>
                  <a:lnTo>
                    <a:pt x="67" y="13"/>
                  </a:lnTo>
                  <a:lnTo>
                    <a:pt x="80" y="6"/>
                  </a:lnTo>
                  <a:lnTo>
                    <a:pt x="94" y="2"/>
                  </a:lnTo>
                  <a:lnTo>
                    <a:pt x="101" y="0"/>
                  </a:lnTo>
                  <a:lnTo>
                    <a:pt x="109" y="0"/>
                  </a:lnTo>
                  <a:lnTo>
                    <a:pt x="115" y="2"/>
                  </a:lnTo>
                  <a:lnTo>
                    <a:pt x="123" y="3"/>
                  </a:lnTo>
                  <a:lnTo>
                    <a:pt x="130" y="4"/>
                  </a:lnTo>
                  <a:lnTo>
                    <a:pt x="137" y="5"/>
                  </a:lnTo>
                  <a:lnTo>
                    <a:pt x="144" y="6"/>
                  </a:lnTo>
                  <a:lnTo>
                    <a:pt x="153" y="7"/>
                  </a:lnTo>
                  <a:lnTo>
                    <a:pt x="185" y="32"/>
                  </a:lnTo>
                  <a:close/>
                </a:path>
              </a:pathLst>
            </a:custGeom>
            <a:solidFill>
              <a:srgbClr val="FFD6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622" name="Freeform 22"/>
            <p:cNvSpPr>
              <a:spLocks/>
            </p:cNvSpPr>
            <p:nvPr/>
          </p:nvSpPr>
          <p:spPr bwMode="auto">
            <a:xfrm>
              <a:off x="3868" y="3490"/>
              <a:ext cx="354" cy="371"/>
            </a:xfrm>
            <a:custGeom>
              <a:avLst/>
              <a:gdLst>
                <a:gd name="T0" fmla="*/ 726 w 1414"/>
                <a:gd name="T1" fmla="*/ 223 h 1855"/>
                <a:gd name="T2" fmla="*/ 686 w 1414"/>
                <a:gd name="T3" fmla="*/ 390 h 1855"/>
                <a:gd name="T4" fmla="*/ 649 w 1414"/>
                <a:gd name="T5" fmla="*/ 564 h 1855"/>
                <a:gd name="T6" fmla="*/ 597 w 1414"/>
                <a:gd name="T7" fmla="*/ 672 h 1855"/>
                <a:gd name="T8" fmla="*/ 516 w 1414"/>
                <a:gd name="T9" fmla="*/ 739 h 1855"/>
                <a:gd name="T10" fmla="*/ 524 w 1414"/>
                <a:gd name="T11" fmla="*/ 783 h 1855"/>
                <a:gd name="T12" fmla="*/ 659 w 1414"/>
                <a:gd name="T13" fmla="*/ 684 h 1855"/>
                <a:gd name="T14" fmla="*/ 805 w 1414"/>
                <a:gd name="T15" fmla="*/ 677 h 1855"/>
                <a:gd name="T16" fmla="*/ 853 w 1414"/>
                <a:gd name="T17" fmla="*/ 720 h 1855"/>
                <a:gd name="T18" fmla="*/ 779 w 1414"/>
                <a:gd name="T19" fmla="*/ 769 h 1855"/>
                <a:gd name="T20" fmla="*/ 645 w 1414"/>
                <a:gd name="T21" fmla="*/ 834 h 1855"/>
                <a:gd name="T22" fmla="*/ 648 w 1414"/>
                <a:gd name="T23" fmla="*/ 874 h 1855"/>
                <a:gd name="T24" fmla="*/ 683 w 1414"/>
                <a:gd name="T25" fmla="*/ 869 h 1855"/>
                <a:gd name="T26" fmla="*/ 787 w 1414"/>
                <a:gd name="T27" fmla="*/ 819 h 1855"/>
                <a:gd name="T28" fmla="*/ 868 w 1414"/>
                <a:gd name="T29" fmla="*/ 791 h 1855"/>
                <a:gd name="T30" fmla="*/ 909 w 1414"/>
                <a:gd name="T31" fmla="*/ 789 h 1855"/>
                <a:gd name="T32" fmla="*/ 962 w 1414"/>
                <a:gd name="T33" fmla="*/ 788 h 1855"/>
                <a:gd name="T34" fmla="*/ 1020 w 1414"/>
                <a:gd name="T35" fmla="*/ 803 h 1855"/>
                <a:gd name="T36" fmla="*/ 1086 w 1414"/>
                <a:gd name="T37" fmla="*/ 855 h 1855"/>
                <a:gd name="T38" fmla="*/ 1086 w 1414"/>
                <a:gd name="T39" fmla="*/ 888 h 1855"/>
                <a:gd name="T40" fmla="*/ 1053 w 1414"/>
                <a:gd name="T41" fmla="*/ 891 h 1855"/>
                <a:gd name="T42" fmla="*/ 921 w 1414"/>
                <a:gd name="T43" fmla="*/ 962 h 1855"/>
                <a:gd name="T44" fmla="*/ 835 w 1414"/>
                <a:gd name="T45" fmla="*/ 1028 h 1855"/>
                <a:gd name="T46" fmla="*/ 853 w 1414"/>
                <a:gd name="T47" fmla="*/ 1062 h 1855"/>
                <a:gd name="T48" fmla="*/ 906 w 1414"/>
                <a:gd name="T49" fmla="*/ 1033 h 1855"/>
                <a:gd name="T50" fmla="*/ 1041 w 1414"/>
                <a:gd name="T51" fmla="*/ 945 h 1855"/>
                <a:gd name="T52" fmla="*/ 1189 w 1414"/>
                <a:gd name="T53" fmla="*/ 954 h 1855"/>
                <a:gd name="T54" fmla="*/ 1322 w 1414"/>
                <a:gd name="T55" fmla="*/ 988 h 1855"/>
                <a:gd name="T56" fmla="*/ 1386 w 1414"/>
                <a:gd name="T57" fmla="*/ 995 h 1855"/>
                <a:gd name="T58" fmla="*/ 1413 w 1414"/>
                <a:gd name="T59" fmla="*/ 1036 h 1855"/>
                <a:gd name="T60" fmla="*/ 1401 w 1414"/>
                <a:gd name="T61" fmla="*/ 1120 h 1855"/>
                <a:gd name="T62" fmla="*/ 1268 w 1414"/>
                <a:gd name="T63" fmla="*/ 1207 h 1855"/>
                <a:gd name="T64" fmla="*/ 1069 w 1414"/>
                <a:gd name="T65" fmla="*/ 1243 h 1855"/>
                <a:gd name="T66" fmla="*/ 1032 w 1414"/>
                <a:gd name="T67" fmla="*/ 1253 h 1855"/>
                <a:gd name="T68" fmla="*/ 1013 w 1414"/>
                <a:gd name="T69" fmla="*/ 1294 h 1855"/>
                <a:gd name="T70" fmla="*/ 1000 w 1414"/>
                <a:gd name="T71" fmla="*/ 1378 h 1855"/>
                <a:gd name="T72" fmla="*/ 950 w 1414"/>
                <a:gd name="T73" fmla="*/ 1625 h 1855"/>
                <a:gd name="T74" fmla="*/ 764 w 1414"/>
                <a:gd name="T75" fmla="*/ 1795 h 1855"/>
                <a:gd name="T76" fmla="*/ 516 w 1414"/>
                <a:gd name="T77" fmla="*/ 1855 h 1855"/>
                <a:gd name="T78" fmla="*/ 250 w 1414"/>
                <a:gd name="T79" fmla="*/ 1671 h 1855"/>
                <a:gd name="T80" fmla="*/ 52 w 1414"/>
                <a:gd name="T81" fmla="*/ 1617 h 1855"/>
                <a:gd name="T82" fmla="*/ 5 w 1414"/>
                <a:gd name="T83" fmla="*/ 1610 h 1855"/>
                <a:gd name="T84" fmla="*/ 47 w 1414"/>
                <a:gd name="T85" fmla="*/ 1392 h 1855"/>
                <a:gd name="T86" fmla="*/ 101 w 1414"/>
                <a:gd name="T87" fmla="*/ 1147 h 1855"/>
                <a:gd name="T88" fmla="*/ 151 w 1414"/>
                <a:gd name="T89" fmla="*/ 970 h 1855"/>
                <a:gd name="T90" fmla="*/ 164 w 1414"/>
                <a:gd name="T91" fmla="*/ 868 h 1855"/>
                <a:gd name="T92" fmla="*/ 232 w 1414"/>
                <a:gd name="T93" fmla="*/ 705 h 1855"/>
                <a:gd name="T94" fmla="*/ 360 w 1414"/>
                <a:gd name="T95" fmla="*/ 557 h 1855"/>
                <a:gd name="T96" fmla="*/ 419 w 1414"/>
                <a:gd name="T97" fmla="*/ 451 h 1855"/>
                <a:gd name="T98" fmla="*/ 461 w 1414"/>
                <a:gd name="T99" fmla="*/ 307 h 1855"/>
                <a:gd name="T100" fmla="*/ 497 w 1414"/>
                <a:gd name="T101" fmla="*/ 141 h 1855"/>
                <a:gd name="T102" fmla="*/ 506 w 1414"/>
                <a:gd name="T103" fmla="*/ 95 h 1855"/>
                <a:gd name="T104" fmla="*/ 515 w 1414"/>
                <a:gd name="T105" fmla="*/ 55 h 1855"/>
                <a:gd name="T106" fmla="*/ 529 w 1414"/>
                <a:gd name="T107" fmla="*/ 20 h 1855"/>
                <a:gd name="T108" fmla="*/ 563 w 1414"/>
                <a:gd name="T109" fmla="*/ 9 h 1855"/>
                <a:gd name="T110" fmla="*/ 605 w 1414"/>
                <a:gd name="T111" fmla="*/ 2 h 1855"/>
                <a:gd name="T112" fmla="*/ 680 w 1414"/>
                <a:gd name="T113" fmla="*/ 54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4" h="1855">
                  <a:moveTo>
                    <a:pt x="701" y="86"/>
                  </a:moveTo>
                  <a:lnTo>
                    <a:pt x="710" y="116"/>
                  </a:lnTo>
                  <a:lnTo>
                    <a:pt x="718" y="152"/>
                  </a:lnTo>
                  <a:lnTo>
                    <a:pt x="724" y="187"/>
                  </a:lnTo>
                  <a:lnTo>
                    <a:pt x="726" y="223"/>
                  </a:lnTo>
                  <a:lnTo>
                    <a:pt x="724" y="258"/>
                  </a:lnTo>
                  <a:lnTo>
                    <a:pt x="718" y="293"/>
                  </a:lnTo>
                  <a:lnTo>
                    <a:pt x="708" y="325"/>
                  </a:lnTo>
                  <a:lnTo>
                    <a:pt x="691" y="354"/>
                  </a:lnTo>
                  <a:lnTo>
                    <a:pt x="686" y="390"/>
                  </a:lnTo>
                  <a:lnTo>
                    <a:pt x="682" y="425"/>
                  </a:lnTo>
                  <a:lnTo>
                    <a:pt x="675" y="460"/>
                  </a:lnTo>
                  <a:lnTo>
                    <a:pt x="668" y="496"/>
                  </a:lnTo>
                  <a:lnTo>
                    <a:pt x="659" y="530"/>
                  </a:lnTo>
                  <a:lnTo>
                    <a:pt x="649" y="564"/>
                  </a:lnTo>
                  <a:lnTo>
                    <a:pt x="637" y="597"/>
                  </a:lnTo>
                  <a:lnTo>
                    <a:pt x="626" y="631"/>
                  </a:lnTo>
                  <a:lnTo>
                    <a:pt x="632" y="647"/>
                  </a:lnTo>
                  <a:lnTo>
                    <a:pt x="614" y="658"/>
                  </a:lnTo>
                  <a:lnTo>
                    <a:pt x="597" y="672"/>
                  </a:lnTo>
                  <a:lnTo>
                    <a:pt x="580" y="685"/>
                  </a:lnTo>
                  <a:lnTo>
                    <a:pt x="564" y="699"/>
                  </a:lnTo>
                  <a:lnTo>
                    <a:pt x="547" y="712"/>
                  </a:lnTo>
                  <a:lnTo>
                    <a:pt x="532" y="726"/>
                  </a:lnTo>
                  <a:lnTo>
                    <a:pt x="516" y="739"/>
                  </a:lnTo>
                  <a:lnTo>
                    <a:pt x="502" y="752"/>
                  </a:lnTo>
                  <a:lnTo>
                    <a:pt x="504" y="761"/>
                  </a:lnTo>
                  <a:lnTo>
                    <a:pt x="508" y="769"/>
                  </a:lnTo>
                  <a:lnTo>
                    <a:pt x="515" y="776"/>
                  </a:lnTo>
                  <a:lnTo>
                    <a:pt x="524" y="783"/>
                  </a:lnTo>
                  <a:lnTo>
                    <a:pt x="540" y="781"/>
                  </a:lnTo>
                  <a:lnTo>
                    <a:pt x="566" y="755"/>
                  </a:lnTo>
                  <a:lnTo>
                    <a:pt x="596" y="730"/>
                  </a:lnTo>
                  <a:lnTo>
                    <a:pt x="626" y="705"/>
                  </a:lnTo>
                  <a:lnTo>
                    <a:pt x="659" y="684"/>
                  </a:lnTo>
                  <a:lnTo>
                    <a:pt x="691" y="667"/>
                  </a:lnTo>
                  <a:lnTo>
                    <a:pt x="725" y="659"/>
                  </a:lnTo>
                  <a:lnTo>
                    <a:pt x="760" y="658"/>
                  </a:lnTo>
                  <a:lnTo>
                    <a:pt x="795" y="670"/>
                  </a:lnTo>
                  <a:lnTo>
                    <a:pt x="805" y="677"/>
                  </a:lnTo>
                  <a:lnTo>
                    <a:pt x="817" y="685"/>
                  </a:lnTo>
                  <a:lnTo>
                    <a:pt x="827" y="692"/>
                  </a:lnTo>
                  <a:lnTo>
                    <a:pt x="837" y="702"/>
                  </a:lnTo>
                  <a:lnTo>
                    <a:pt x="845" y="710"/>
                  </a:lnTo>
                  <a:lnTo>
                    <a:pt x="853" y="720"/>
                  </a:lnTo>
                  <a:lnTo>
                    <a:pt x="859" y="731"/>
                  </a:lnTo>
                  <a:lnTo>
                    <a:pt x="865" y="744"/>
                  </a:lnTo>
                  <a:lnTo>
                    <a:pt x="834" y="749"/>
                  </a:lnTo>
                  <a:lnTo>
                    <a:pt x="806" y="758"/>
                  </a:lnTo>
                  <a:lnTo>
                    <a:pt x="779" y="769"/>
                  </a:lnTo>
                  <a:lnTo>
                    <a:pt x="753" y="783"/>
                  </a:lnTo>
                  <a:lnTo>
                    <a:pt x="725" y="796"/>
                  </a:lnTo>
                  <a:lnTo>
                    <a:pt x="699" y="810"/>
                  </a:lnTo>
                  <a:lnTo>
                    <a:pt x="672" y="822"/>
                  </a:lnTo>
                  <a:lnTo>
                    <a:pt x="645" y="834"/>
                  </a:lnTo>
                  <a:lnTo>
                    <a:pt x="640" y="841"/>
                  </a:lnTo>
                  <a:lnTo>
                    <a:pt x="635" y="849"/>
                  </a:lnTo>
                  <a:lnTo>
                    <a:pt x="634" y="858"/>
                  </a:lnTo>
                  <a:lnTo>
                    <a:pt x="640" y="869"/>
                  </a:lnTo>
                  <a:lnTo>
                    <a:pt x="648" y="874"/>
                  </a:lnTo>
                  <a:lnTo>
                    <a:pt x="659" y="874"/>
                  </a:lnTo>
                  <a:lnTo>
                    <a:pt x="665" y="872"/>
                  </a:lnTo>
                  <a:lnTo>
                    <a:pt x="670" y="871"/>
                  </a:lnTo>
                  <a:lnTo>
                    <a:pt x="676" y="869"/>
                  </a:lnTo>
                  <a:lnTo>
                    <a:pt x="683" y="869"/>
                  </a:lnTo>
                  <a:lnTo>
                    <a:pt x="704" y="861"/>
                  </a:lnTo>
                  <a:lnTo>
                    <a:pt x="724" y="851"/>
                  </a:lnTo>
                  <a:lnTo>
                    <a:pt x="745" y="841"/>
                  </a:lnTo>
                  <a:lnTo>
                    <a:pt x="766" y="830"/>
                  </a:lnTo>
                  <a:lnTo>
                    <a:pt x="787" y="819"/>
                  </a:lnTo>
                  <a:lnTo>
                    <a:pt x="809" y="810"/>
                  </a:lnTo>
                  <a:lnTo>
                    <a:pt x="830" y="802"/>
                  </a:lnTo>
                  <a:lnTo>
                    <a:pt x="854" y="797"/>
                  </a:lnTo>
                  <a:lnTo>
                    <a:pt x="861" y="794"/>
                  </a:lnTo>
                  <a:lnTo>
                    <a:pt x="868" y="791"/>
                  </a:lnTo>
                  <a:lnTo>
                    <a:pt x="876" y="789"/>
                  </a:lnTo>
                  <a:lnTo>
                    <a:pt x="885" y="789"/>
                  </a:lnTo>
                  <a:lnTo>
                    <a:pt x="893" y="788"/>
                  </a:lnTo>
                  <a:lnTo>
                    <a:pt x="901" y="788"/>
                  </a:lnTo>
                  <a:lnTo>
                    <a:pt x="909" y="789"/>
                  </a:lnTo>
                  <a:lnTo>
                    <a:pt x="918" y="791"/>
                  </a:lnTo>
                  <a:lnTo>
                    <a:pt x="929" y="788"/>
                  </a:lnTo>
                  <a:lnTo>
                    <a:pt x="939" y="786"/>
                  </a:lnTo>
                  <a:lnTo>
                    <a:pt x="950" y="786"/>
                  </a:lnTo>
                  <a:lnTo>
                    <a:pt x="962" y="788"/>
                  </a:lnTo>
                  <a:lnTo>
                    <a:pt x="972" y="788"/>
                  </a:lnTo>
                  <a:lnTo>
                    <a:pt x="984" y="790"/>
                  </a:lnTo>
                  <a:lnTo>
                    <a:pt x="994" y="794"/>
                  </a:lnTo>
                  <a:lnTo>
                    <a:pt x="1005" y="797"/>
                  </a:lnTo>
                  <a:lnTo>
                    <a:pt x="1020" y="803"/>
                  </a:lnTo>
                  <a:lnTo>
                    <a:pt x="1035" y="810"/>
                  </a:lnTo>
                  <a:lnTo>
                    <a:pt x="1049" y="819"/>
                  </a:lnTo>
                  <a:lnTo>
                    <a:pt x="1062" y="830"/>
                  </a:lnTo>
                  <a:lnTo>
                    <a:pt x="1074" y="841"/>
                  </a:lnTo>
                  <a:lnTo>
                    <a:pt x="1086" y="855"/>
                  </a:lnTo>
                  <a:lnTo>
                    <a:pt x="1097" y="868"/>
                  </a:lnTo>
                  <a:lnTo>
                    <a:pt x="1107" y="883"/>
                  </a:lnTo>
                  <a:lnTo>
                    <a:pt x="1100" y="885"/>
                  </a:lnTo>
                  <a:lnTo>
                    <a:pt x="1094" y="888"/>
                  </a:lnTo>
                  <a:lnTo>
                    <a:pt x="1086" y="888"/>
                  </a:lnTo>
                  <a:lnTo>
                    <a:pt x="1080" y="889"/>
                  </a:lnTo>
                  <a:lnTo>
                    <a:pt x="1072" y="888"/>
                  </a:lnTo>
                  <a:lnTo>
                    <a:pt x="1065" y="888"/>
                  </a:lnTo>
                  <a:lnTo>
                    <a:pt x="1058" y="889"/>
                  </a:lnTo>
                  <a:lnTo>
                    <a:pt x="1053" y="891"/>
                  </a:lnTo>
                  <a:lnTo>
                    <a:pt x="1026" y="901"/>
                  </a:lnTo>
                  <a:lnTo>
                    <a:pt x="1000" y="915"/>
                  </a:lnTo>
                  <a:lnTo>
                    <a:pt x="972" y="929"/>
                  </a:lnTo>
                  <a:lnTo>
                    <a:pt x="947" y="945"/>
                  </a:lnTo>
                  <a:lnTo>
                    <a:pt x="921" y="962"/>
                  </a:lnTo>
                  <a:lnTo>
                    <a:pt x="896" y="978"/>
                  </a:lnTo>
                  <a:lnTo>
                    <a:pt x="869" y="994"/>
                  </a:lnTo>
                  <a:lnTo>
                    <a:pt x="844" y="1010"/>
                  </a:lnTo>
                  <a:lnTo>
                    <a:pt x="837" y="1017"/>
                  </a:lnTo>
                  <a:lnTo>
                    <a:pt x="835" y="1028"/>
                  </a:lnTo>
                  <a:lnTo>
                    <a:pt x="835" y="1037"/>
                  </a:lnTo>
                  <a:lnTo>
                    <a:pt x="836" y="1047"/>
                  </a:lnTo>
                  <a:lnTo>
                    <a:pt x="838" y="1054"/>
                  </a:lnTo>
                  <a:lnTo>
                    <a:pt x="845" y="1060"/>
                  </a:lnTo>
                  <a:lnTo>
                    <a:pt x="853" y="1062"/>
                  </a:lnTo>
                  <a:lnTo>
                    <a:pt x="862" y="1066"/>
                  </a:lnTo>
                  <a:lnTo>
                    <a:pt x="874" y="1059"/>
                  </a:lnTo>
                  <a:lnTo>
                    <a:pt x="885" y="1050"/>
                  </a:lnTo>
                  <a:lnTo>
                    <a:pt x="896" y="1041"/>
                  </a:lnTo>
                  <a:lnTo>
                    <a:pt x="906" y="1033"/>
                  </a:lnTo>
                  <a:lnTo>
                    <a:pt x="931" y="1013"/>
                  </a:lnTo>
                  <a:lnTo>
                    <a:pt x="957" y="994"/>
                  </a:lnTo>
                  <a:lnTo>
                    <a:pt x="985" y="975"/>
                  </a:lnTo>
                  <a:lnTo>
                    <a:pt x="1013" y="960"/>
                  </a:lnTo>
                  <a:lnTo>
                    <a:pt x="1041" y="945"/>
                  </a:lnTo>
                  <a:lnTo>
                    <a:pt x="1073" y="936"/>
                  </a:lnTo>
                  <a:lnTo>
                    <a:pt x="1104" y="932"/>
                  </a:lnTo>
                  <a:lnTo>
                    <a:pt x="1139" y="936"/>
                  </a:lnTo>
                  <a:lnTo>
                    <a:pt x="1163" y="943"/>
                  </a:lnTo>
                  <a:lnTo>
                    <a:pt x="1189" y="954"/>
                  </a:lnTo>
                  <a:lnTo>
                    <a:pt x="1214" y="963"/>
                  </a:lnTo>
                  <a:lnTo>
                    <a:pt x="1242" y="973"/>
                  </a:lnTo>
                  <a:lnTo>
                    <a:pt x="1267" y="980"/>
                  </a:lnTo>
                  <a:lnTo>
                    <a:pt x="1294" y="985"/>
                  </a:lnTo>
                  <a:lnTo>
                    <a:pt x="1322" y="988"/>
                  </a:lnTo>
                  <a:lnTo>
                    <a:pt x="1349" y="988"/>
                  </a:lnTo>
                  <a:lnTo>
                    <a:pt x="1357" y="990"/>
                  </a:lnTo>
                  <a:lnTo>
                    <a:pt x="1367" y="993"/>
                  </a:lnTo>
                  <a:lnTo>
                    <a:pt x="1377" y="993"/>
                  </a:lnTo>
                  <a:lnTo>
                    <a:pt x="1386" y="995"/>
                  </a:lnTo>
                  <a:lnTo>
                    <a:pt x="1393" y="996"/>
                  </a:lnTo>
                  <a:lnTo>
                    <a:pt x="1401" y="1001"/>
                  </a:lnTo>
                  <a:lnTo>
                    <a:pt x="1407" y="1008"/>
                  </a:lnTo>
                  <a:lnTo>
                    <a:pt x="1413" y="1018"/>
                  </a:lnTo>
                  <a:lnTo>
                    <a:pt x="1413" y="1036"/>
                  </a:lnTo>
                  <a:lnTo>
                    <a:pt x="1414" y="1054"/>
                  </a:lnTo>
                  <a:lnTo>
                    <a:pt x="1414" y="1070"/>
                  </a:lnTo>
                  <a:lnTo>
                    <a:pt x="1413" y="1088"/>
                  </a:lnTo>
                  <a:lnTo>
                    <a:pt x="1407" y="1103"/>
                  </a:lnTo>
                  <a:lnTo>
                    <a:pt x="1401" y="1120"/>
                  </a:lnTo>
                  <a:lnTo>
                    <a:pt x="1391" y="1134"/>
                  </a:lnTo>
                  <a:lnTo>
                    <a:pt x="1379" y="1149"/>
                  </a:lnTo>
                  <a:lnTo>
                    <a:pt x="1343" y="1175"/>
                  </a:lnTo>
                  <a:lnTo>
                    <a:pt x="1307" y="1195"/>
                  </a:lnTo>
                  <a:lnTo>
                    <a:pt x="1268" y="1207"/>
                  </a:lnTo>
                  <a:lnTo>
                    <a:pt x="1230" y="1216"/>
                  </a:lnTo>
                  <a:lnTo>
                    <a:pt x="1189" y="1221"/>
                  </a:lnTo>
                  <a:lnTo>
                    <a:pt x="1149" y="1227"/>
                  </a:lnTo>
                  <a:lnTo>
                    <a:pt x="1109" y="1233"/>
                  </a:lnTo>
                  <a:lnTo>
                    <a:pt x="1069" y="1243"/>
                  </a:lnTo>
                  <a:lnTo>
                    <a:pt x="1062" y="1240"/>
                  </a:lnTo>
                  <a:lnTo>
                    <a:pt x="1056" y="1241"/>
                  </a:lnTo>
                  <a:lnTo>
                    <a:pt x="1049" y="1242"/>
                  </a:lnTo>
                  <a:lnTo>
                    <a:pt x="1043" y="1246"/>
                  </a:lnTo>
                  <a:lnTo>
                    <a:pt x="1032" y="1253"/>
                  </a:lnTo>
                  <a:lnTo>
                    <a:pt x="1021" y="1262"/>
                  </a:lnTo>
                  <a:lnTo>
                    <a:pt x="1020" y="1271"/>
                  </a:lnTo>
                  <a:lnTo>
                    <a:pt x="1019" y="1279"/>
                  </a:lnTo>
                  <a:lnTo>
                    <a:pt x="1016" y="1286"/>
                  </a:lnTo>
                  <a:lnTo>
                    <a:pt x="1013" y="1294"/>
                  </a:lnTo>
                  <a:lnTo>
                    <a:pt x="1010" y="1301"/>
                  </a:lnTo>
                  <a:lnTo>
                    <a:pt x="1008" y="1309"/>
                  </a:lnTo>
                  <a:lnTo>
                    <a:pt x="1005" y="1316"/>
                  </a:lnTo>
                  <a:lnTo>
                    <a:pt x="1005" y="1326"/>
                  </a:lnTo>
                  <a:lnTo>
                    <a:pt x="1000" y="1378"/>
                  </a:lnTo>
                  <a:lnTo>
                    <a:pt x="995" y="1430"/>
                  </a:lnTo>
                  <a:lnTo>
                    <a:pt x="989" y="1480"/>
                  </a:lnTo>
                  <a:lnTo>
                    <a:pt x="981" y="1531"/>
                  </a:lnTo>
                  <a:lnTo>
                    <a:pt x="968" y="1579"/>
                  </a:lnTo>
                  <a:lnTo>
                    <a:pt x="950" y="1625"/>
                  </a:lnTo>
                  <a:lnTo>
                    <a:pt x="925" y="1667"/>
                  </a:lnTo>
                  <a:lnTo>
                    <a:pt x="894" y="1709"/>
                  </a:lnTo>
                  <a:lnTo>
                    <a:pt x="852" y="1743"/>
                  </a:lnTo>
                  <a:lnTo>
                    <a:pt x="809" y="1772"/>
                  </a:lnTo>
                  <a:lnTo>
                    <a:pt x="764" y="1795"/>
                  </a:lnTo>
                  <a:lnTo>
                    <a:pt x="718" y="1815"/>
                  </a:lnTo>
                  <a:lnTo>
                    <a:pt x="669" y="1829"/>
                  </a:lnTo>
                  <a:lnTo>
                    <a:pt x="620" y="1839"/>
                  </a:lnTo>
                  <a:lnTo>
                    <a:pt x="569" y="1848"/>
                  </a:lnTo>
                  <a:lnTo>
                    <a:pt x="516" y="1855"/>
                  </a:lnTo>
                  <a:lnTo>
                    <a:pt x="468" y="1805"/>
                  </a:lnTo>
                  <a:lnTo>
                    <a:pt x="418" y="1763"/>
                  </a:lnTo>
                  <a:lnTo>
                    <a:pt x="363" y="1726"/>
                  </a:lnTo>
                  <a:lnTo>
                    <a:pt x="308" y="1697"/>
                  </a:lnTo>
                  <a:lnTo>
                    <a:pt x="250" y="1671"/>
                  </a:lnTo>
                  <a:lnTo>
                    <a:pt x="191" y="1650"/>
                  </a:lnTo>
                  <a:lnTo>
                    <a:pt x="130" y="1630"/>
                  </a:lnTo>
                  <a:lnTo>
                    <a:pt x="69" y="1614"/>
                  </a:lnTo>
                  <a:lnTo>
                    <a:pt x="61" y="1616"/>
                  </a:lnTo>
                  <a:lnTo>
                    <a:pt x="52" y="1617"/>
                  </a:lnTo>
                  <a:lnTo>
                    <a:pt x="42" y="1617"/>
                  </a:lnTo>
                  <a:lnTo>
                    <a:pt x="33" y="1617"/>
                  </a:lnTo>
                  <a:lnTo>
                    <a:pt x="23" y="1614"/>
                  </a:lnTo>
                  <a:lnTo>
                    <a:pt x="15" y="1613"/>
                  </a:lnTo>
                  <a:lnTo>
                    <a:pt x="5" y="1610"/>
                  </a:lnTo>
                  <a:lnTo>
                    <a:pt x="0" y="1606"/>
                  </a:lnTo>
                  <a:lnTo>
                    <a:pt x="15" y="1552"/>
                  </a:lnTo>
                  <a:lnTo>
                    <a:pt x="27" y="1499"/>
                  </a:lnTo>
                  <a:lnTo>
                    <a:pt x="37" y="1445"/>
                  </a:lnTo>
                  <a:lnTo>
                    <a:pt x="47" y="1392"/>
                  </a:lnTo>
                  <a:lnTo>
                    <a:pt x="53" y="1339"/>
                  </a:lnTo>
                  <a:lnTo>
                    <a:pt x="64" y="1286"/>
                  </a:lnTo>
                  <a:lnTo>
                    <a:pt x="75" y="1233"/>
                  </a:lnTo>
                  <a:lnTo>
                    <a:pt x="91" y="1182"/>
                  </a:lnTo>
                  <a:lnTo>
                    <a:pt x="101" y="1147"/>
                  </a:lnTo>
                  <a:lnTo>
                    <a:pt x="113" y="1112"/>
                  </a:lnTo>
                  <a:lnTo>
                    <a:pt x="123" y="1076"/>
                  </a:lnTo>
                  <a:lnTo>
                    <a:pt x="135" y="1042"/>
                  </a:lnTo>
                  <a:lnTo>
                    <a:pt x="143" y="1006"/>
                  </a:lnTo>
                  <a:lnTo>
                    <a:pt x="151" y="970"/>
                  </a:lnTo>
                  <a:lnTo>
                    <a:pt x="155" y="935"/>
                  </a:lnTo>
                  <a:lnTo>
                    <a:pt x="159" y="900"/>
                  </a:lnTo>
                  <a:lnTo>
                    <a:pt x="164" y="889"/>
                  </a:lnTo>
                  <a:lnTo>
                    <a:pt x="165" y="878"/>
                  </a:lnTo>
                  <a:lnTo>
                    <a:pt x="164" y="868"/>
                  </a:lnTo>
                  <a:lnTo>
                    <a:pt x="167" y="858"/>
                  </a:lnTo>
                  <a:lnTo>
                    <a:pt x="171" y="814"/>
                  </a:lnTo>
                  <a:lnTo>
                    <a:pt x="185" y="775"/>
                  </a:lnTo>
                  <a:lnTo>
                    <a:pt x="205" y="738"/>
                  </a:lnTo>
                  <a:lnTo>
                    <a:pt x="232" y="705"/>
                  </a:lnTo>
                  <a:lnTo>
                    <a:pt x="259" y="672"/>
                  </a:lnTo>
                  <a:lnTo>
                    <a:pt x="289" y="642"/>
                  </a:lnTo>
                  <a:lnTo>
                    <a:pt x="317" y="609"/>
                  </a:lnTo>
                  <a:lnTo>
                    <a:pt x="344" y="576"/>
                  </a:lnTo>
                  <a:lnTo>
                    <a:pt x="360" y="557"/>
                  </a:lnTo>
                  <a:lnTo>
                    <a:pt x="374" y="538"/>
                  </a:lnTo>
                  <a:lnTo>
                    <a:pt x="387" y="517"/>
                  </a:lnTo>
                  <a:lnTo>
                    <a:pt x="400" y="497"/>
                  </a:lnTo>
                  <a:lnTo>
                    <a:pt x="409" y="473"/>
                  </a:lnTo>
                  <a:lnTo>
                    <a:pt x="419" y="451"/>
                  </a:lnTo>
                  <a:lnTo>
                    <a:pt x="427" y="427"/>
                  </a:lnTo>
                  <a:lnTo>
                    <a:pt x="435" y="404"/>
                  </a:lnTo>
                  <a:lnTo>
                    <a:pt x="444" y="372"/>
                  </a:lnTo>
                  <a:lnTo>
                    <a:pt x="453" y="340"/>
                  </a:lnTo>
                  <a:lnTo>
                    <a:pt x="461" y="307"/>
                  </a:lnTo>
                  <a:lnTo>
                    <a:pt x="469" y="274"/>
                  </a:lnTo>
                  <a:lnTo>
                    <a:pt x="476" y="240"/>
                  </a:lnTo>
                  <a:lnTo>
                    <a:pt x="483" y="207"/>
                  </a:lnTo>
                  <a:lnTo>
                    <a:pt x="490" y="173"/>
                  </a:lnTo>
                  <a:lnTo>
                    <a:pt x="497" y="141"/>
                  </a:lnTo>
                  <a:lnTo>
                    <a:pt x="498" y="130"/>
                  </a:lnTo>
                  <a:lnTo>
                    <a:pt x="500" y="122"/>
                  </a:lnTo>
                  <a:lnTo>
                    <a:pt x="502" y="113"/>
                  </a:lnTo>
                  <a:lnTo>
                    <a:pt x="505" y="105"/>
                  </a:lnTo>
                  <a:lnTo>
                    <a:pt x="506" y="95"/>
                  </a:lnTo>
                  <a:lnTo>
                    <a:pt x="508" y="87"/>
                  </a:lnTo>
                  <a:lnTo>
                    <a:pt x="509" y="77"/>
                  </a:lnTo>
                  <a:lnTo>
                    <a:pt x="510" y="69"/>
                  </a:lnTo>
                  <a:lnTo>
                    <a:pt x="513" y="62"/>
                  </a:lnTo>
                  <a:lnTo>
                    <a:pt x="515" y="55"/>
                  </a:lnTo>
                  <a:lnTo>
                    <a:pt x="517" y="48"/>
                  </a:lnTo>
                  <a:lnTo>
                    <a:pt x="520" y="41"/>
                  </a:lnTo>
                  <a:lnTo>
                    <a:pt x="522" y="34"/>
                  </a:lnTo>
                  <a:lnTo>
                    <a:pt x="525" y="27"/>
                  </a:lnTo>
                  <a:lnTo>
                    <a:pt x="529" y="20"/>
                  </a:lnTo>
                  <a:lnTo>
                    <a:pt x="534" y="14"/>
                  </a:lnTo>
                  <a:lnTo>
                    <a:pt x="541" y="14"/>
                  </a:lnTo>
                  <a:lnTo>
                    <a:pt x="549" y="14"/>
                  </a:lnTo>
                  <a:lnTo>
                    <a:pt x="556" y="11"/>
                  </a:lnTo>
                  <a:lnTo>
                    <a:pt x="563" y="9"/>
                  </a:lnTo>
                  <a:lnTo>
                    <a:pt x="569" y="6"/>
                  </a:lnTo>
                  <a:lnTo>
                    <a:pt x="574" y="2"/>
                  </a:lnTo>
                  <a:lnTo>
                    <a:pt x="581" y="0"/>
                  </a:lnTo>
                  <a:lnTo>
                    <a:pt x="588" y="0"/>
                  </a:lnTo>
                  <a:lnTo>
                    <a:pt x="605" y="2"/>
                  </a:lnTo>
                  <a:lnTo>
                    <a:pt x="624" y="8"/>
                  </a:lnTo>
                  <a:lnTo>
                    <a:pt x="640" y="15"/>
                  </a:lnTo>
                  <a:lnTo>
                    <a:pt x="654" y="27"/>
                  </a:lnTo>
                  <a:lnTo>
                    <a:pt x="667" y="40"/>
                  </a:lnTo>
                  <a:lnTo>
                    <a:pt x="680" y="54"/>
                  </a:lnTo>
                  <a:lnTo>
                    <a:pt x="690" y="69"/>
                  </a:lnTo>
                  <a:lnTo>
                    <a:pt x="701" y="86"/>
                  </a:lnTo>
                  <a:close/>
                </a:path>
              </a:pathLst>
            </a:custGeom>
            <a:solidFill>
              <a:srgbClr val="FFD6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623" name="Freeform 23"/>
            <p:cNvSpPr>
              <a:spLocks/>
            </p:cNvSpPr>
            <p:nvPr/>
          </p:nvSpPr>
          <p:spPr bwMode="auto">
            <a:xfrm>
              <a:off x="4229" y="3642"/>
              <a:ext cx="198" cy="159"/>
            </a:xfrm>
            <a:custGeom>
              <a:avLst/>
              <a:gdLst>
                <a:gd name="T0" fmla="*/ 675 w 789"/>
                <a:gd name="T1" fmla="*/ 49 h 797"/>
                <a:gd name="T2" fmla="*/ 673 w 789"/>
                <a:gd name="T3" fmla="*/ 100 h 797"/>
                <a:gd name="T4" fmla="*/ 676 w 789"/>
                <a:gd name="T5" fmla="*/ 152 h 797"/>
                <a:gd name="T6" fmla="*/ 687 w 789"/>
                <a:gd name="T7" fmla="*/ 202 h 797"/>
                <a:gd name="T8" fmla="*/ 708 w 789"/>
                <a:gd name="T9" fmla="*/ 239 h 797"/>
                <a:gd name="T10" fmla="*/ 745 w 789"/>
                <a:gd name="T11" fmla="*/ 258 h 797"/>
                <a:gd name="T12" fmla="*/ 779 w 789"/>
                <a:gd name="T13" fmla="*/ 278 h 797"/>
                <a:gd name="T14" fmla="*/ 789 w 789"/>
                <a:gd name="T15" fmla="*/ 307 h 797"/>
                <a:gd name="T16" fmla="*/ 752 w 789"/>
                <a:gd name="T17" fmla="*/ 392 h 797"/>
                <a:gd name="T18" fmla="*/ 685 w 789"/>
                <a:gd name="T19" fmla="*/ 515 h 797"/>
                <a:gd name="T20" fmla="*/ 609 w 789"/>
                <a:gd name="T21" fmla="*/ 633 h 797"/>
                <a:gd name="T22" fmla="*/ 523 w 789"/>
                <a:gd name="T23" fmla="*/ 744 h 797"/>
                <a:gd name="T24" fmla="*/ 460 w 789"/>
                <a:gd name="T25" fmla="*/ 737 h 797"/>
                <a:gd name="T26" fmla="*/ 414 w 789"/>
                <a:gd name="T27" fmla="*/ 623 h 797"/>
                <a:gd name="T28" fmla="*/ 358 w 789"/>
                <a:gd name="T29" fmla="*/ 515 h 797"/>
                <a:gd name="T30" fmla="*/ 297 w 789"/>
                <a:gd name="T31" fmla="*/ 409 h 797"/>
                <a:gd name="T32" fmla="*/ 256 w 789"/>
                <a:gd name="T33" fmla="*/ 346 h 797"/>
                <a:gd name="T34" fmla="*/ 236 w 789"/>
                <a:gd name="T35" fmla="*/ 325 h 797"/>
                <a:gd name="T36" fmla="*/ 215 w 789"/>
                <a:gd name="T37" fmla="*/ 305 h 797"/>
                <a:gd name="T38" fmla="*/ 192 w 789"/>
                <a:gd name="T39" fmla="*/ 288 h 797"/>
                <a:gd name="T40" fmla="*/ 154 w 789"/>
                <a:gd name="T41" fmla="*/ 286 h 797"/>
                <a:gd name="T42" fmla="*/ 106 w 789"/>
                <a:gd name="T43" fmla="*/ 305 h 797"/>
                <a:gd name="T44" fmla="*/ 62 w 789"/>
                <a:gd name="T45" fmla="*/ 338 h 797"/>
                <a:gd name="T46" fmla="*/ 19 w 789"/>
                <a:gd name="T47" fmla="*/ 377 h 797"/>
                <a:gd name="T48" fmla="*/ 2 w 789"/>
                <a:gd name="T49" fmla="*/ 387 h 797"/>
                <a:gd name="T50" fmla="*/ 10 w 789"/>
                <a:gd name="T51" fmla="*/ 371 h 797"/>
                <a:gd name="T52" fmla="*/ 18 w 789"/>
                <a:gd name="T53" fmla="*/ 352 h 797"/>
                <a:gd name="T54" fmla="*/ 22 w 789"/>
                <a:gd name="T55" fmla="*/ 333 h 797"/>
                <a:gd name="T56" fmla="*/ 20 w 789"/>
                <a:gd name="T57" fmla="*/ 314 h 797"/>
                <a:gd name="T58" fmla="*/ 19 w 789"/>
                <a:gd name="T59" fmla="*/ 293 h 797"/>
                <a:gd name="T60" fmla="*/ 17 w 789"/>
                <a:gd name="T61" fmla="*/ 272 h 797"/>
                <a:gd name="T62" fmla="*/ 11 w 789"/>
                <a:gd name="T63" fmla="*/ 251 h 797"/>
                <a:gd name="T64" fmla="*/ 15 w 789"/>
                <a:gd name="T65" fmla="*/ 242 h 797"/>
                <a:gd name="T66" fmla="*/ 28 w 789"/>
                <a:gd name="T67" fmla="*/ 239 h 797"/>
                <a:gd name="T68" fmla="*/ 43 w 789"/>
                <a:gd name="T69" fmla="*/ 234 h 797"/>
                <a:gd name="T70" fmla="*/ 57 w 789"/>
                <a:gd name="T71" fmla="*/ 233 h 797"/>
                <a:gd name="T72" fmla="*/ 78 w 789"/>
                <a:gd name="T73" fmla="*/ 237 h 797"/>
                <a:gd name="T74" fmla="*/ 106 w 789"/>
                <a:gd name="T75" fmla="*/ 232 h 797"/>
                <a:gd name="T76" fmla="*/ 135 w 789"/>
                <a:gd name="T77" fmla="*/ 226 h 797"/>
                <a:gd name="T78" fmla="*/ 162 w 789"/>
                <a:gd name="T79" fmla="*/ 224 h 797"/>
                <a:gd name="T80" fmla="*/ 227 w 789"/>
                <a:gd name="T81" fmla="*/ 208 h 797"/>
                <a:gd name="T82" fmla="*/ 326 w 789"/>
                <a:gd name="T83" fmla="*/ 160 h 797"/>
                <a:gd name="T84" fmla="*/ 419 w 789"/>
                <a:gd name="T85" fmla="*/ 100 h 797"/>
                <a:gd name="T86" fmla="*/ 513 w 789"/>
                <a:gd name="T87" fmla="*/ 39 h 797"/>
                <a:gd name="T88" fmla="*/ 576 w 789"/>
                <a:gd name="T89" fmla="*/ 6 h 797"/>
                <a:gd name="T90" fmla="*/ 608 w 789"/>
                <a:gd name="T91" fmla="*/ 0 h 797"/>
                <a:gd name="T92" fmla="*/ 639 w 789"/>
                <a:gd name="T93" fmla="*/ 2 h 797"/>
                <a:gd name="T94" fmla="*/ 667 w 789"/>
                <a:gd name="T95" fmla="*/ 15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9" h="797">
                  <a:moveTo>
                    <a:pt x="680" y="27"/>
                  </a:moveTo>
                  <a:lnTo>
                    <a:pt x="675" y="49"/>
                  </a:lnTo>
                  <a:lnTo>
                    <a:pt x="673" y="75"/>
                  </a:lnTo>
                  <a:lnTo>
                    <a:pt x="673" y="100"/>
                  </a:lnTo>
                  <a:lnTo>
                    <a:pt x="674" y="127"/>
                  </a:lnTo>
                  <a:lnTo>
                    <a:pt x="676" y="152"/>
                  </a:lnTo>
                  <a:lnTo>
                    <a:pt x="681" y="178"/>
                  </a:lnTo>
                  <a:lnTo>
                    <a:pt x="687" y="202"/>
                  </a:lnTo>
                  <a:lnTo>
                    <a:pt x="696" y="227"/>
                  </a:lnTo>
                  <a:lnTo>
                    <a:pt x="708" y="239"/>
                  </a:lnTo>
                  <a:lnTo>
                    <a:pt x="725" y="250"/>
                  </a:lnTo>
                  <a:lnTo>
                    <a:pt x="745" y="258"/>
                  </a:lnTo>
                  <a:lnTo>
                    <a:pt x="764" y="268"/>
                  </a:lnTo>
                  <a:lnTo>
                    <a:pt x="779" y="278"/>
                  </a:lnTo>
                  <a:lnTo>
                    <a:pt x="788" y="292"/>
                  </a:lnTo>
                  <a:lnTo>
                    <a:pt x="789" y="307"/>
                  </a:lnTo>
                  <a:lnTo>
                    <a:pt x="781" y="330"/>
                  </a:lnTo>
                  <a:lnTo>
                    <a:pt x="752" y="392"/>
                  </a:lnTo>
                  <a:lnTo>
                    <a:pt x="721" y="454"/>
                  </a:lnTo>
                  <a:lnTo>
                    <a:pt x="685" y="515"/>
                  </a:lnTo>
                  <a:lnTo>
                    <a:pt x="650" y="576"/>
                  </a:lnTo>
                  <a:lnTo>
                    <a:pt x="609" y="633"/>
                  </a:lnTo>
                  <a:lnTo>
                    <a:pt x="568" y="691"/>
                  </a:lnTo>
                  <a:lnTo>
                    <a:pt x="523" y="744"/>
                  </a:lnTo>
                  <a:lnTo>
                    <a:pt x="479" y="797"/>
                  </a:lnTo>
                  <a:lnTo>
                    <a:pt x="460" y="737"/>
                  </a:lnTo>
                  <a:lnTo>
                    <a:pt x="439" y="679"/>
                  </a:lnTo>
                  <a:lnTo>
                    <a:pt x="414" y="623"/>
                  </a:lnTo>
                  <a:lnTo>
                    <a:pt x="387" y="570"/>
                  </a:lnTo>
                  <a:lnTo>
                    <a:pt x="358" y="515"/>
                  </a:lnTo>
                  <a:lnTo>
                    <a:pt x="328" y="462"/>
                  </a:lnTo>
                  <a:lnTo>
                    <a:pt x="297" y="409"/>
                  </a:lnTo>
                  <a:lnTo>
                    <a:pt x="266" y="357"/>
                  </a:lnTo>
                  <a:lnTo>
                    <a:pt x="256" y="346"/>
                  </a:lnTo>
                  <a:lnTo>
                    <a:pt x="247" y="335"/>
                  </a:lnTo>
                  <a:lnTo>
                    <a:pt x="236" y="325"/>
                  </a:lnTo>
                  <a:lnTo>
                    <a:pt x="226" y="315"/>
                  </a:lnTo>
                  <a:lnTo>
                    <a:pt x="215" y="305"/>
                  </a:lnTo>
                  <a:lnTo>
                    <a:pt x="204" y="297"/>
                  </a:lnTo>
                  <a:lnTo>
                    <a:pt x="192" y="288"/>
                  </a:lnTo>
                  <a:lnTo>
                    <a:pt x="180" y="285"/>
                  </a:lnTo>
                  <a:lnTo>
                    <a:pt x="154" y="286"/>
                  </a:lnTo>
                  <a:lnTo>
                    <a:pt x="130" y="294"/>
                  </a:lnTo>
                  <a:lnTo>
                    <a:pt x="106" y="305"/>
                  </a:lnTo>
                  <a:lnTo>
                    <a:pt x="84" y="321"/>
                  </a:lnTo>
                  <a:lnTo>
                    <a:pt x="62" y="338"/>
                  </a:lnTo>
                  <a:lnTo>
                    <a:pt x="40" y="358"/>
                  </a:lnTo>
                  <a:lnTo>
                    <a:pt x="19" y="377"/>
                  </a:lnTo>
                  <a:lnTo>
                    <a:pt x="0" y="396"/>
                  </a:lnTo>
                  <a:lnTo>
                    <a:pt x="2" y="387"/>
                  </a:lnTo>
                  <a:lnTo>
                    <a:pt x="6" y="380"/>
                  </a:lnTo>
                  <a:lnTo>
                    <a:pt x="10" y="371"/>
                  </a:lnTo>
                  <a:lnTo>
                    <a:pt x="16" y="363"/>
                  </a:lnTo>
                  <a:lnTo>
                    <a:pt x="18" y="352"/>
                  </a:lnTo>
                  <a:lnTo>
                    <a:pt x="22" y="343"/>
                  </a:lnTo>
                  <a:lnTo>
                    <a:pt x="22" y="333"/>
                  </a:lnTo>
                  <a:lnTo>
                    <a:pt x="22" y="326"/>
                  </a:lnTo>
                  <a:lnTo>
                    <a:pt x="20" y="314"/>
                  </a:lnTo>
                  <a:lnTo>
                    <a:pt x="20" y="304"/>
                  </a:lnTo>
                  <a:lnTo>
                    <a:pt x="19" y="293"/>
                  </a:lnTo>
                  <a:lnTo>
                    <a:pt x="19" y="282"/>
                  </a:lnTo>
                  <a:lnTo>
                    <a:pt x="17" y="272"/>
                  </a:lnTo>
                  <a:lnTo>
                    <a:pt x="15" y="261"/>
                  </a:lnTo>
                  <a:lnTo>
                    <a:pt x="11" y="251"/>
                  </a:lnTo>
                  <a:lnTo>
                    <a:pt x="8" y="244"/>
                  </a:lnTo>
                  <a:lnTo>
                    <a:pt x="15" y="242"/>
                  </a:lnTo>
                  <a:lnTo>
                    <a:pt x="22" y="241"/>
                  </a:lnTo>
                  <a:lnTo>
                    <a:pt x="28" y="239"/>
                  </a:lnTo>
                  <a:lnTo>
                    <a:pt x="36" y="237"/>
                  </a:lnTo>
                  <a:lnTo>
                    <a:pt x="43" y="234"/>
                  </a:lnTo>
                  <a:lnTo>
                    <a:pt x="50" y="233"/>
                  </a:lnTo>
                  <a:lnTo>
                    <a:pt x="57" y="233"/>
                  </a:lnTo>
                  <a:lnTo>
                    <a:pt x="64" y="238"/>
                  </a:lnTo>
                  <a:lnTo>
                    <a:pt x="78" y="237"/>
                  </a:lnTo>
                  <a:lnTo>
                    <a:pt x="92" y="235"/>
                  </a:lnTo>
                  <a:lnTo>
                    <a:pt x="106" y="232"/>
                  </a:lnTo>
                  <a:lnTo>
                    <a:pt x="121" y="229"/>
                  </a:lnTo>
                  <a:lnTo>
                    <a:pt x="135" y="226"/>
                  </a:lnTo>
                  <a:lnTo>
                    <a:pt x="148" y="225"/>
                  </a:lnTo>
                  <a:lnTo>
                    <a:pt x="162" y="224"/>
                  </a:lnTo>
                  <a:lnTo>
                    <a:pt x="177" y="227"/>
                  </a:lnTo>
                  <a:lnTo>
                    <a:pt x="227" y="208"/>
                  </a:lnTo>
                  <a:lnTo>
                    <a:pt x="278" y="186"/>
                  </a:lnTo>
                  <a:lnTo>
                    <a:pt x="326" y="160"/>
                  </a:lnTo>
                  <a:lnTo>
                    <a:pt x="374" y="132"/>
                  </a:lnTo>
                  <a:lnTo>
                    <a:pt x="419" y="100"/>
                  </a:lnTo>
                  <a:lnTo>
                    <a:pt x="466" y="69"/>
                  </a:lnTo>
                  <a:lnTo>
                    <a:pt x="513" y="39"/>
                  </a:lnTo>
                  <a:lnTo>
                    <a:pt x="561" y="10"/>
                  </a:lnTo>
                  <a:lnTo>
                    <a:pt x="576" y="6"/>
                  </a:lnTo>
                  <a:lnTo>
                    <a:pt x="592" y="2"/>
                  </a:lnTo>
                  <a:lnTo>
                    <a:pt x="608" y="0"/>
                  </a:lnTo>
                  <a:lnTo>
                    <a:pt x="624" y="1"/>
                  </a:lnTo>
                  <a:lnTo>
                    <a:pt x="639" y="2"/>
                  </a:lnTo>
                  <a:lnTo>
                    <a:pt x="653" y="7"/>
                  </a:lnTo>
                  <a:lnTo>
                    <a:pt x="667" y="15"/>
                  </a:lnTo>
                  <a:lnTo>
                    <a:pt x="680" y="27"/>
                  </a:lnTo>
                  <a:close/>
                </a:path>
              </a:pathLst>
            </a:cu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624" name="Freeform 24"/>
            <p:cNvSpPr>
              <a:spLocks/>
            </p:cNvSpPr>
            <p:nvPr/>
          </p:nvSpPr>
          <p:spPr bwMode="auto">
            <a:xfrm>
              <a:off x="4132" y="3731"/>
              <a:ext cx="84" cy="68"/>
            </a:xfrm>
            <a:custGeom>
              <a:avLst/>
              <a:gdLst>
                <a:gd name="T0" fmla="*/ 167 w 336"/>
                <a:gd name="T1" fmla="*/ 338 h 338"/>
                <a:gd name="T2" fmla="*/ 137 w 336"/>
                <a:gd name="T3" fmla="*/ 332 h 338"/>
                <a:gd name="T4" fmla="*/ 123 w 336"/>
                <a:gd name="T5" fmla="*/ 320 h 338"/>
                <a:gd name="T6" fmla="*/ 109 w 336"/>
                <a:gd name="T7" fmla="*/ 307 h 338"/>
                <a:gd name="T8" fmla="*/ 95 w 336"/>
                <a:gd name="T9" fmla="*/ 294 h 338"/>
                <a:gd name="T10" fmla="*/ 81 w 336"/>
                <a:gd name="T11" fmla="*/ 283 h 338"/>
                <a:gd name="T12" fmla="*/ 65 w 336"/>
                <a:gd name="T13" fmla="*/ 270 h 338"/>
                <a:gd name="T14" fmla="*/ 51 w 336"/>
                <a:gd name="T15" fmla="*/ 261 h 338"/>
                <a:gd name="T16" fmla="*/ 35 w 336"/>
                <a:gd name="T17" fmla="*/ 252 h 338"/>
                <a:gd name="T18" fmla="*/ 20 w 336"/>
                <a:gd name="T19" fmla="*/ 246 h 338"/>
                <a:gd name="T20" fmla="*/ 12 w 336"/>
                <a:gd name="T21" fmla="*/ 232 h 338"/>
                <a:gd name="T22" fmla="*/ 8 w 336"/>
                <a:gd name="T23" fmla="*/ 219 h 338"/>
                <a:gd name="T24" fmla="*/ 7 w 336"/>
                <a:gd name="T25" fmla="*/ 203 h 338"/>
                <a:gd name="T26" fmla="*/ 9 w 336"/>
                <a:gd name="T27" fmla="*/ 189 h 338"/>
                <a:gd name="T28" fmla="*/ 9 w 336"/>
                <a:gd name="T29" fmla="*/ 174 h 338"/>
                <a:gd name="T30" fmla="*/ 11 w 336"/>
                <a:gd name="T31" fmla="*/ 159 h 338"/>
                <a:gd name="T32" fmla="*/ 9 w 336"/>
                <a:gd name="T33" fmla="*/ 144 h 338"/>
                <a:gd name="T34" fmla="*/ 6 w 336"/>
                <a:gd name="T35" fmla="*/ 133 h 338"/>
                <a:gd name="T36" fmla="*/ 0 w 336"/>
                <a:gd name="T37" fmla="*/ 133 h 338"/>
                <a:gd name="T38" fmla="*/ 5 w 336"/>
                <a:gd name="T39" fmla="*/ 119 h 338"/>
                <a:gd name="T40" fmla="*/ 14 w 336"/>
                <a:gd name="T41" fmla="*/ 108 h 338"/>
                <a:gd name="T42" fmla="*/ 25 w 336"/>
                <a:gd name="T43" fmla="*/ 100 h 338"/>
                <a:gd name="T44" fmla="*/ 39 w 336"/>
                <a:gd name="T45" fmla="*/ 96 h 338"/>
                <a:gd name="T46" fmla="*/ 53 w 336"/>
                <a:gd name="T47" fmla="*/ 91 h 338"/>
                <a:gd name="T48" fmla="*/ 68 w 336"/>
                <a:gd name="T49" fmla="*/ 87 h 338"/>
                <a:gd name="T50" fmla="*/ 80 w 336"/>
                <a:gd name="T51" fmla="*/ 82 h 338"/>
                <a:gd name="T52" fmla="*/ 94 w 336"/>
                <a:gd name="T53" fmla="*/ 77 h 338"/>
                <a:gd name="T54" fmla="*/ 126 w 336"/>
                <a:gd name="T55" fmla="*/ 71 h 338"/>
                <a:gd name="T56" fmla="*/ 158 w 336"/>
                <a:gd name="T57" fmla="*/ 67 h 338"/>
                <a:gd name="T58" fmla="*/ 190 w 336"/>
                <a:gd name="T59" fmla="*/ 60 h 338"/>
                <a:gd name="T60" fmla="*/ 222 w 336"/>
                <a:gd name="T61" fmla="*/ 54 h 338"/>
                <a:gd name="T62" fmla="*/ 252 w 336"/>
                <a:gd name="T63" fmla="*/ 44 h 338"/>
                <a:gd name="T64" fmla="*/ 281 w 336"/>
                <a:gd name="T65" fmla="*/ 34 h 338"/>
                <a:gd name="T66" fmla="*/ 309 w 336"/>
                <a:gd name="T67" fmla="*/ 18 h 338"/>
                <a:gd name="T68" fmla="*/ 336 w 336"/>
                <a:gd name="T69" fmla="*/ 0 h 338"/>
                <a:gd name="T70" fmla="*/ 305 w 336"/>
                <a:gd name="T71" fmla="*/ 36 h 338"/>
                <a:gd name="T72" fmla="*/ 278 w 336"/>
                <a:gd name="T73" fmla="*/ 76 h 338"/>
                <a:gd name="T74" fmla="*/ 252 w 336"/>
                <a:gd name="T75" fmla="*/ 116 h 338"/>
                <a:gd name="T76" fmla="*/ 230 w 336"/>
                <a:gd name="T77" fmla="*/ 159 h 338"/>
                <a:gd name="T78" fmla="*/ 209 w 336"/>
                <a:gd name="T79" fmla="*/ 201 h 338"/>
                <a:gd name="T80" fmla="*/ 192 w 336"/>
                <a:gd name="T81" fmla="*/ 246 h 338"/>
                <a:gd name="T82" fmla="*/ 177 w 336"/>
                <a:gd name="T83" fmla="*/ 290 h 338"/>
                <a:gd name="T84" fmla="*/ 167 w 336"/>
                <a:gd name="T85" fmla="*/ 33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6" h="338">
                  <a:moveTo>
                    <a:pt x="167" y="338"/>
                  </a:moveTo>
                  <a:lnTo>
                    <a:pt x="137" y="332"/>
                  </a:lnTo>
                  <a:lnTo>
                    <a:pt x="123" y="320"/>
                  </a:lnTo>
                  <a:lnTo>
                    <a:pt x="109" y="307"/>
                  </a:lnTo>
                  <a:lnTo>
                    <a:pt x="95" y="294"/>
                  </a:lnTo>
                  <a:lnTo>
                    <a:pt x="81" y="283"/>
                  </a:lnTo>
                  <a:lnTo>
                    <a:pt x="65" y="270"/>
                  </a:lnTo>
                  <a:lnTo>
                    <a:pt x="51" y="261"/>
                  </a:lnTo>
                  <a:lnTo>
                    <a:pt x="35" y="252"/>
                  </a:lnTo>
                  <a:lnTo>
                    <a:pt x="20" y="246"/>
                  </a:lnTo>
                  <a:lnTo>
                    <a:pt x="12" y="232"/>
                  </a:lnTo>
                  <a:lnTo>
                    <a:pt x="8" y="219"/>
                  </a:lnTo>
                  <a:lnTo>
                    <a:pt x="7" y="203"/>
                  </a:lnTo>
                  <a:lnTo>
                    <a:pt x="9" y="189"/>
                  </a:lnTo>
                  <a:lnTo>
                    <a:pt x="9" y="174"/>
                  </a:lnTo>
                  <a:lnTo>
                    <a:pt x="11" y="159"/>
                  </a:lnTo>
                  <a:lnTo>
                    <a:pt x="9" y="144"/>
                  </a:lnTo>
                  <a:lnTo>
                    <a:pt x="6" y="133"/>
                  </a:lnTo>
                  <a:lnTo>
                    <a:pt x="0" y="133"/>
                  </a:lnTo>
                  <a:lnTo>
                    <a:pt x="5" y="119"/>
                  </a:lnTo>
                  <a:lnTo>
                    <a:pt x="14" y="108"/>
                  </a:lnTo>
                  <a:lnTo>
                    <a:pt x="25" y="100"/>
                  </a:lnTo>
                  <a:lnTo>
                    <a:pt x="39" y="96"/>
                  </a:lnTo>
                  <a:lnTo>
                    <a:pt x="53" y="91"/>
                  </a:lnTo>
                  <a:lnTo>
                    <a:pt x="68" y="87"/>
                  </a:lnTo>
                  <a:lnTo>
                    <a:pt x="80" y="82"/>
                  </a:lnTo>
                  <a:lnTo>
                    <a:pt x="94" y="77"/>
                  </a:lnTo>
                  <a:lnTo>
                    <a:pt x="126" y="71"/>
                  </a:lnTo>
                  <a:lnTo>
                    <a:pt x="158" y="67"/>
                  </a:lnTo>
                  <a:lnTo>
                    <a:pt x="190" y="60"/>
                  </a:lnTo>
                  <a:lnTo>
                    <a:pt x="222" y="54"/>
                  </a:lnTo>
                  <a:lnTo>
                    <a:pt x="252" y="44"/>
                  </a:lnTo>
                  <a:lnTo>
                    <a:pt x="281" y="34"/>
                  </a:lnTo>
                  <a:lnTo>
                    <a:pt x="309" y="18"/>
                  </a:lnTo>
                  <a:lnTo>
                    <a:pt x="336" y="0"/>
                  </a:lnTo>
                  <a:lnTo>
                    <a:pt x="305" y="36"/>
                  </a:lnTo>
                  <a:lnTo>
                    <a:pt x="278" y="76"/>
                  </a:lnTo>
                  <a:lnTo>
                    <a:pt x="252" y="116"/>
                  </a:lnTo>
                  <a:lnTo>
                    <a:pt x="230" y="159"/>
                  </a:lnTo>
                  <a:lnTo>
                    <a:pt x="209" y="201"/>
                  </a:lnTo>
                  <a:lnTo>
                    <a:pt x="192" y="246"/>
                  </a:lnTo>
                  <a:lnTo>
                    <a:pt x="177" y="290"/>
                  </a:lnTo>
                  <a:lnTo>
                    <a:pt x="167" y="338"/>
                  </a:lnTo>
                  <a:close/>
                </a:path>
              </a:pathLst>
            </a:cu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409603">
                                            <p:txEl>
                                              <p:pRg st="0" end="0"/>
                                            </p:txEl>
                                          </p:spTgt>
                                        </p:tgtEl>
                                        <p:attrNameLst>
                                          <p:attrName>style.visibility</p:attrName>
                                        </p:attrNameLst>
                                      </p:cBhvr>
                                      <p:to>
                                        <p:strVal val="visible"/>
                                      </p:to>
                                    </p:set>
                                    <p:animEffect transition="in" filter="fade">
                                      <p:cBhvr>
                                        <p:cTn id="7" dur="1000"/>
                                        <p:tgtEl>
                                          <p:spTgt spid="409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409603">
                                            <p:txEl>
                                              <p:pRg st="1" end="1"/>
                                            </p:txEl>
                                          </p:spTgt>
                                        </p:tgtEl>
                                        <p:attrNameLst>
                                          <p:attrName>style.visibility</p:attrName>
                                        </p:attrNameLst>
                                      </p:cBhvr>
                                      <p:to>
                                        <p:strVal val="visible"/>
                                      </p:to>
                                    </p:set>
                                    <p:animEffect transition="in" filter="fade">
                                      <p:cBhvr>
                                        <p:cTn id="12" dur="500"/>
                                        <p:tgtEl>
                                          <p:spTgt spid="409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409603">
                                            <p:txEl>
                                              <p:pRg st="2" end="2"/>
                                            </p:txEl>
                                          </p:spTgt>
                                        </p:tgtEl>
                                        <p:attrNameLst>
                                          <p:attrName>style.visibility</p:attrName>
                                        </p:attrNameLst>
                                      </p:cBhvr>
                                      <p:to>
                                        <p:strVal val="visible"/>
                                      </p:to>
                                    </p:set>
                                    <p:animEffect transition="in" filter="fade">
                                      <p:cBhvr>
                                        <p:cTn id="17" dur="500"/>
                                        <p:tgtEl>
                                          <p:spTgt spid="4096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409603">
                                            <p:txEl>
                                              <p:pRg st="3" end="3"/>
                                            </p:txEl>
                                          </p:spTgt>
                                        </p:tgtEl>
                                        <p:attrNameLst>
                                          <p:attrName>style.visibility</p:attrName>
                                        </p:attrNameLst>
                                      </p:cBhvr>
                                      <p:to>
                                        <p:strVal val="visible"/>
                                      </p:to>
                                    </p:set>
                                    <p:animEffect transition="in" filter="fade">
                                      <p:cBhvr>
                                        <p:cTn id="22" dur="500"/>
                                        <p:tgtEl>
                                          <p:spTgt spid="409603">
                                            <p:txEl>
                                              <p:pRg st="3" end="3"/>
                                            </p:txEl>
                                          </p:spTgt>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409603">
                                            <p:txEl>
                                              <p:pRg st="4" end="4"/>
                                            </p:txEl>
                                          </p:spTgt>
                                        </p:tgtEl>
                                        <p:attrNameLst>
                                          <p:attrName>style.visibility</p:attrName>
                                        </p:attrNameLst>
                                      </p:cBhvr>
                                      <p:to>
                                        <p:strVal val="visible"/>
                                      </p:to>
                                    </p:set>
                                    <p:animEffect transition="in" filter="fade">
                                      <p:cBhvr>
                                        <p:cTn id="25" dur="500"/>
                                        <p:tgtEl>
                                          <p:spTgt spid="409603">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1" nodeType="clickEffect">
                                  <p:stCondLst>
                                    <p:cond delay="0"/>
                                  </p:stCondLst>
                                  <p:childTnLst>
                                    <p:set>
                                      <p:cBhvr>
                                        <p:cTn id="29" dur="1" fill="hold">
                                          <p:stCondLst>
                                            <p:cond delay="0"/>
                                          </p:stCondLst>
                                        </p:cTn>
                                        <p:tgtEl>
                                          <p:spTgt spid="409603">
                                            <p:txEl>
                                              <p:pRg st="5" end="5"/>
                                            </p:txEl>
                                          </p:spTgt>
                                        </p:tgtEl>
                                        <p:attrNameLst>
                                          <p:attrName>style.visibility</p:attrName>
                                        </p:attrNameLst>
                                      </p:cBhvr>
                                      <p:to>
                                        <p:strVal val="visible"/>
                                      </p:to>
                                    </p:set>
                                    <p:animEffect transition="in" filter="fade">
                                      <p:cBhvr>
                                        <p:cTn id="30" dur="500"/>
                                        <p:tgtEl>
                                          <p:spTgt spid="409603">
                                            <p:txEl>
                                              <p:pRg st="5" end="5"/>
                                            </p:txEl>
                                          </p:spTgt>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409603">
                                            <p:txEl>
                                              <p:pRg st="6" end="6"/>
                                            </p:txEl>
                                          </p:spTgt>
                                        </p:tgtEl>
                                        <p:attrNameLst>
                                          <p:attrName>style.visibility</p:attrName>
                                        </p:attrNameLst>
                                      </p:cBhvr>
                                      <p:to>
                                        <p:strVal val="visible"/>
                                      </p:to>
                                    </p:set>
                                    <p:animEffect transition="in" filter="fade">
                                      <p:cBhvr>
                                        <p:cTn id="33" dur="500"/>
                                        <p:tgtEl>
                                          <p:spTgt spid="4096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3" grpId="1"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3"/>
          <p:cNvSpPr>
            <a:spLocks noGrp="1"/>
          </p:cNvSpPr>
          <p:nvPr>
            <p:ph type="ftr" sz="quarter" idx="10"/>
          </p:nvPr>
        </p:nvSpPr>
        <p:spPr/>
        <p:txBody>
          <a:bodyPr/>
          <a:lstStyle/>
          <a:p>
            <a:pPr algn="r"/>
            <a:endParaRPr lang="en-US" dirty="0"/>
          </a:p>
        </p:txBody>
      </p:sp>
      <p:sp>
        <p:nvSpPr>
          <p:cNvPr id="403458" name="Rectangle 2"/>
          <p:cNvSpPr>
            <a:spLocks noGrp="1" noChangeArrowheads="1"/>
          </p:cNvSpPr>
          <p:nvPr>
            <p:ph type="title"/>
          </p:nvPr>
        </p:nvSpPr>
        <p:spPr/>
        <p:txBody>
          <a:bodyPr/>
          <a:lstStyle/>
          <a:p>
            <a:r>
              <a:rPr lang="en-US"/>
              <a:t>Start with a good question to focus your efforts.</a:t>
            </a:r>
          </a:p>
        </p:txBody>
      </p:sp>
      <p:sp>
        <p:nvSpPr>
          <p:cNvPr id="403459" name="Rectangle 3"/>
          <p:cNvSpPr>
            <a:spLocks noGrp="1" noChangeArrowheads="1"/>
          </p:cNvSpPr>
          <p:nvPr>
            <p:ph type="body" idx="1"/>
          </p:nvPr>
        </p:nvSpPr>
        <p:spPr>
          <a:xfrm>
            <a:off x="457200" y="1395413"/>
            <a:ext cx="8229600" cy="4708525"/>
          </a:xfrm>
        </p:spPr>
        <p:txBody>
          <a:bodyPr/>
          <a:lstStyle/>
          <a:p>
            <a:pPr marL="411163" indent="-411163">
              <a:lnSpc>
                <a:spcPct val="100000"/>
              </a:lnSpc>
              <a:buFontTx/>
              <a:buNone/>
            </a:pPr>
            <a:r>
              <a:rPr lang="en-US" sz="2800"/>
              <a:t>Foreground questions – specific evidence</a:t>
            </a:r>
          </a:p>
          <a:p>
            <a:pPr marL="411163" indent="-411163">
              <a:lnSpc>
                <a:spcPct val="100000"/>
              </a:lnSpc>
              <a:buFont typeface="Wingdings" pitchFamily="2" charset="2"/>
              <a:buChar char="Ø"/>
            </a:pPr>
            <a:r>
              <a:rPr lang="en-US"/>
              <a:t>Patient or population focused</a:t>
            </a:r>
          </a:p>
          <a:p>
            <a:pPr marL="411163" indent="-411163">
              <a:lnSpc>
                <a:spcPct val="100000"/>
              </a:lnSpc>
              <a:buFont typeface="Wingdings" pitchFamily="2" charset="2"/>
              <a:buChar char="Ø"/>
            </a:pPr>
            <a:r>
              <a:rPr lang="en-US"/>
              <a:t>Specific intervention with specific comparison</a:t>
            </a:r>
          </a:p>
          <a:p>
            <a:pPr marL="411163" indent="-411163">
              <a:lnSpc>
                <a:spcPct val="100000"/>
              </a:lnSpc>
              <a:buFont typeface="Wingdings" pitchFamily="2" charset="2"/>
              <a:buChar char="Ø"/>
            </a:pPr>
            <a:r>
              <a:rPr lang="en-US"/>
              <a:t>Clinically relevant outcome</a:t>
            </a:r>
          </a:p>
          <a:p>
            <a:pPr marL="411163" indent="-411163">
              <a:lnSpc>
                <a:spcPct val="100000"/>
              </a:lnSpc>
              <a:buFont typeface="Wingdings" pitchFamily="2" charset="2"/>
              <a:buChar char="Ø"/>
            </a:pPr>
            <a:r>
              <a:rPr lang="en-US"/>
              <a:t>More PICO components = fewer, more relevant results</a:t>
            </a:r>
          </a:p>
        </p:txBody>
      </p:sp>
      <p:grpSp>
        <p:nvGrpSpPr>
          <p:cNvPr id="403460" name="Group 4"/>
          <p:cNvGrpSpPr>
            <a:grpSpLocks/>
          </p:cNvGrpSpPr>
          <p:nvPr/>
        </p:nvGrpSpPr>
        <p:grpSpPr bwMode="auto">
          <a:xfrm>
            <a:off x="6699250" y="3873500"/>
            <a:ext cx="1381125" cy="2265363"/>
            <a:chOff x="3844" y="2448"/>
            <a:chExt cx="870" cy="1427"/>
          </a:xfrm>
        </p:grpSpPr>
        <p:sp>
          <p:nvSpPr>
            <p:cNvPr id="403461" name="AutoShape 5"/>
            <p:cNvSpPr>
              <a:spLocks noChangeAspect="1" noChangeArrowheads="1" noTextEdit="1"/>
            </p:cNvSpPr>
            <p:nvPr/>
          </p:nvSpPr>
          <p:spPr bwMode="auto">
            <a:xfrm>
              <a:off x="3847" y="2448"/>
              <a:ext cx="867" cy="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3462" name="Freeform 6"/>
            <p:cNvSpPr>
              <a:spLocks/>
            </p:cNvSpPr>
            <p:nvPr/>
          </p:nvSpPr>
          <p:spPr bwMode="auto">
            <a:xfrm>
              <a:off x="4269" y="2468"/>
              <a:ext cx="428" cy="315"/>
            </a:xfrm>
            <a:custGeom>
              <a:avLst/>
              <a:gdLst>
                <a:gd name="T0" fmla="*/ 1298 w 1714"/>
                <a:gd name="T1" fmla="*/ 132 h 1577"/>
                <a:gd name="T2" fmla="*/ 1521 w 1714"/>
                <a:gd name="T3" fmla="*/ 299 h 1577"/>
                <a:gd name="T4" fmla="*/ 1657 w 1714"/>
                <a:gd name="T5" fmla="*/ 527 h 1577"/>
                <a:gd name="T6" fmla="*/ 1713 w 1714"/>
                <a:gd name="T7" fmla="*/ 775 h 1577"/>
                <a:gd name="T8" fmla="*/ 1681 w 1714"/>
                <a:gd name="T9" fmla="*/ 954 h 1577"/>
                <a:gd name="T10" fmla="*/ 1598 w 1714"/>
                <a:gd name="T11" fmla="*/ 1096 h 1577"/>
                <a:gd name="T12" fmla="*/ 1525 w 1714"/>
                <a:gd name="T13" fmla="*/ 1170 h 1577"/>
                <a:gd name="T14" fmla="*/ 1463 w 1714"/>
                <a:gd name="T15" fmla="*/ 1220 h 1577"/>
                <a:gd name="T16" fmla="*/ 1434 w 1714"/>
                <a:gd name="T17" fmla="*/ 1240 h 1577"/>
                <a:gd name="T18" fmla="*/ 1341 w 1714"/>
                <a:gd name="T19" fmla="*/ 1293 h 1577"/>
                <a:gd name="T20" fmla="*/ 1213 w 1714"/>
                <a:gd name="T21" fmla="*/ 1339 h 1577"/>
                <a:gd name="T22" fmla="*/ 1042 w 1714"/>
                <a:gd name="T23" fmla="*/ 1349 h 1577"/>
                <a:gd name="T24" fmla="*/ 864 w 1714"/>
                <a:gd name="T25" fmla="*/ 1334 h 1577"/>
                <a:gd name="T26" fmla="*/ 822 w 1714"/>
                <a:gd name="T27" fmla="*/ 1386 h 1577"/>
                <a:gd name="T28" fmla="*/ 826 w 1714"/>
                <a:gd name="T29" fmla="*/ 1488 h 1577"/>
                <a:gd name="T30" fmla="*/ 729 w 1714"/>
                <a:gd name="T31" fmla="*/ 1540 h 1577"/>
                <a:gd name="T32" fmla="*/ 536 w 1714"/>
                <a:gd name="T33" fmla="*/ 1552 h 1577"/>
                <a:gd name="T34" fmla="*/ 408 w 1714"/>
                <a:gd name="T35" fmla="*/ 1552 h 1577"/>
                <a:gd name="T36" fmla="*/ 343 w 1714"/>
                <a:gd name="T37" fmla="*/ 1563 h 1577"/>
                <a:gd name="T38" fmla="*/ 290 w 1714"/>
                <a:gd name="T39" fmla="*/ 1561 h 1577"/>
                <a:gd name="T40" fmla="*/ 261 w 1714"/>
                <a:gd name="T41" fmla="*/ 1569 h 1577"/>
                <a:gd name="T42" fmla="*/ 243 w 1714"/>
                <a:gd name="T43" fmla="*/ 1527 h 1577"/>
                <a:gd name="T44" fmla="*/ 256 w 1714"/>
                <a:gd name="T45" fmla="*/ 1424 h 1577"/>
                <a:gd name="T46" fmla="*/ 261 w 1714"/>
                <a:gd name="T47" fmla="*/ 1266 h 1577"/>
                <a:gd name="T48" fmla="*/ 243 w 1714"/>
                <a:gd name="T49" fmla="*/ 1057 h 1577"/>
                <a:gd name="T50" fmla="*/ 231 w 1714"/>
                <a:gd name="T51" fmla="*/ 944 h 1577"/>
                <a:gd name="T52" fmla="*/ 225 w 1714"/>
                <a:gd name="T53" fmla="*/ 920 h 1577"/>
                <a:gd name="T54" fmla="*/ 259 w 1714"/>
                <a:gd name="T55" fmla="*/ 920 h 1577"/>
                <a:gd name="T56" fmla="*/ 312 w 1714"/>
                <a:gd name="T57" fmla="*/ 953 h 1577"/>
                <a:gd name="T58" fmla="*/ 466 w 1714"/>
                <a:gd name="T59" fmla="*/ 1029 h 1577"/>
                <a:gd name="T60" fmla="*/ 752 w 1714"/>
                <a:gd name="T61" fmla="*/ 1063 h 1577"/>
                <a:gd name="T62" fmla="*/ 974 w 1714"/>
                <a:gd name="T63" fmla="*/ 1022 h 1577"/>
                <a:gd name="T64" fmla="*/ 1101 w 1714"/>
                <a:gd name="T65" fmla="*/ 895 h 1577"/>
                <a:gd name="T66" fmla="*/ 1154 w 1714"/>
                <a:gd name="T67" fmla="*/ 732 h 1577"/>
                <a:gd name="T68" fmla="*/ 1138 w 1714"/>
                <a:gd name="T69" fmla="*/ 569 h 1577"/>
                <a:gd name="T70" fmla="*/ 1033 w 1714"/>
                <a:gd name="T71" fmla="*/ 439 h 1577"/>
                <a:gd name="T72" fmla="*/ 874 w 1714"/>
                <a:gd name="T73" fmla="*/ 379 h 1577"/>
                <a:gd name="T74" fmla="*/ 779 w 1714"/>
                <a:gd name="T75" fmla="*/ 392 h 1577"/>
                <a:gd name="T76" fmla="*/ 753 w 1714"/>
                <a:gd name="T77" fmla="*/ 395 h 1577"/>
                <a:gd name="T78" fmla="*/ 668 w 1714"/>
                <a:gd name="T79" fmla="*/ 421 h 1577"/>
                <a:gd name="T80" fmla="*/ 534 w 1714"/>
                <a:gd name="T81" fmla="*/ 493 h 1577"/>
                <a:gd name="T82" fmla="*/ 426 w 1714"/>
                <a:gd name="T83" fmla="*/ 565 h 1577"/>
                <a:gd name="T84" fmla="*/ 346 w 1714"/>
                <a:gd name="T85" fmla="*/ 635 h 1577"/>
                <a:gd name="T86" fmla="*/ 223 w 1714"/>
                <a:gd name="T87" fmla="*/ 553 h 1577"/>
                <a:gd name="T88" fmla="*/ 75 w 1714"/>
                <a:gd name="T89" fmla="*/ 327 h 1577"/>
                <a:gd name="T90" fmla="*/ 3 w 1714"/>
                <a:gd name="T91" fmla="*/ 199 h 1577"/>
                <a:gd name="T92" fmla="*/ 96 w 1714"/>
                <a:gd name="T93" fmla="*/ 147 h 1577"/>
                <a:gd name="T94" fmla="*/ 266 w 1714"/>
                <a:gd name="T95" fmla="*/ 85 h 1577"/>
                <a:gd name="T96" fmla="*/ 485 w 1714"/>
                <a:gd name="T97" fmla="*/ 28 h 1577"/>
                <a:gd name="T98" fmla="*/ 774 w 1714"/>
                <a:gd name="T99" fmla="*/ 0 h 1577"/>
                <a:gd name="T100" fmla="*/ 964 w 1714"/>
                <a:gd name="T101" fmla="*/ 16 h 1577"/>
                <a:gd name="T102" fmla="*/ 1058 w 1714"/>
                <a:gd name="T103" fmla="*/ 3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14" h="1577">
                  <a:moveTo>
                    <a:pt x="1107" y="50"/>
                  </a:moveTo>
                  <a:lnTo>
                    <a:pt x="1171" y="75"/>
                  </a:lnTo>
                  <a:lnTo>
                    <a:pt x="1236" y="102"/>
                  </a:lnTo>
                  <a:lnTo>
                    <a:pt x="1298" y="132"/>
                  </a:lnTo>
                  <a:lnTo>
                    <a:pt x="1359" y="166"/>
                  </a:lnTo>
                  <a:lnTo>
                    <a:pt x="1417" y="204"/>
                  </a:lnTo>
                  <a:lnTo>
                    <a:pt x="1470" y="248"/>
                  </a:lnTo>
                  <a:lnTo>
                    <a:pt x="1521" y="299"/>
                  </a:lnTo>
                  <a:lnTo>
                    <a:pt x="1569" y="360"/>
                  </a:lnTo>
                  <a:lnTo>
                    <a:pt x="1602" y="413"/>
                  </a:lnTo>
                  <a:lnTo>
                    <a:pt x="1631" y="470"/>
                  </a:lnTo>
                  <a:lnTo>
                    <a:pt x="1657" y="527"/>
                  </a:lnTo>
                  <a:lnTo>
                    <a:pt x="1678" y="589"/>
                  </a:lnTo>
                  <a:lnTo>
                    <a:pt x="1694" y="649"/>
                  </a:lnTo>
                  <a:lnTo>
                    <a:pt x="1707" y="712"/>
                  </a:lnTo>
                  <a:lnTo>
                    <a:pt x="1713" y="775"/>
                  </a:lnTo>
                  <a:lnTo>
                    <a:pt x="1714" y="837"/>
                  </a:lnTo>
                  <a:lnTo>
                    <a:pt x="1705" y="876"/>
                  </a:lnTo>
                  <a:lnTo>
                    <a:pt x="1694" y="916"/>
                  </a:lnTo>
                  <a:lnTo>
                    <a:pt x="1681" y="954"/>
                  </a:lnTo>
                  <a:lnTo>
                    <a:pt x="1665" y="993"/>
                  </a:lnTo>
                  <a:lnTo>
                    <a:pt x="1644" y="1028"/>
                  </a:lnTo>
                  <a:lnTo>
                    <a:pt x="1622" y="1063"/>
                  </a:lnTo>
                  <a:lnTo>
                    <a:pt x="1598" y="1096"/>
                  </a:lnTo>
                  <a:lnTo>
                    <a:pt x="1571" y="1128"/>
                  </a:lnTo>
                  <a:lnTo>
                    <a:pt x="1555" y="1142"/>
                  </a:lnTo>
                  <a:lnTo>
                    <a:pt x="1540" y="1156"/>
                  </a:lnTo>
                  <a:lnTo>
                    <a:pt x="1525" y="1170"/>
                  </a:lnTo>
                  <a:lnTo>
                    <a:pt x="1510" y="1185"/>
                  </a:lnTo>
                  <a:lnTo>
                    <a:pt x="1494" y="1196"/>
                  </a:lnTo>
                  <a:lnTo>
                    <a:pt x="1479" y="1209"/>
                  </a:lnTo>
                  <a:lnTo>
                    <a:pt x="1463" y="1220"/>
                  </a:lnTo>
                  <a:lnTo>
                    <a:pt x="1447" y="1231"/>
                  </a:lnTo>
                  <a:lnTo>
                    <a:pt x="1445" y="1234"/>
                  </a:lnTo>
                  <a:lnTo>
                    <a:pt x="1439" y="1238"/>
                  </a:lnTo>
                  <a:lnTo>
                    <a:pt x="1434" y="1240"/>
                  </a:lnTo>
                  <a:lnTo>
                    <a:pt x="1431" y="1241"/>
                  </a:lnTo>
                  <a:lnTo>
                    <a:pt x="1401" y="1258"/>
                  </a:lnTo>
                  <a:lnTo>
                    <a:pt x="1371" y="1275"/>
                  </a:lnTo>
                  <a:lnTo>
                    <a:pt x="1341" y="1293"/>
                  </a:lnTo>
                  <a:lnTo>
                    <a:pt x="1312" y="1311"/>
                  </a:lnTo>
                  <a:lnTo>
                    <a:pt x="1280" y="1324"/>
                  </a:lnTo>
                  <a:lnTo>
                    <a:pt x="1249" y="1334"/>
                  </a:lnTo>
                  <a:lnTo>
                    <a:pt x="1213" y="1339"/>
                  </a:lnTo>
                  <a:lnTo>
                    <a:pt x="1179" y="1339"/>
                  </a:lnTo>
                  <a:lnTo>
                    <a:pt x="1133" y="1346"/>
                  </a:lnTo>
                  <a:lnTo>
                    <a:pt x="1088" y="1349"/>
                  </a:lnTo>
                  <a:lnTo>
                    <a:pt x="1042" y="1349"/>
                  </a:lnTo>
                  <a:lnTo>
                    <a:pt x="997" y="1348"/>
                  </a:lnTo>
                  <a:lnTo>
                    <a:pt x="953" y="1344"/>
                  </a:lnTo>
                  <a:lnTo>
                    <a:pt x="908" y="1339"/>
                  </a:lnTo>
                  <a:lnTo>
                    <a:pt x="864" y="1334"/>
                  </a:lnTo>
                  <a:lnTo>
                    <a:pt x="821" y="1331"/>
                  </a:lnTo>
                  <a:lnTo>
                    <a:pt x="817" y="1335"/>
                  </a:lnTo>
                  <a:lnTo>
                    <a:pt x="819" y="1360"/>
                  </a:lnTo>
                  <a:lnTo>
                    <a:pt x="822" y="1386"/>
                  </a:lnTo>
                  <a:lnTo>
                    <a:pt x="824" y="1411"/>
                  </a:lnTo>
                  <a:lnTo>
                    <a:pt x="826" y="1438"/>
                  </a:lnTo>
                  <a:lnTo>
                    <a:pt x="826" y="1463"/>
                  </a:lnTo>
                  <a:lnTo>
                    <a:pt x="826" y="1488"/>
                  </a:lnTo>
                  <a:lnTo>
                    <a:pt x="825" y="1513"/>
                  </a:lnTo>
                  <a:lnTo>
                    <a:pt x="825" y="1538"/>
                  </a:lnTo>
                  <a:lnTo>
                    <a:pt x="777" y="1538"/>
                  </a:lnTo>
                  <a:lnTo>
                    <a:pt x="729" y="1540"/>
                  </a:lnTo>
                  <a:lnTo>
                    <a:pt x="681" y="1544"/>
                  </a:lnTo>
                  <a:lnTo>
                    <a:pt x="633" y="1547"/>
                  </a:lnTo>
                  <a:lnTo>
                    <a:pt x="584" y="1550"/>
                  </a:lnTo>
                  <a:lnTo>
                    <a:pt x="536" y="1552"/>
                  </a:lnTo>
                  <a:lnTo>
                    <a:pt x="488" y="1554"/>
                  </a:lnTo>
                  <a:lnTo>
                    <a:pt x="440" y="1557"/>
                  </a:lnTo>
                  <a:lnTo>
                    <a:pt x="423" y="1552"/>
                  </a:lnTo>
                  <a:lnTo>
                    <a:pt x="408" y="1552"/>
                  </a:lnTo>
                  <a:lnTo>
                    <a:pt x="391" y="1554"/>
                  </a:lnTo>
                  <a:lnTo>
                    <a:pt x="376" y="1558"/>
                  </a:lnTo>
                  <a:lnTo>
                    <a:pt x="359" y="1560"/>
                  </a:lnTo>
                  <a:lnTo>
                    <a:pt x="343" y="1563"/>
                  </a:lnTo>
                  <a:lnTo>
                    <a:pt x="325" y="1563"/>
                  </a:lnTo>
                  <a:lnTo>
                    <a:pt x="308" y="1563"/>
                  </a:lnTo>
                  <a:lnTo>
                    <a:pt x="298" y="1561"/>
                  </a:lnTo>
                  <a:lnTo>
                    <a:pt x="290" y="1561"/>
                  </a:lnTo>
                  <a:lnTo>
                    <a:pt x="282" y="1561"/>
                  </a:lnTo>
                  <a:lnTo>
                    <a:pt x="275" y="1564"/>
                  </a:lnTo>
                  <a:lnTo>
                    <a:pt x="268" y="1565"/>
                  </a:lnTo>
                  <a:lnTo>
                    <a:pt x="261" y="1569"/>
                  </a:lnTo>
                  <a:lnTo>
                    <a:pt x="255" y="1572"/>
                  </a:lnTo>
                  <a:lnTo>
                    <a:pt x="249" y="1577"/>
                  </a:lnTo>
                  <a:lnTo>
                    <a:pt x="243" y="1552"/>
                  </a:lnTo>
                  <a:lnTo>
                    <a:pt x="243" y="1527"/>
                  </a:lnTo>
                  <a:lnTo>
                    <a:pt x="244" y="1501"/>
                  </a:lnTo>
                  <a:lnTo>
                    <a:pt x="248" y="1477"/>
                  </a:lnTo>
                  <a:lnTo>
                    <a:pt x="251" y="1450"/>
                  </a:lnTo>
                  <a:lnTo>
                    <a:pt x="256" y="1424"/>
                  </a:lnTo>
                  <a:lnTo>
                    <a:pt x="259" y="1398"/>
                  </a:lnTo>
                  <a:lnTo>
                    <a:pt x="260" y="1372"/>
                  </a:lnTo>
                  <a:lnTo>
                    <a:pt x="261" y="1319"/>
                  </a:lnTo>
                  <a:lnTo>
                    <a:pt x="261" y="1266"/>
                  </a:lnTo>
                  <a:lnTo>
                    <a:pt x="259" y="1213"/>
                  </a:lnTo>
                  <a:lnTo>
                    <a:pt x="256" y="1161"/>
                  </a:lnTo>
                  <a:lnTo>
                    <a:pt x="249" y="1108"/>
                  </a:lnTo>
                  <a:lnTo>
                    <a:pt x="243" y="1057"/>
                  </a:lnTo>
                  <a:lnTo>
                    <a:pt x="234" y="1007"/>
                  </a:lnTo>
                  <a:lnTo>
                    <a:pt x="225" y="958"/>
                  </a:lnTo>
                  <a:lnTo>
                    <a:pt x="229" y="951"/>
                  </a:lnTo>
                  <a:lnTo>
                    <a:pt x="231" y="944"/>
                  </a:lnTo>
                  <a:lnTo>
                    <a:pt x="229" y="937"/>
                  </a:lnTo>
                  <a:lnTo>
                    <a:pt x="228" y="931"/>
                  </a:lnTo>
                  <a:lnTo>
                    <a:pt x="225" y="924"/>
                  </a:lnTo>
                  <a:lnTo>
                    <a:pt x="225" y="920"/>
                  </a:lnTo>
                  <a:lnTo>
                    <a:pt x="226" y="915"/>
                  </a:lnTo>
                  <a:lnTo>
                    <a:pt x="233" y="911"/>
                  </a:lnTo>
                  <a:lnTo>
                    <a:pt x="245" y="914"/>
                  </a:lnTo>
                  <a:lnTo>
                    <a:pt x="259" y="920"/>
                  </a:lnTo>
                  <a:lnTo>
                    <a:pt x="273" y="927"/>
                  </a:lnTo>
                  <a:lnTo>
                    <a:pt x="287" y="936"/>
                  </a:lnTo>
                  <a:lnTo>
                    <a:pt x="299" y="944"/>
                  </a:lnTo>
                  <a:lnTo>
                    <a:pt x="312" y="953"/>
                  </a:lnTo>
                  <a:lnTo>
                    <a:pt x="325" y="960"/>
                  </a:lnTo>
                  <a:lnTo>
                    <a:pt x="340" y="967"/>
                  </a:lnTo>
                  <a:lnTo>
                    <a:pt x="401" y="1002"/>
                  </a:lnTo>
                  <a:lnTo>
                    <a:pt x="466" y="1029"/>
                  </a:lnTo>
                  <a:lnTo>
                    <a:pt x="534" y="1048"/>
                  </a:lnTo>
                  <a:lnTo>
                    <a:pt x="606" y="1060"/>
                  </a:lnTo>
                  <a:lnTo>
                    <a:pt x="678" y="1063"/>
                  </a:lnTo>
                  <a:lnTo>
                    <a:pt x="752" y="1063"/>
                  </a:lnTo>
                  <a:lnTo>
                    <a:pt x="824" y="1059"/>
                  </a:lnTo>
                  <a:lnTo>
                    <a:pt x="894" y="1053"/>
                  </a:lnTo>
                  <a:lnTo>
                    <a:pt x="934" y="1040"/>
                  </a:lnTo>
                  <a:lnTo>
                    <a:pt x="974" y="1022"/>
                  </a:lnTo>
                  <a:lnTo>
                    <a:pt x="1011" y="996"/>
                  </a:lnTo>
                  <a:lnTo>
                    <a:pt x="1045" y="967"/>
                  </a:lnTo>
                  <a:lnTo>
                    <a:pt x="1075" y="933"/>
                  </a:lnTo>
                  <a:lnTo>
                    <a:pt x="1101" y="895"/>
                  </a:lnTo>
                  <a:lnTo>
                    <a:pt x="1123" y="855"/>
                  </a:lnTo>
                  <a:lnTo>
                    <a:pt x="1141" y="815"/>
                  </a:lnTo>
                  <a:lnTo>
                    <a:pt x="1148" y="774"/>
                  </a:lnTo>
                  <a:lnTo>
                    <a:pt x="1154" y="732"/>
                  </a:lnTo>
                  <a:lnTo>
                    <a:pt x="1156" y="690"/>
                  </a:lnTo>
                  <a:lnTo>
                    <a:pt x="1156" y="649"/>
                  </a:lnTo>
                  <a:lnTo>
                    <a:pt x="1149" y="606"/>
                  </a:lnTo>
                  <a:lnTo>
                    <a:pt x="1138" y="569"/>
                  </a:lnTo>
                  <a:lnTo>
                    <a:pt x="1120" y="533"/>
                  </a:lnTo>
                  <a:lnTo>
                    <a:pt x="1096" y="501"/>
                  </a:lnTo>
                  <a:lnTo>
                    <a:pt x="1066" y="467"/>
                  </a:lnTo>
                  <a:lnTo>
                    <a:pt x="1033" y="439"/>
                  </a:lnTo>
                  <a:lnTo>
                    <a:pt x="995" y="414"/>
                  </a:lnTo>
                  <a:lnTo>
                    <a:pt x="957" y="398"/>
                  </a:lnTo>
                  <a:lnTo>
                    <a:pt x="915" y="385"/>
                  </a:lnTo>
                  <a:lnTo>
                    <a:pt x="874" y="379"/>
                  </a:lnTo>
                  <a:lnTo>
                    <a:pt x="830" y="380"/>
                  </a:lnTo>
                  <a:lnTo>
                    <a:pt x="789" y="388"/>
                  </a:lnTo>
                  <a:lnTo>
                    <a:pt x="784" y="390"/>
                  </a:lnTo>
                  <a:lnTo>
                    <a:pt x="779" y="392"/>
                  </a:lnTo>
                  <a:lnTo>
                    <a:pt x="772" y="392"/>
                  </a:lnTo>
                  <a:lnTo>
                    <a:pt x="766" y="393"/>
                  </a:lnTo>
                  <a:lnTo>
                    <a:pt x="760" y="393"/>
                  </a:lnTo>
                  <a:lnTo>
                    <a:pt x="753" y="395"/>
                  </a:lnTo>
                  <a:lnTo>
                    <a:pt x="746" y="398"/>
                  </a:lnTo>
                  <a:lnTo>
                    <a:pt x="741" y="403"/>
                  </a:lnTo>
                  <a:lnTo>
                    <a:pt x="704" y="410"/>
                  </a:lnTo>
                  <a:lnTo>
                    <a:pt x="668" y="421"/>
                  </a:lnTo>
                  <a:lnTo>
                    <a:pt x="633" y="436"/>
                  </a:lnTo>
                  <a:lnTo>
                    <a:pt x="600" y="454"/>
                  </a:lnTo>
                  <a:lnTo>
                    <a:pt x="565" y="473"/>
                  </a:lnTo>
                  <a:lnTo>
                    <a:pt x="534" y="493"/>
                  </a:lnTo>
                  <a:lnTo>
                    <a:pt x="502" y="514"/>
                  </a:lnTo>
                  <a:lnTo>
                    <a:pt x="473" y="536"/>
                  </a:lnTo>
                  <a:lnTo>
                    <a:pt x="448" y="549"/>
                  </a:lnTo>
                  <a:lnTo>
                    <a:pt x="426" y="565"/>
                  </a:lnTo>
                  <a:lnTo>
                    <a:pt x="405" y="582"/>
                  </a:lnTo>
                  <a:lnTo>
                    <a:pt x="386" y="600"/>
                  </a:lnTo>
                  <a:lnTo>
                    <a:pt x="365" y="617"/>
                  </a:lnTo>
                  <a:lnTo>
                    <a:pt x="346" y="635"/>
                  </a:lnTo>
                  <a:lnTo>
                    <a:pt x="325" y="650"/>
                  </a:lnTo>
                  <a:lnTo>
                    <a:pt x="306" y="663"/>
                  </a:lnTo>
                  <a:lnTo>
                    <a:pt x="263" y="609"/>
                  </a:lnTo>
                  <a:lnTo>
                    <a:pt x="223" y="553"/>
                  </a:lnTo>
                  <a:lnTo>
                    <a:pt x="184" y="497"/>
                  </a:lnTo>
                  <a:lnTo>
                    <a:pt x="148" y="441"/>
                  </a:lnTo>
                  <a:lnTo>
                    <a:pt x="112" y="384"/>
                  </a:lnTo>
                  <a:lnTo>
                    <a:pt x="75" y="327"/>
                  </a:lnTo>
                  <a:lnTo>
                    <a:pt x="37" y="271"/>
                  </a:lnTo>
                  <a:lnTo>
                    <a:pt x="0" y="216"/>
                  </a:lnTo>
                  <a:lnTo>
                    <a:pt x="1" y="207"/>
                  </a:lnTo>
                  <a:lnTo>
                    <a:pt x="3" y="199"/>
                  </a:lnTo>
                  <a:lnTo>
                    <a:pt x="7" y="192"/>
                  </a:lnTo>
                  <a:lnTo>
                    <a:pt x="13" y="189"/>
                  </a:lnTo>
                  <a:lnTo>
                    <a:pt x="55" y="166"/>
                  </a:lnTo>
                  <a:lnTo>
                    <a:pt x="96" y="147"/>
                  </a:lnTo>
                  <a:lnTo>
                    <a:pt x="138" y="128"/>
                  </a:lnTo>
                  <a:lnTo>
                    <a:pt x="180" y="114"/>
                  </a:lnTo>
                  <a:lnTo>
                    <a:pt x="223" y="99"/>
                  </a:lnTo>
                  <a:lnTo>
                    <a:pt x="266" y="85"/>
                  </a:lnTo>
                  <a:lnTo>
                    <a:pt x="308" y="70"/>
                  </a:lnTo>
                  <a:lnTo>
                    <a:pt x="352" y="56"/>
                  </a:lnTo>
                  <a:lnTo>
                    <a:pt x="417" y="41"/>
                  </a:lnTo>
                  <a:lnTo>
                    <a:pt x="485" y="28"/>
                  </a:lnTo>
                  <a:lnTo>
                    <a:pt x="556" y="15"/>
                  </a:lnTo>
                  <a:lnTo>
                    <a:pt x="629" y="7"/>
                  </a:lnTo>
                  <a:lnTo>
                    <a:pt x="701" y="1"/>
                  </a:lnTo>
                  <a:lnTo>
                    <a:pt x="774" y="0"/>
                  </a:lnTo>
                  <a:lnTo>
                    <a:pt x="846" y="2"/>
                  </a:lnTo>
                  <a:lnTo>
                    <a:pt x="916" y="12"/>
                  </a:lnTo>
                  <a:lnTo>
                    <a:pt x="940" y="13"/>
                  </a:lnTo>
                  <a:lnTo>
                    <a:pt x="964" y="16"/>
                  </a:lnTo>
                  <a:lnTo>
                    <a:pt x="987" y="20"/>
                  </a:lnTo>
                  <a:lnTo>
                    <a:pt x="1011" y="24"/>
                  </a:lnTo>
                  <a:lnTo>
                    <a:pt x="1034" y="28"/>
                  </a:lnTo>
                  <a:lnTo>
                    <a:pt x="1058" y="35"/>
                  </a:lnTo>
                  <a:lnTo>
                    <a:pt x="1082" y="41"/>
                  </a:lnTo>
                  <a:lnTo>
                    <a:pt x="1107"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3463" name="Freeform 7"/>
            <p:cNvSpPr>
              <a:spLocks/>
            </p:cNvSpPr>
            <p:nvPr/>
          </p:nvSpPr>
          <p:spPr bwMode="auto">
            <a:xfrm>
              <a:off x="4290" y="2478"/>
              <a:ext cx="392" cy="292"/>
            </a:xfrm>
            <a:custGeom>
              <a:avLst/>
              <a:gdLst>
                <a:gd name="T0" fmla="*/ 1058 w 1569"/>
                <a:gd name="T1" fmla="*/ 66 h 1456"/>
                <a:gd name="T2" fmla="*/ 1248 w 1569"/>
                <a:gd name="T3" fmla="*/ 164 h 1456"/>
                <a:gd name="T4" fmla="*/ 1408 w 1569"/>
                <a:gd name="T5" fmla="*/ 306 h 1456"/>
                <a:gd name="T6" fmla="*/ 1511 w 1569"/>
                <a:gd name="T7" fmla="*/ 459 h 1456"/>
                <a:gd name="T8" fmla="*/ 1559 w 1569"/>
                <a:gd name="T9" fmla="*/ 639 h 1456"/>
                <a:gd name="T10" fmla="*/ 1558 w 1569"/>
                <a:gd name="T11" fmla="*/ 833 h 1456"/>
                <a:gd name="T12" fmla="*/ 1474 w 1569"/>
                <a:gd name="T13" fmla="*/ 993 h 1456"/>
                <a:gd name="T14" fmla="*/ 1337 w 1569"/>
                <a:gd name="T15" fmla="*/ 1118 h 1456"/>
                <a:gd name="T16" fmla="*/ 1183 w 1569"/>
                <a:gd name="T17" fmla="*/ 1204 h 1456"/>
                <a:gd name="T18" fmla="*/ 1010 w 1569"/>
                <a:gd name="T19" fmla="*/ 1220 h 1456"/>
                <a:gd name="T20" fmla="*/ 833 w 1569"/>
                <a:gd name="T21" fmla="*/ 1226 h 1456"/>
                <a:gd name="T22" fmla="*/ 790 w 1569"/>
                <a:gd name="T23" fmla="*/ 1218 h 1456"/>
                <a:gd name="T24" fmla="*/ 744 w 1569"/>
                <a:gd name="T25" fmla="*/ 1213 h 1456"/>
                <a:gd name="T26" fmla="*/ 702 w 1569"/>
                <a:gd name="T27" fmla="*/ 1208 h 1456"/>
                <a:gd name="T28" fmla="*/ 672 w 1569"/>
                <a:gd name="T29" fmla="*/ 1201 h 1456"/>
                <a:gd name="T30" fmla="*/ 656 w 1569"/>
                <a:gd name="T31" fmla="*/ 1221 h 1456"/>
                <a:gd name="T32" fmla="*/ 658 w 1569"/>
                <a:gd name="T33" fmla="*/ 1246 h 1456"/>
                <a:gd name="T34" fmla="*/ 662 w 1569"/>
                <a:gd name="T35" fmla="*/ 1284 h 1456"/>
                <a:gd name="T36" fmla="*/ 666 w 1569"/>
                <a:gd name="T37" fmla="*/ 1344 h 1456"/>
                <a:gd name="T38" fmla="*/ 664 w 1569"/>
                <a:gd name="T39" fmla="*/ 1401 h 1456"/>
                <a:gd name="T40" fmla="*/ 553 w 1569"/>
                <a:gd name="T41" fmla="*/ 1430 h 1456"/>
                <a:gd name="T42" fmla="*/ 384 w 1569"/>
                <a:gd name="T43" fmla="*/ 1439 h 1456"/>
                <a:gd name="T44" fmla="*/ 217 w 1569"/>
                <a:gd name="T45" fmla="*/ 1456 h 1456"/>
                <a:gd name="T46" fmla="*/ 241 w 1569"/>
                <a:gd name="T47" fmla="*/ 1267 h 1456"/>
                <a:gd name="T48" fmla="*/ 230 w 1569"/>
                <a:gd name="T49" fmla="*/ 1079 h 1456"/>
                <a:gd name="T50" fmla="*/ 213 w 1569"/>
                <a:gd name="T51" fmla="*/ 954 h 1456"/>
                <a:gd name="T52" fmla="*/ 230 w 1569"/>
                <a:gd name="T53" fmla="*/ 962 h 1456"/>
                <a:gd name="T54" fmla="*/ 290 w 1569"/>
                <a:gd name="T55" fmla="*/ 992 h 1456"/>
                <a:gd name="T56" fmla="*/ 409 w 1569"/>
                <a:gd name="T57" fmla="*/ 1029 h 1456"/>
                <a:gd name="T58" fmla="*/ 529 w 1569"/>
                <a:gd name="T59" fmla="*/ 1049 h 1456"/>
                <a:gd name="T60" fmla="*/ 624 w 1569"/>
                <a:gd name="T61" fmla="*/ 1053 h 1456"/>
                <a:gd name="T62" fmla="*/ 702 w 1569"/>
                <a:gd name="T63" fmla="*/ 1055 h 1456"/>
                <a:gd name="T64" fmla="*/ 784 w 1569"/>
                <a:gd name="T65" fmla="*/ 1052 h 1456"/>
                <a:gd name="T66" fmla="*/ 839 w 1569"/>
                <a:gd name="T67" fmla="*/ 1035 h 1456"/>
                <a:gd name="T68" fmla="*/ 895 w 1569"/>
                <a:gd name="T69" fmla="*/ 1018 h 1456"/>
                <a:gd name="T70" fmla="*/ 977 w 1569"/>
                <a:gd name="T71" fmla="*/ 960 h 1456"/>
                <a:gd name="T72" fmla="*/ 1086 w 1569"/>
                <a:gd name="T73" fmla="*/ 821 h 1456"/>
                <a:gd name="T74" fmla="*/ 1131 w 1569"/>
                <a:gd name="T75" fmla="*/ 651 h 1456"/>
                <a:gd name="T76" fmla="*/ 1125 w 1569"/>
                <a:gd name="T77" fmla="*/ 548 h 1456"/>
                <a:gd name="T78" fmla="*/ 1102 w 1569"/>
                <a:gd name="T79" fmla="*/ 488 h 1456"/>
                <a:gd name="T80" fmla="*/ 1074 w 1569"/>
                <a:gd name="T81" fmla="*/ 435 h 1456"/>
                <a:gd name="T82" fmla="*/ 937 w 1569"/>
                <a:gd name="T83" fmla="*/ 318 h 1456"/>
                <a:gd name="T84" fmla="*/ 769 w 1569"/>
                <a:gd name="T85" fmla="*/ 281 h 1456"/>
                <a:gd name="T86" fmla="*/ 595 w 1569"/>
                <a:gd name="T87" fmla="*/ 314 h 1456"/>
                <a:gd name="T88" fmla="*/ 435 w 1569"/>
                <a:gd name="T89" fmla="*/ 396 h 1456"/>
                <a:gd name="T90" fmla="*/ 286 w 1569"/>
                <a:gd name="T91" fmla="*/ 500 h 1456"/>
                <a:gd name="T92" fmla="*/ 172 w 1569"/>
                <a:gd name="T93" fmla="*/ 452 h 1456"/>
                <a:gd name="T94" fmla="*/ 86 w 1569"/>
                <a:gd name="T95" fmla="*/ 312 h 1456"/>
                <a:gd name="T96" fmla="*/ 0 w 1569"/>
                <a:gd name="T97" fmla="*/ 168 h 1456"/>
                <a:gd name="T98" fmla="*/ 222 w 1569"/>
                <a:gd name="T99" fmla="*/ 78 h 1456"/>
                <a:gd name="T100" fmla="*/ 463 w 1569"/>
                <a:gd name="T101" fmla="*/ 26 h 1456"/>
                <a:gd name="T102" fmla="*/ 664 w 1569"/>
                <a:gd name="T103" fmla="*/ 1 h 1456"/>
                <a:gd name="T104" fmla="*/ 770 w 1569"/>
                <a:gd name="T105" fmla="*/ 1 h 1456"/>
                <a:gd name="T106" fmla="*/ 871 w 1569"/>
                <a:gd name="T107" fmla="*/ 11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9" h="1456">
                  <a:moveTo>
                    <a:pt x="927" y="21"/>
                  </a:moveTo>
                  <a:lnTo>
                    <a:pt x="992" y="41"/>
                  </a:lnTo>
                  <a:lnTo>
                    <a:pt x="1058" y="66"/>
                  </a:lnTo>
                  <a:lnTo>
                    <a:pt x="1123" y="94"/>
                  </a:lnTo>
                  <a:lnTo>
                    <a:pt x="1187" y="127"/>
                  </a:lnTo>
                  <a:lnTo>
                    <a:pt x="1248" y="164"/>
                  </a:lnTo>
                  <a:lnTo>
                    <a:pt x="1306" y="206"/>
                  </a:lnTo>
                  <a:lnTo>
                    <a:pt x="1359" y="253"/>
                  </a:lnTo>
                  <a:lnTo>
                    <a:pt x="1408" y="306"/>
                  </a:lnTo>
                  <a:lnTo>
                    <a:pt x="1449" y="353"/>
                  </a:lnTo>
                  <a:lnTo>
                    <a:pt x="1483" y="405"/>
                  </a:lnTo>
                  <a:lnTo>
                    <a:pt x="1511" y="459"/>
                  </a:lnTo>
                  <a:lnTo>
                    <a:pt x="1532" y="518"/>
                  </a:lnTo>
                  <a:lnTo>
                    <a:pt x="1547" y="577"/>
                  </a:lnTo>
                  <a:lnTo>
                    <a:pt x="1559" y="639"/>
                  </a:lnTo>
                  <a:lnTo>
                    <a:pt x="1566" y="702"/>
                  </a:lnTo>
                  <a:lnTo>
                    <a:pt x="1569" y="769"/>
                  </a:lnTo>
                  <a:lnTo>
                    <a:pt x="1558" y="833"/>
                  </a:lnTo>
                  <a:lnTo>
                    <a:pt x="1538" y="890"/>
                  </a:lnTo>
                  <a:lnTo>
                    <a:pt x="1508" y="943"/>
                  </a:lnTo>
                  <a:lnTo>
                    <a:pt x="1474" y="993"/>
                  </a:lnTo>
                  <a:lnTo>
                    <a:pt x="1432" y="1036"/>
                  </a:lnTo>
                  <a:lnTo>
                    <a:pt x="1386" y="1079"/>
                  </a:lnTo>
                  <a:lnTo>
                    <a:pt x="1337" y="1118"/>
                  </a:lnTo>
                  <a:lnTo>
                    <a:pt x="1287" y="1157"/>
                  </a:lnTo>
                  <a:lnTo>
                    <a:pt x="1235" y="1185"/>
                  </a:lnTo>
                  <a:lnTo>
                    <a:pt x="1183" y="1204"/>
                  </a:lnTo>
                  <a:lnTo>
                    <a:pt x="1127" y="1214"/>
                  </a:lnTo>
                  <a:lnTo>
                    <a:pt x="1070" y="1220"/>
                  </a:lnTo>
                  <a:lnTo>
                    <a:pt x="1010" y="1220"/>
                  </a:lnTo>
                  <a:lnTo>
                    <a:pt x="951" y="1221"/>
                  </a:lnTo>
                  <a:lnTo>
                    <a:pt x="891" y="1221"/>
                  </a:lnTo>
                  <a:lnTo>
                    <a:pt x="833" y="1226"/>
                  </a:lnTo>
                  <a:lnTo>
                    <a:pt x="818" y="1224"/>
                  </a:lnTo>
                  <a:lnTo>
                    <a:pt x="805" y="1221"/>
                  </a:lnTo>
                  <a:lnTo>
                    <a:pt x="790" y="1218"/>
                  </a:lnTo>
                  <a:lnTo>
                    <a:pt x="776" y="1217"/>
                  </a:lnTo>
                  <a:lnTo>
                    <a:pt x="760" y="1213"/>
                  </a:lnTo>
                  <a:lnTo>
                    <a:pt x="744" y="1213"/>
                  </a:lnTo>
                  <a:lnTo>
                    <a:pt x="728" y="1213"/>
                  </a:lnTo>
                  <a:lnTo>
                    <a:pt x="712" y="1215"/>
                  </a:lnTo>
                  <a:lnTo>
                    <a:pt x="702" y="1208"/>
                  </a:lnTo>
                  <a:lnTo>
                    <a:pt x="691" y="1205"/>
                  </a:lnTo>
                  <a:lnTo>
                    <a:pt x="680" y="1201"/>
                  </a:lnTo>
                  <a:lnTo>
                    <a:pt x="672" y="1201"/>
                  </a:lnTo>
                  <a:lnTo>
                    <a:pt x="663" y="1207"/>
                  </a:lnTo>
                  <a:lnTo>
                    <a:pt x="658" y="1214"/>
                  </a:lnTo>
                  <a:lnTo>
                    <a:pt x="656" y="1221"/>
                  </a:lnTo>
                  <a:lnTo>
                    <a:pt x="656" y="1230"/>
                  </a:lnTo>
                  <a:lnTo>
                    <a:pt x="656" y="1237"/>
                  </a:lnTo>
                  <a:lnTo>
                    <a:pt x="658" y="1246"/>
                  </a:lnTo>
                  <a:lnTo>
                    <a:pt x="659" y="1254"/>
                  </a:lnTo>
                  <a:lnTo>
                    <a:pt x="661" y="1265"/>
                  </a:lnTo>
                  <a:lnTo>
                    <a:pt x="662" y="1284"/>
                  </a:lnTo>
                  <a:lnTo>
                    <a:pt x="664" y="1304"/>
                  </a:lnTo>
                  <a:lnTo>
                    <a:pt x="665" y="1324"/>
                  </a:lnTo>
                  <a:lnTo>
                    <a:pt x="666" y="1344"/>
                  </a:lnTo>
                  <a:lnTo>
                    <a:pt x="665" y="1363"/>
                  </a:lnTo>
                  <a:lnTo>
                    <a:pt x="665" y="1383"/>
                  </a:lnTo>
                  <a:lnTo>
                    <a:pt x="664" y="1401"/>
                  </a:lnTo>
                  <a:lnTo>
                    <a:pt x="663" y="1420"/>
                  </a:lnTo>
                  <a:lnTo>
                    <a:pt x="608" y="1425"/>
                  </a:lnTo>
                  <a:lnTo>
                    <a:pt x="553" y="1430"/>
                  </a:lnTo>
                  <a:lnTo>
                    <a:pt x="497" y="1433"/>
                  </a:lnTo>
                  <a:lnTo>
                    <a:pt x="441" y="1437"/>
                  </a:lnTo>
                  <a:lnTo>
                    <a:pt x="384" y="1439"/>
                  </a:lnTo>
                  <a:lnTo>
                    <a:pt x="327" y="1443"/>
                  </a:lnTo>
                  <a:lnTo>
                    <a:pt x="271" y="1447"/>
                  </a:lnTo>
                  <a:lnTo>
                    <a:pt x="217" y="1456"/>
                  </a:lnTo>
                  <a:lnTo>
                    <a:pt x="229" y="1392"/>
                  </a:lnTo>
                  <a:lnTo>
                    <a:pt x="238" y="1330"/>
                  </a:lnTo>
                  <a:lnTo>
                    <a:pt x="241" y="1267"/>
                  </a:lnTo>
                  <a:lnTo>
                    <a:pt x="241" y="1205"/>
                  </a:lnTo>
                  <a:lnTo>
                    <a:pt x="237" y="1141"/>
                  </a:lnTo>
                  <a:lnTo>
                    <a:pt x="230" y="1079"/>
                  </a:lnTo>
                  <a:lnTo>
                    <a:pt x="220" y="1018"/>
                  </a:lnTo>
                  <a:lnTo>
                    <a:pt x="207" y="957"/>
                  </a:lnTo>
                  <a:lnTo>
                    <a:pt x="213" y="954"/>
                  </a:lnTo>
                  <a:lnTo>
                    <a:pt x="218" y="955"/>
                  </a:lnTo>
                  <a:lnTo>
                    <a:pt x="224" y="957"/>
                  </a:lnTo>
                  <a:lnTo>
                    <a:pt x="230" y="962"/>
                  </a:lnTo>
                  <a:lnTo>
                    <a:pt x="241" y="970"/>
                  </a:lnTo>
                  <a:lnTo>
                    <a:pt x="253" y="977"/>
                  </a:lnTo>
                  <a:lnTo>
                    <a:pt x="290" y="992"/>
                  </a:lnTo>
                  <a:lnTo>
                    <a:pt x="329" y="1006"/>
                  </a:lnTo>
                  <a:lnTo>
                    <a:pt x="368" y="1018"/>
                  </a:lnTo>
                  <a:lnTo>
                    <a:pt x="409" y="1029"/>
                  </a:lnTo>
                  <a:lnTo>
                    <a:pt x="449" y="1038"/>
                  </a:lnTo>
                  <a:lnTo>
                    <a:pt x="489" y="1046"/>
                  </a:lnTo>
                  <a:lnTo>
                    <a:pt x="529" y="1049"/>
                  </a:lnTo>
                  <a:lnTo>
                    <a:pt x="569" y="1052"/>
                  </a:lnTo>
                  <a:lnTo>
                    <a:pt x="597" y="1052"/>
                  </a:lnTo>
                  <a:lnTo>
                    <a:pt x="624" y="1053"/>
                  </a:lnTo>
                  <a:lnTo>
                    <a:pt x="650" y="1054"/>
                  </a:lnTo>
                  <a:lnTo>
                    <a:pt x="677" y="1055"/>
                  </a:lnTo>
                  <a:lnTo>
                    <a:pt x="702" y="1055"/>
                  </a:lnTo>
                  <a:lnTo>
                    <a:pt x="728" y="1055"/>
                  </a:lnTo>
                  <a:lnTo>
                    <a:pt x="755" y="1053"/>
                  </a:lnTo>
                  <a:lnTo>
                    <a:pt x="784" y="1052"/>
                  </a:lnTo>
                  <a:lnTo>
                    <a:pt x="801" y="1046"/>
                  </a:lnTo>
                  <a:lnTo>
                    <a:pt x="821" y="1041"/>
                  </a:lnTo>
                  <a:lnTo>
                    <a:pt x="839" y="1035"/>
                  </a:lnTo>
                  <a:lnTo>
                    <a:pt x="858" y="1030"/>
                  </a:lnTo>
                  <a:lnTo>
                    <a:pt x="875" y="1023"/>
                  </a:lnTo>
                  <a:lnTo>
                    <a:pt x="895" y="1018"/>
                  </a:lnTo>
                  <a:lnTo>
                    <a:pt x="913" y="1008"/>
                  </a:lnTo>
                  <a:lnTo>
                    <a:pt x="933" y="999"/>
                  </a:lnTo>
                  <a:lnTo>
                    <a:pt x="977" y="960"/>
                  </a:lnTo>
                  <a:lnTo>
                    <a:pt x="1019" y="917"/>
                  </a:lnTo>
                  <a:lnTo>
                    <a:pt x="1055" y="870"/>
                  </a:lnTo>
                  <a:lnTo>
                    <a:pt x="1086" y="821"/>
                  </a:lnTo>
                  <a:lnTo>
                    <a:pt x="1109" y="767"/>
                  </a:lnTo>
                  <a:lnTo>
                    <a:pt x="1125" y="710"/>
                  </a:lnTo>
                  <a:lnTo>
                    <a:pt x="1131" y="651"/>
                  </a:lnTo>
                  <a:lnTo>
                    <a:pt x="1131" y="592"/>
                  </a:lnTo>
                  <a:lnTo>
                    <a:pt x="1128" y="569"/>
                  </a:lnTo>
                  <a:lnTo>
                    <a:pt x="1125" y="548"/>
                  </a:lnTo>
                  <a:lnTo>
                    <a:pt x="1118" y="526"/>
                  </a:lnTo>
                  <a:lnTo>
                    <a:pt x="1111" y="508"/>
                  </a:lnTo>
                  <a:lnTo>
                    <a:pt x="1102" y="488"/>
                  </a:lnTo>
                  <a:lnTo>
                    <a:pt x="1094" y="470"/>
                  </a:lnTo>
                  <a:lnTo>
                    <a:pt x="1083" y="452"/>
                  </a:lnTo>
                  <a:lnTo>
                    <a:pt x="1074" y="435"/>
                  </a:lnTo>
                  <a:lnTo>
                    <a:pt x="1033" y="385"/>
                  </a:lnTo>
                  <a:lnTo>
                    <a:pt x="987" y="347"/>
                  </a:lnTo>
                  <a:lnTo>
                    <a:pt x="937" y="318"/>
                  </a:lnTo>
                  <a:lnTo>
                    <a:pt x="883" y="298"/>
                  </a:lnTo>
                  <a:lnTo>
                    <a:pt x="826" y="285"/>
                  </a:lnTo>
                  <a:lnTo>
                    <a:pt x="769" y="281"/>
                  </a:lnTo>
                  <a:lnTo>
                    <a:pt x="711" y="284"/>
                  </a:lnTo>
                  <a:lnTo>
                    <a:pt x="653" y="293"/>
                  </a:lnTo>
                  <a:lnTo>
                    <a:pt x="595" y="314"/>
                  </a:lnTo>
                  <a:lnTo>
                    <a:pt x="542" y="339"/>
                  </a:lnTo>
                  <a:lnTo>
                    <a:pt x="487" y="365"/>
                  </a:lnTo>
                  <a:lnTo>
                    <a:pt x="435" y="396"/>
                  </a:lnTo>
                  <a:lnTo>
                    <a:pt x="384" y="427"/>
                  </a:lnTo>
                  <a:lnTo>
                    <a:pt x="335" y="463"/>
                  </a:lnTo>
                  <a:lnTo>
                    <a:pt x="286" y="500"/>
                  </a:lnTo>
                  <a:lnTo>
                    <a:pt x="239" y="542"/>
                  </a:lnTo>
                  <a:lnTo>
                    <a:pt x="204" y="497"/>
                  </a:lnTo>
                  <a:lnTo>
                    <a:pt x="172" y="452"/>
                  </a:lnTo>
                  <a:lnTo>
                    <a:pt x="142" y="406"/>
                  </a:lnTo>
                  <a:lnTo>
                    <a:pt x="114" y="360"/>
                  </a:lnTo>
                  <a:lnTo>
                    <a:pt x="86" y="312"/>
                  </a:lnTo>
                  <a:lnTo>
                    <a:pt x="58" y="264"/>
                  </a:lnTo>
                  <a:lnTo>
                    <a:pt x="29" y="215"/>
                  </a:lnTo>
                  <a:lnTo>
                    <a:pt x="0" y="168"/>
                  </a:lnTo>
                  <a:lnTo>
                    <a:pt x="71" y="132"/>
                  </a:lnTo>
                  <a:lnTo>
                    <a:pt x="145" y="102"/>
                  </a:lnTo>
                  <a:lnTo>
                    <a:pt x="222" y="78"/>
                  </a:lnTo>
                  <a:lnTo>
                    <a:pt x="302" y="58"/>
                  </a:lnTo>
                  <a:lnTo>
                    <a:pt x="381" y="40"/>
                  </a:lnTo>
                  <a:lnTo>
                    <a:pt x="463" y="26"/>
                  </a:lnTo>
                  <a:lnTo>
                    <a:pt x="545" y="13"/>
                  </a:lnTo>
                  <a:lnTo>
                    <a:pt x="629" y="2"/>
                  </a:lnTo>
                  <a:lnTo>
                    <a:pt x="664" y="1"/>
                  </a:lnTo>
                  <a:lnTo>
                    <a:pt x="699" y="1"/>
                  </a:lnTo>
                  <a:lnTo>
                    <a:pt x="735" y="0"/>
                  </a:lnTo>
                  <a:lnTo>
                    <a:pt x="770" y="1"/>
                  </a:lnTo>
                  <a:lnTo>
                    <a:pt x="803" y="1"/>
                  </a:lnTo>
                  <a:lnTo>
                    <a:pt x="838" y="5"/>
                  </a:lnTo>
                  <a:lnTo>
                    <a:pt x="871" y="11"/>
                  </a:lnTo>
                  <a:lnTo>
                    <a:pt x="905" y="21"/>
                  </a:lnTo>
                  <a:lnTo>
                    <a:pt x="927" y="21"/>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3464" name="Freeform 8"/>
            <p:cNvSpPr>
              <a:spLocks/>
            </p:cNvSpPr>
            <p:nvPr/>
          </p:nvSpPr>
          <p:spPr bwMode="auto">
            <a:xfrm>
              <a:off x="4318" y="2794"/>
              <a:ext cx="161" cy="119"/>
            </a:xfrm>
            <a:custGeom>
              <a:avLst/>
              <a:gdLst>
                <a:gd name="T0" fmla="*/ 629 w 644"/>
                <a:gd name="T1" fmla="*/ 176 h 597"/>
                <a:gd name="T2" fmla="*/ 637 w 644"/>
                <a:gd name="T3" fmla="*/ 205 h 597"/>
                <a:gd name="T4" fmla="*/ 642 w 644"/>
                <a:gd name="T5" fmla="*/ 235 h 597"/>
                <a:gd name="T6" fmla="*/ 644 w 644"/>
                <a:gd name="T7" fmla="*/ 266 h 597"/>
                <a:gd name="T8" fmla="*/ 642 w 644"/>
                <a:gd name="T9" fmla="*/ 297 h 597"/>
                <a:gd name="T10" fmla="*/ 638 w 644"/>
                <a:gd name="T11" fmla="*/ 326 h 597"/>
                <a:gd name="T12" fmla="*/ 631 w 644"/>
                <a:gd name="T13" fmla="*/ 355 h 597"/>
                <a:gd name="T14" fmla="*/ 621 w 644"/>
                <a:gd name="T15" fmla="*/ 384 h 597"/>
                <a:gd name="T16" fmla="*/ 609 w 644"/>
                <a:gd name="T17" fmla="*/ 412 h 597"/>
                <a:gd name="T18" fmla="*/ 584 w 644"/>
                <a:gd name="T19" fmla="*/ 453 h 597"/>
                <a:gd name="T20" fmla="*/ 556 w 644"/>
                <a:gd name="T21" fmla="*/ 491 h 597"/>
                <a:gd name="T22" fmla="*/ 521 w 644"/>
                <a:gd name="T23" fmla="*/ 522 h 597"/>
                <a:gd name="T24" fmla="*/ 485 w 644"/>
                <a:gd name="T25" fmla="*/ 549 h 597"/>
                <a:gd name="T26" fmla="*/ 444 w 644"/>
                <a:gd name="T27" fmla="*/ 569 h 597"/>
                <a:gd name="T28" fmla="*/ 401 w 644"/>
                <a:gd name="T29" fmla="*/ 583 h 597"/>
                <a:gd name="T30" fmla="*/ 356 w 644"/>
                <a:gd name="T31" fmla="*/ 592 h 597"/>
                <a:gd name="T32" fmla="*/ 311 w 644"/>
                <a:gd name="T33" fmla="*/ 597 h 597"/>
                <a:gd name="T34" fmla="*/ 269 w 644"/>
                <a:gd name="T35" fmla="*/ 591 h 597"/>
                <a:gd name="T36" fmla="*/ 229 w 644"/>
                <a:gd name="T37" fmla="*/ 582 h 597"/>
                <a:gd name="T38" fmla="*/ 188 w 644"/>
                <a:gd name="T39" fmla="*/ 566 h 597"/>
                <a:gd name="T40" fmla="*/ 151 w 644"/>
                <a:gd name="T41" fmla="*/ 547 h 597"/>
                <a:gd name="T42" fmla="*/ 115 w 644"/>
                <a:gd name="T43" fmla="*/ 522 h 597"/>
                <a:gd name="T44" fmla="*/ 81 w 644"/>
                <a:gd name="T45" fmla="*/ 493 h 597"/>
                <a:gd name="T46" fmla="*/ 53 w 644"/>
                <a:gd name="T47" fmla="*/ 459 h 597"/>
                <a:gd name="T48" fmla="*/ 29 w 644"/>
                <a:gd name="T49" fmla="*/ 423 h 597"/>
                <a:gd name="T50" fmla="*/ 17 w 644"/>
                <a:gd name="T51" fmla="*/ 398 h 597"/>
                <a:gd name="T52" fmla="*/ 9 w 644"/>
                <a:gd name="T53" fmla="*/ 372 h 597"/>
                <a:gd name="T54" fmla="*/ 4 w 644"/>
                <a:gd name="T55" fmla="*/ 344 h 597"/>
                <a:gd name="T56" fmla="*/ 1 w 644"/>
                <a:gd name="T57" fmla="*/ 317 h 597"/>
                <a:gd name="T58" fmla="*/ 0 w 644"/>
                <a:gd name="T59" fmla="*/ 287 h 597"/>
                <a:gd name="T60" fmla="*/ 4 w 644"/>
                <a:gd name="T61" fmla="*/ 260 h 597"/>
                <a:gd name="T62" fmla="*/ 8 w 644"/>
                <a:gd name="T63" fmla="*/ 232 h 597"/>
                <a:gd name="T64" fmla="*/ 16 w 644"/>
                <a:gd name="T65" fmla="*/ 207 h 597"/>
                <a:gd name="T66" fmla="*/ 38 w 644"/>
                <a:gd name="T67" fmla="*/ 164 h 597"/>
                <a:gd name="T68" fmla="*/ 67 w 644"/>
                <a:gd name="T69" fmla="*/ 126 h 597"/>
                <a:gd name="T70" fmla="*/ 101 w 644"/>
                <a:gd name="T71" fmla="*/ 92 h 597"/>
                <a:gd name="T72" fmla="*/ 139 w 644"/>
                <a:gd name="T73" fmla="*/ 63 h 597"/>
                <a:gd name="T74" fmla="*/ 179 w 644"/>
                <a:gd name="T75" fmla="*/ 39 h 597"/>
                <a:gd name="T76" fmla="*/ 223 w 644"/>
                <a:gd name="T77" fmla="*/ 20 h 597"/>
                <a:gd name="T78" fmla="*/ 269 w 644"/>
                <a:gd name="T79" fmla="*/ 6 h 597"/>
                <a:gd name="T80" fmla="*/ 317 w 644"/>
                <a:gd name="T81" fmla="*/ 0 h 597"/>
                <a:gd name="T82" fmla="*/ 362 w 644"/>
                <a:gd name="T83" fmla="*/ 1 h 597"/>
                <a:gd name="T84" fmla="*/ 408 w 644"/>
                <a:gd name="T85" fmla="*/ 9 h 597"/>
                <a:gd name="T86" fmla="*/ 453 w 644"/>
                <a:gd name="T87" fmla="*/ 22 h 597"/>
                <a:gd name="T88" fmla="*/ 497 w 644"/>
                <a:gd name="T89" fmla="*/ 42 h 597"/>
                <a:gd name="T90" fmla="*/ 536 w 644"/>
                <a:gd name="T91" fmla="*/ 66 h 597"/>
                <a:gd name="T92" fmla="*/ 573 w 644"/>
                <a:gd name="T93" fmla="*/ 96 h 597"/>
                <a:gd name="T94" fmla="*/ 602 w 644"/>
                <a:gd name="T95" fmla="*/ 133 h 597"/>
                <a:gd name="T96" fmla="*/ 629 w 644"/>
                <a:gd name="T97" fmla="*/ 176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4" h="597">
                  <a:moveTo>
                    <a:pt x="629" y="176"/>
                  </a:moveTo>
                  <a:lnTo>
                    <a:pt x="637" y="205"/>
                  </a:lnTo>
                  <a:lnTo>
                    <a:pt x="642" y="235"/>
                  </a:lnTo>
                  <a:lnTo>
                    <a:pt x="644" y="266"/>
                  </a:lnTo>
                  <a:lnTo>
                    <a:pt x="642" y="297"/>
                  </a:lnTo>
                  <a:lnTo>
                    <a:pt x="638" y="326"/>
                  </a:lnTo>
                  <a:lnTo>
                    <a:pt x="631" y="355"/>
                  </a:lnTo>
                  <a:lnTo>
                    <a:pt x="621" y="384"/>
                  </a:lnTo>
                  <a:lnTo>
                    <a:pt x="609" y="412"/>
                  </a:lnTo>
                  <a:lnTo>
                    <a:pt x="584" y="453"/>
                  </a:lnTo>
                  <a:lnTo>
                    <a:pt x="556" y="491"/>
                  </a:lnTo>
                  <a:lnTo>
                    <a:pt x="521" y="522"/>
                  </a:lnTo>
                  <a:lnTo>
                    <a:pt x="485" y="549"/>
                  </a:lnTo>
                  <a:lnTo>
                    <a:pt x="444" y="569"/>
                  </a:lnTo>
                  <a:lnTo>
                    <a:pt x="401" y="583"/>
                  </a:lnTo>
                  <a:lnTo>
                    <a:pt x="356" y="592"/>
                  </a:lnTo>
                  <a:lnTo>
                    <a:pt x="311" y="597"/>
                  </a:lnTo>
                  <a:lnTo>
                    <a:pt x="269" y="591"/>
                  </a:lnTo>
                  <a:lnTo>
                    <a:pt x="229" y="582"/>
                  </a:lnTo>
                  <a:lnTo>
                    <a:pt x="188" y="566"/>
                  </a:lnTo>
                  <a:lnTo>
                    <a:pt x="151" y="547"/>
                  </a:lnTo>
                  <a:lnTo>
                    <a:pt x="115" y="522"/>
                  </a:lnTo>
                  <a:lnTo>
                    <a:pt x="81" y="493"/>
                  </a:lnTo>
                  <a:lnTo>
                    <a:pt x="53" y="459"/>
                  </a:lnTo>
                  <a:lnTo>
                    <a:pt x="29" y="423"/>
                  </a:lnTo>
                  <a:lnTo>
                    <a:pt x="17" y="398"/>
                  </a:lnTo>
                  <a:lnTo>
                    <a:pt x="9" y="372"/>
                  </a:lnTo>
                  <a:lnTo>
                    <a:pt x="4" y="344"/>
                  </a:lnTo>
                  <a:lnTo>
                    <a:pt x="1" y="317"/>
                  </a:lnTo>
                  <a:lnTo>
                    <a:pt x="0" y="287"/>
                  </a:lnTo>
                  <a:lnTo>
                    <a:pt x="4" y="260"/>
                  </a:lnTo>
                  <a:lnTo>
                    <a:pt x="8" y="232"/>
                  </a:lnTo>
                  <a:lnTo>
                    <a:pt x="16" y="207"/>
                  </a:lnTo>
                  <a:lnTo>
                    <a:pt x="38" y="164"/>
                  </a:lnTo>
                  <a:lnTo>
                    <a:pt x="67" y="126"/>
                  </a:lnTo>
                  <a:lnTo>
                    <a:pt x="101" y="92"/>
                  </a:lnTo>
                  <a:lnTo>
                    <a:pt x="139" y="63"/>
                  </a:lnTo>
                  <a:lnTo>
                    <a:pt x="179" y="39"/>
                  </a:lnTo>
                  <a:lnTo>
                    <a:pt x="223" y="20"/>
                  </a:lnTo>
                  <a:lnTo>
                    <a:pt x="269" y="6"/>
                  </a:lnTo>
                  <a:lnTo>
                    <a:pt x="317" y="0"/>
                  </a:lnTo>
                  <a:lnTo>
                    <a:pt x="362" y="1"/>
                  </a:lnTo>
                  <a:lnTo>
                    <a:pt x="408" y="9"/>
                  </a:lnTo>
                  <a:lnTo>
                    <a:pt x="453" y="22"/>
                  </a:lnTo>
                  <a:lnTo>
                    <a:pt x="497" y="42"/>
                  </a:lnTo>
                  <a:lnTo>
                    <a:pt x="536" y="66"/>
                  </a:lnTo>
                  <a:lnTo>
                    <a:pt x="573" y="96"/>
                  </a:lnTo>
                  <a:lnTo>
                    <a:pt x="602" y="133"/>
                  </a:lnTo>
                  <a:lnTo>
                    <a:pt x="629" y="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3465" name="Freeform 9"/>
            <p:cNvSpPr>
              <a:spLocks/>
            </p:cNvSpPr>
            <p:nvPr/>
          </p:nvSpPr>
          <p:spPr bwMode="auto">
            <a:xfrm>
              <a:off x="4333" y="2806"/>
              <a:ext cx="134" cy="92"/>
            </a:xfrm>
            <a:custGeom>
              <a:avLst/>
              <a:gdLst>
                <a:gd name="T0" fmla="*/ 489 w 535"/>
                <a:gd name="T1" fmla="*/ 100 h 460"/>
                <a:gd name="T2" fmla="*/ 498 w 535"/>
                <a:gd name="T3" fmla="*/ 113 h 460"/>
                <a:gd name="T4" fmla="*/ 506 w 535"/>
                <a:gd name="T5" fmla="*/ 126 h 460"/>
                <a:gd name="T6" fmla="*/ 513 w 535"/>
                <a:gd name="T7" fmla="*/ 140 h 460"/>
                <a:gd name="T8" fmla="*/ 521 w 535"/>
                <a:gd name="T9" fmla="*/ 155 h 460"/>
                <a:gd name="T10" fmla="*/ 525 w 535"/>
                <a:gd name="T11" fmla="*/ 169 h 460"/>
                <a:gd name="T12" fmla="*/ 530 w 535"/>
                <a:gd name="T13" fmla="*/ 183 h 460"/>
                <a:gd name="T14" fmla="*/ 532 w 535"/>
                <a:gd name="T15" fmla="*/ 198 h 460"/>
                <a:gd name="T16" fmla="*/ 535 w 535"/>
                <a:gd name="T17" fmla="*/ 215 h 460"/>
                <a:gd name="T18" fmla="*/ 525 w 535"/>
                <a:gd name="T19" fmla="*/ 257 h 460"/>
                <a:gd name="T20" fmla="*/ 511 w 535"/>
                <a:gd name="T21" fmla="*/ 298 h 460"/>
                <a:gd name="T22" fmla="*/ 489 w 535"/>
                <a:gd name="T23" fmla="*/ 335 h 460"/>
                <a:gd name="T24" fmla="*/ 463 w 535"/>
                <a:gd name="T25" fmla="*/ 369 h 460"/>
                <a:gd name="T26" fmla="*/ 429 w 535"/>
                <a:gd name="T27" fmla="*/ 397 h 460"/>
                <a:gd name="T28" fmla="*/ 395 w 535"/>
                <a:gd name="T29" fmla="*/ 422 h 460"/>
                <a:gd name="T30" fmla="*/ 357 w 535"/>
                <a:gd name="T31" fmla="*/ 442 h 460"/>
                <a:gd name="T32" fmla="*/ 320 w 535"/>
                <a:gd name="T33" fmla="*/ 458 h 460"/>
                <a:gd name="T34" fmla="*/ 282 w 535"/>
                <a:gd name="T35" fmla="*/ 460 h 460"/>
                <a:gd name="T36" fmla="*/ 247 w 535"/>
                <a:gd name="T37" fmla="*/ 460 h 460"/>
                <a:gd name="T38" fmla="*/ 211 w 535"/>
                <a:gd name="T39" fmla="*/ 457 h 460"/>
                <a:gd name="T40" fmla="*/ 178 w 535"/>
                <a:gd name="T41" fmla="*/ 451 h 460"/>
                <a:gd name="T42" fmla="*/ 145 w 535"/>
                <a:gd name="T43" fmla="*/ 442 h 460"/>
                <a:gd name="T44" fmla="*/ 114 w 535"/>
                <a:gd name="T45" fmla="*/ 429 h 460"/>
                <a:gd name="T46" fmla="*/ 83 w 535"/>
                <a:gd name="T47" fmla="*/ 410 h 460"/>
                <a:gd name="T48" fmla="*/ 55 w 535"/>
                <a:gd name="T49" fmla="*/ 389 h 460"/>
                <a:gd name="T50" fmla="*/ 34 w 535"/>
                <a:gd name="T51" fmla="*/ 361 h 460"/>
                <a:gd name="T52" fmla="*/ 19 w 535"/>
                <a:gd name="T53" fmla="*/ 331 h 460"/>
                <a:gd name="T54" fmla="*/ 8 w 535"/>
                <a:gd name="T55" fmla="*/ 299 h 460"/>
                <a:gd name="T56" fmla="*/ 2 w 535"/>
                <a:gd name="T57" fmla="*/ 268 h 460"/>
                <a:gd name="T58" fmla="*/ 0 w 535"/>
                <a:gd name="T59" fmla="*/ 233 h 460"/>
                <a:gd name="T60" fmla="*/ 3 w 535"/>
                <a:gd name="T61" fmla="*/ 200 h 460"/>
                <a:gd name="T62" fmla="*/ 11 w 535"/>
                <a:gd name="T63" fmla="*/ 167 h 460"/>
                <a:gd name="T64" fmla="*/ 25 w 535"/>
                <a:gd name="T65" fmla="*/ 137 h 460"/>
                <a:gd name="T66" fmla="*/ 31 w 535"/>
                <a:gd name="T67" fmla="*/ 126 h 460"/>
                <a:gd name="T68" fmla="*/ 38 w 535"/>
                <a:gd name="T69" fmla="*/ 117 h 460"/>
                <a:gd name="T70" fmla="*/ 44 w 535"/>
                <a:gd name="T71" fmla="*/ 107 h 460"/>
                <a:gd name="T72" fmla="*/ 52 w 535"/>
                <a:gd name="T73" fmla="*/ 99 h 460"/>
                <a:gd name="T74" fmla="*/ 59 w 535"/>
                <a:gd name="T75" fmla="*/ 90 h 460"/>
                <a:gd name="T76" fmla="*/ 68 w 535"/>
                <a:gd name="T77" fmla="*/ 83 h 460"/>
                <a:gd name="T78" fmla="*/ 78 w 535"/>
                <a:gd name="T79" fmla="*/ 74 h 460"/>
                <a:gd name="T80" fmla="*/ 89 w 535"/>
                <a:gd name="T81" fmla="*/ 70 h 460"/>
                <a:gd name="T82" fmla="*/ 94 w 535"/>
                <a:gd name="T83" fmla="*/ 61 h 460"/>
                <a:gd name="T84" fmla="*/ 102 w 535"/>
                <a:gd name="T85" fmla="*/ 54 h 460"/>
                <a:gd name="T86" fmla="*/ 108 w 535"/>
                <a:gd name="T87" fmla="*/ 49 h 460"/>
                <a:gd name="T88" fmla="*/ 119 w 535"/>
                <a:gd name="T89" fmla="*/ 44 h 460"/>
                <a:gd name="T90" fmla="*/ 127 w 535"/>
                <a:gd name="T91" fmla="*/ 38 h 460"/>
                <a:gd name="T92" fmla="*/ 137 w 535"/>
                <a:gd name="T93" fmla="*/ 34 h 460"/>
                <a:gd name="T94" fmla="*/ 146 w 535"/>
                <a:gd name="T95" fmla="*/ 31 h 460"/>
                <a:gd name="T96" fmla="*/ 156 w 535"/>
                <a:gd name="T97" fmla="*/ 28 h 460"/>
                <a:gd name="T98" fmla="*/ 200 w 535"/>
                <a:gd name="T99" fmla="*/ 12 h 460"/>
                <a:gd name="T100" fmla="*/ 245 w 535"/>
                <a:gd name="T101" fmla="*/ 4 h 460"/>
                <a:gd name="T102" fmla="*/ 291 w 535"/>
                <a:gd name="T103" fmla="*/ 0 h 460"/>
                <a:gd name="T104" fmla="*/ 338 w 535"/>
                <a:gd name="T105" fmla="*/ 5 h 460"/>
                <a:gd name="T106" fmla="*/ 380 w 535"/>
                <a:gd name="T107" fmla="*/ 16 h 460"/>
                <a:gd name="T108" fmla="*/ 421 w 535"/>
                <a:gd name="T109" fmla="*/ 34 h 460"/>
                <a:gd name="T110" fmla="*/ 457 w 535"/>
                <a:gd name="T111" fmla="*/ 63 h 460"/>
                <a:gd name="T112" fmla="*/ 489 w 535"/>
                <a:gd name="T113" fmla="*/ 10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5" h="460">
                  <a:moveTo>
                    <a:pt x="489" y="100"/>
                  </a:moveTo>
                  <a:lnTo>
                    <a:pt x="498" y="113"/>
                  </a:lnTo>
                  <a:lnTo>
                    <a:pt x="506" y="126"/>
                  </a:lnTo>
                  <a:lnTo>
                    <a:pt x="513" y="140"/>
                  </a:lnTo>
                  <a:lnTo>
                    <a:pt x="521" y="155"/>
                  </a:lnTo>
                  <a:lnTo>
                    <a:pt x="525" y="169"/>
                  </a:lnTo>
                  <a:lnTo>
                    <a:pt x="530" y="183"/>
                  </a:lnTo>
                  <a:lnTo>
                    <a:pt x="532" y="198"/>
                  </a:lnTo>
                  <a:lnTo>
                    <a:pt x="535" y="215"/>
                  </a:lnTo>
                  <a:lnTo>
                    <a:pt x="525" y="257"/>
                  </a:lnTo>
                  <a:lnTo>
                    <a:pt x="511" y="298"/>
                  </a:lnTo>
                  <a:lnTo>
                    <a:pt x="489" y="335"/>
                  </a:lnTo>
                  <a:lnTo>
                    <a:pt x="463" y="369"/>
                  </a:lnTo>
                  <a:lnTo>
                    <a:pt x="429" y="397"/>
                  </a:lnTo>
                  <a:lnTo>
                    <a:pt x="395" y="422"/>
                  </a:lnTo>
                  <a:lnTo>
                    <a:pt x="357" y="442"/>
                  </a:lnTo>
                  <a:lnTo>
                    <a:pt x="320" y="458"/>
                  </a:lnTo>
                  <a:lnTo>
                    <a:pt x="282" y="460"/>
                  </a:lnTo>
                  <a:lnTo>
                    <a:pt x="247" y="460"/>
                  </a:lnTo>
                  <a:lnTo>
                    <a:pt x="211" y="457"/>
                  </a:lnTo>
                  <a:lnTo>
                    <a:pt x="178" y="451"/>
                  </a:lnTo>
                  <a:lnTo>
                    <a:pt x="145" y="442"/>
                  </a:lnTo>
                  <a:lnTo>
                    <a:pt x="114" y="429"/>
                  </a:lnTo>
                  <a:lnTo>
                    <a:pt x="83" y="410"/>
                  </a:lnTo>
                  <a:lnTo>
                    <a:pt x="55" y="389"/>
                  </a:lnTo>
                  <a:lnTo>
                    <a:pt x="34" y="361"/>
                  </a:lnTo>
                  <a:lnTo>
                    <a:pt x="19" y="331"/>
                  </a:lnTo>
                  <a:lnTo>
                    <a:pt x="8" y="299"/>
                  </a:lnTo>
                  <a:lnTo>
                    <a:pt x="2" y="268"/>
                  </a:lnTo>
                  <a:lnTo>
                    <a:pt x="0" y="233"/>
                  </a:lnTo>
                  <a:lnTo>
                    <a:pt x="3" y="200"/>
                  </a:lnTo>
                  <a:lnTo>
                    <a:pt x="11" y="167"/>
                  </a:lnTo>
                  <a:lnTo>
                    <a:pt x="25" y="137"/>
                  </a:lnTo>
                  <a:lnTo>
                    <a:pt x="31" y="126"/>
                  </a:lnTo>
                  <a:lnTo>
                    <a:pt x="38" y="117"/>
                  </a:lnTo>
                  <a:lnTo>
                    <a:pt x="44" y="107"/>
                  </a:lnTo>
                  <a:lnTo>
                    <a:pt x="52" y="99"/>
                  </a:lnTo>
                  <a:lnTo>
                    <a:pt x="59" y="90"/>
                  </a:lnTo>
                  <a:lnTo>
                    <a:pt x="68" y="83"/>
                  </a:lnTo>
                  <a:lnTo>
                    <a:pt x="78" y="74"/>
                  </a:lnTo>
                  <a:lnTo>
                    <a:pt x="89" y="70"/>
                  </a:lnTo>
                  <a:lnTo>
                    <a:pt x="94" y="61"/>
                  </a:lnTo>
                  <a:lnTo>
                    <a:pt x="102" y="54"/>
                  </a:lnTo>
                  <a:lnTo>
                    <a:pt x="108" y="49"/>
                  </a:lnTo>
                  <a:lnTo>
                    <a:pt x="119" y="44"/>
                  </a:lnTo>
                  <a:lnTo>
                    <a:pt x="127" y="38"/>
                  </a:lnTo>
                  <a:lnTo>
                    <a:pt x="137" y="34"/>
                  </a:lnTo>
                  <a:lnTo>
                    <a:pt x="146" y="31"/>
                  </a:lnTo>
                  <a:lnTo>
                    <a:pt x="156" y="28"/>
                  </a:lnTo>
                  <a:lnTo>
                    <a:pt x="200" y="12"/>
                  </a:lnTo>
                  <a:lnTo>
                    <a:pt x="245" y="4"/>
                  </a:lnTo>
                  <a:lnTo>
                    <a:pt x="291" y="0"/>
                  </a:lnTo>
                  <a:lnTo>
                    <a:pt x="338" y="5"/>
                  </a:lnTo>
                  <a:lnTo>
                    <a:pt x="380" y="16"/>
                  </a:lnTo>
                  <a:lnTo>
                    <a:pt x="421" y="34"/>
                  </a:lnTo>
                  <a:lnTo>
                    <a:pt x="457" y="63"/>
                  </a:lnTo>
                  <a:lnTo>
                    <a:pt x="489" y="100"/>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3466" name="Freeform 10"/>
            <p:cNvSpPr>
              <a:spLocks/>
            </p:cNvSpPr>
            <p:nvPr/>
          </p:nvSpPr>
          <p:spPr bwMode="auto">
            <a:xfrm>
              <a:off x="3844" y="2939"/>
              <a:ext cx="817" cy="936"/>
            </a:xfrm>
            <a:custGeom>
              <a:avLst/>
              <a:gdLst>
                <a:gd name="T0" fmla="*/ 2112 w 3268"/>
                <a:gd name="T1" fmla="*/ 292 h 4677"/>
                <a:gd name="T2" fmla="*/ 2300 w 3268"/>
                <a:gd name="T3" fmla="*/ 368 h 4677"/>
                <a:gd name="T4" fmla="*/ 2356 w 3268"/>
                <a:gd name="T5" fmla="*/ 447 h 4677"/>
                <a:gd name="T6" fmla="*/ 2457 w 3268"/>
                <a:gd name="T7" fmla="*/ 413 h 4677"/>
                <a:gd name="T8" fmla="*/ 3085 w 3268"/>
                <a:gd name="T9" fmla="*/ 935 h 4677"/>
                <a:gd name="T10" fmla="*/ 3234 w 3268"/>
                <a:gd name="T11" fmla="*/ 1133 h 4677"/>
                <a:gd name="T12" fmla="*/ 3266 w 3268"/>
                <a:gd name="T13" fmla="*/ 1332 h 4677"/>
                <a:gd name="T14" fmla="*/ 3177 w 3268"/>
                <a:gd name="T15" fmla="*/ 1670 h 4677"/>
                <a:gd name="T16" fmla="*/ 3111 w 3268"/>
                <a:gd name="T17" fmla="*/ 1857 h 4677"/>
                <a:gd name="T18" fmla="*/ 3016 w 3268"/>
                <a:gd name="T19" fmla="*/ 2116 h 4677"/>
                <a:gd name="T20" fmla="*/ 3096 w 3268"/>
                <a:gd name="T21" fmla="*/ 2213 h 4677"/>
                <a:gd name="T22" fmla="*/ 3138 w 3268"/>
                <a:gd name="T23" fmla="*/ 2425 h 4677"/>
                <a:gd name="T24" fmla="*/ 3103 w 3268"/>
                <a:gd name="T25" fmla="*/ 2627 h 4677"/>
                <a:gd name="T26" fmla="*/ 3120 w 3268"/>
                <a:gd name="T27" fmla="*/ 3262 h 4677"/>
                <a:gd name="T28" fmla="*/ 3201 w 3268"/>
                <a:gd name="T29" fmla="*/ 3705 h 4677"/>
                <a:gd name="T30" fmla="*/ 3208 w 3268"/>
                <a:gd name="T31" fmla="*/ 3896 h 4677"/>
                <a:gd name="T32" fmla="*/ 3018 w 3268"/>
                <a:gd name="T33" fmla="*/ 4114 h 4677"/>
                <a:gd name="T34" fmla="*/ 2772 w 3268"/>
                <a:gd name="T35" fmla="*/ 4178 h 4677"/>
                <a:gd name="T36" fmla="*/ 2603 w 3268"/>
                <a:gd name="T37" fmla="*/ 4187 h 4677"/>
                <a:gd name="T38" fmla="*/ 2564 w 3268"/>
                <a:gd name="T39" fmla="*/ 4266 h 4677"/>
                <a:gd name="T40" fmla="*/ 2519 w 3268"/>
                <a:gd name="T41" fmla="*/ 4292 h 4677"/>
                <a:gd name="T42" fmla="*/ 2526 w 3268"/>
                <a:gd name="T43" fmla="*/ 4253 h 4677"/>
                <a:gd name="T44" fmla="*/ 2583 w 3268"/>
                <a:gd name="T45" fmla="*/ 4149 h 4677"/>
                <a:gd name="T46" fmla="*/ 2603 w 3268"/>
                <a:gd name="T47" fmla="*/ 4021 h 4677"/>
                <a:gd name="T48" fmla="*/ 2579 w 3268"/>
                <a:gd name="T49" fmla="*/ 3893 h 4677"/>
                <a:gd name="T50" fmla="*/ 2473 w 3268"/>
                <a:gd name="T51" fmla="*/ 3850 h 4677"/>
                <a:gd name="T52" fmla="*/ 2414 w 3268"/>
                <a:gd name="T53" fmla="*/ 3830 h 4677"/>
                <a:gd name="T54" fmla="*/ 2251 w 3268"/>
                <a:gd name="T55" fmla="*/ 4077 h 4677"/>
                <a:gd name="T56" fmla="*/ 2051 w 3268"/>
                <a:gd name="T57" fmla="*/ 4369 h 4677"/>
                <a:gd name="T58" fmla="*/ 1970 w 3268"/>
                <a:gd name="T59" fmla="*/ 4392 h 4677"/>
                <a:gd name="T60" fmla="*/ 1864 w 3268"/>
                <a:gd name="T61" fmla="*/ 4067 h 4677"/>
                <a:gd name="T62" fmla="*/ 1707 w 3268"/>
                <a:gd name="T63" fmla="*/ 3885 h 4677"/>
                <a:gd name="T64" fmla="*/ 1518 w 3268"/>
                <a:gd name="T65" fmla="*/ 4004 h 4677"/>
                <a:gd name="T66" fmla="*/ 1362 w 3268"/>
                <a:gd name="T67" fmla="*/ 4303 h 4677"/>
                <a:gd name="T68" fmla="*/ 1294 w 3268"/>
                <a:gd name="T69" fmla="*/ 4335 h 4677"/>
                <a:gd name="T70" fmla="*/ 1208 w 3268"/>
                <a:gd name="T71" fmla="*/ 4286 h 4677"/>
                <a:gd name="T72" fmla="*/ 1121 w 3268"/>
                <a:gd name="T73" fmla="*/ 4386 h 4677"/>
                <a:gd name="T74" fmla="*/ 846 w 3268"/>
                <a:gd name="T75" fmla="*/ 4612 h 4677"/>
                <a:gd name="T76" fmla="*/ 617 w 3268"/>
                <a:gd name="T77" fmla="*/ 4675 h 4677"/>
                <a:gd name="T78" fmla="*/ 489 w 3268"/>
                <a:gd name="T79" fmla="*/ 4572 h 4677"/>
                <a:gd name="T80" fmla="*/ 277 w 3268"/>
                <a:gd name="T81" fmla="*/ 4454 h 4677"/>
                <a:gd name="T82" fmla="*/ 69 w 3268"/>
                <a:gd name="T83" fmla="*/ 4418 h 4677"/>
                <a:gd name="T84" fmla="*/ 22 w 3268"/>
                <a:gd name="T85" fmla="*/ 4373 h 4677"/>
                <a:gd name="T86" fmla="*/ 68 w 3268"/>
                <a:gd name="T87" fmla="*/ 4263 h 4677"/>
                <a:gd name="T88" fmla="*/ 139 w 3268"/>
                <a:gd name="T89" fmla="*/ 3896 h 4677"/>
                <a:gd name="T90" fmla="*/ 229 w 3268"/>
                <a:gd name="T91" fmla="*/ 3527 h 4677"/>
                <a:gd name="T92" fmla="*/ 304 w 3268"/>
                <a:gd name="T93" fmla="*/ 3405 h 4677"/>
                <a:gd name="T94" fmla="*/ 383 w 3268"/>
                <a:gd name="T95" fmla="*/ 3295 h 4677"/>
                <a:gd name="T96" fmla="*/ 393 w 3268"/>
                <a:gd name="T97" fmla="*/ 3080 h 4677"/>
                <a:gd name="T98" fmla="*/ 79 w 3268"/>
                <a:gd name="T99" fmla="*/ 2727 h 4677"/>
                <a:gd name="T100" fmla="*/ 84 w 3268"/>
                <a:gd name="T101" fmla="*/ 2074 h 4677"/>
                <a:gd name="T102" fmla="*/ 309 w 3268"/>
                <a:gd name="T103" fmla="*/ 1749 h 4677"/>
                <a:gd name="T104" fmla="*/ 249 w 3268"/>
                <a:gd name="T105" fmla="*/ 1757 h 4677"/>
                <a:gd name="T106" fmla="*/ 137 w 3268"/>
                <a:gd name="T107" fmla="*/ 1805 h 4677"/>
                <a:gd name="T108" fmla="*/ 167 w 3268"/>
                <a:gd name="T109" fmla="*/ 1753 h 4677"/>
                <a:gd name="T110" fmla="*/ 111 w 3268"/>
                <a:gd name="T111" fmla="*/ 1299 h 4677"/>
                <a:gd name="T112" fmla="*/ 175 w 3268"/>
                <a:gd name="T113" fmla="*/ 756 h 4677"/>
                <a:gd name="T114" fmla="*/ 791 w 3268"/>
                <a:gd name="T115" fmla="*/ 221 h 4677"/>
                <a:gd name="T116" fmla="*/ 1081 w 3268"/>
                <a:gd name="T117" fmla="*/ 36 h 4677"/>
                <a:gd name="T118" fmla="*/ 1583 w 3268"/>
                <a:gd name="T119" fmla="*/ 72 h 4677"/>
                <a:gd name="T120" fmla="*/ 2034 w 3268"/>
                <a:gd name="T121" fmla="*/ 315 h 4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68" h="4677">
                  <a:moveTo>
                    <a:pt x="2034" y="315"/>
                  </a:moveTo>
                  <a:lnTo>
                    <a:pt x="2045" y="311"/>
                  </a:lnTo>
                  <a:lnTo>
                    <a:pt x="2055" y="307"/>
                  </a:lnTo>
                  <a:lnTo>
                    <a:pt x="2066" y="305"/>
                  </a:lnTo>
                  <a:lnTo>
                    <a:pt x="2079" y="302"/>
                  </a:lnTo>
                  <a:lnTo>
                    <a:pt x="2089" y="299"/>
                  </a:lnTo>
                  <a:lnTo>
                    <a:pt x="2101" y="295"/>
                  </a:lnTo>
                  <a:lnTo>
                    <a:pt x="2112" y="292"/>
                  </a:lnTo>
                  <a:lnTo>
                    <a:pt x="2123" y="288"/>
                  </a:lnTo>
                  <a:lnTo>
                    <a:pt x="2150" y="293"/>
                  </a:lnTo>
                  <a:lnTo>
                    <a:pt x="2177" y="300"/>
                  </a:lnTo>
                  <a:lnTo>
                    <a:pt x="2204" y="307"/>
                  </a:lnTo>
                  <a:lnTo>
                    <a:pt x="2232" y="319"/>
                  </a:lnTo>
                  <a:lnTo>
                    <a:pt x="2256" y="331"/>
                  </a:lnTo>
                  <a:lnTo>
                    <a:pt x="2280" y="347"/>
                  </a:lnTo>
                  <a:lnTo>
                    <a:pt x="2300" y="368"/>
                  </a:lnTo>
                  <a:lnTo>
                    <a:pt x="2320" y="395"/>
                  </a:lnTo>
                  <a:lnTo>
                    <a:pt x="2322" y="402"/>
                  </a:lnTo>
                  <a:lnTo>
                    <a:pt x="2327" y="411"/>
                  </a:lnTo>
                  <a:lnTo>
                    <a:pt x="2330" y="419"/>
                  </a:lnTo>
                  <a:lnTo>
                    <a:pt x="2337" y="427"/>
                  </a:lnTo>
                  <a:lnTo>
                    <a:pt x="2343" y="434"/>
                  </a:lnTo>
                  <a:lnTo>
                    <a:pt x="2350" y="441"/>
                  </a:lnTo>
                  <a:lnTo>
                    <a:pt x="2356" y="447"/>
                  </a:lnTo>
                  <a:lnTo>
                    <a:pt x="2366" y="454"/>
                  </a:lnTo>
                  <a:lnTo>
                    <a:pt x="2378" y="450"/>
                  </a:lnTo>
                  <a:lnTo>
                    <a:pt x="2392" y="445"/>
                  </a:lnTo>
                  <a:lnTo>
                    <a:pt x="2406" y="439"/>
                  </a:lnTo>
                  <a:lnTo>
                    <a:pt x="2419" y="434"/>
                  </a:lnTo>
                  <a:lnTo>
                    <a:pt x="2432" y="427"/>
                  </a:lnTo>
                  <a:lnTo>
                    <a:pt x="2444" y="420"/>
                  </a:lnTo>
                  <a:lnTo>
                    <a:pt x="2457" y="413"/>
                  </a:lnTo>
                  <a:lnTo>
                    <a:pt x="2470" y="407"/>
                  </a:lnTo>
                  <a:lnTo>
                    <a:pt x="2586" y="428"/>
                  </a:lnTo>
                  <a:lnTo>
                    <a:pt x="2689" y="479"/>
                  </a:lnTo>
                  <a:lnTo>
                    <a:pt x="2779" y="551"/>
                  </a:lnTo>
                  <a:lnTo>
                    <a:pt x="2863" y="639"/>
                  </a:lnTo>
                  <a:lnTo>
                    <a:pt x="2938" y="736"/>
                  </a:lnTo>
                  <a:lnTo>
                    <a:pt x="3011" y="837"/>
                  </a:lnTo>
                  <a:lnTo>
                    <a:pt x="3085" y="935"/>
                  </a:lnTo>
                  <a:lnTo>
                    <a:pt x="3163" y="1027"/>
                  </a:lnTo>
                  <a:lnTo>
                    <a:pt x="3173" y="1041"/>
                  </a:lnTo>
                  <a:lnTo>
                    <a:pt x="3186" y="1055"/>
                  </a:lnTo>
                  <a:lnTo>
                    <a:pt x="3197" y="1069"/>
                  </a:lnTo>
                  <a:lnTo>
                    <a:pt x="3209" y="1084"/>
                  </a:lnTo>
                  <a:lnTo>
                    <a:pt x="3218" y="1099"/>
                  </a:lnTo>
                  <a:lnTo>
                    <a:pt x="3227" y="1116"/>
                  </a:lnTo>
                  <a:lnTo>
                    <a:pt x="3234" y="1133"/>
                  </a:lnTo>
                  <a:lnTo>
                    <a:pt x="3239" y="1152"/>
                  </a:lnTo>
                  <a:lnTo>
                    <a:pt x="3252" y="1176"/>
                  </a:lnTo>
                  <a:lnTo>
                    <a:pt x="3260" y="1201"/>
                  </a:lnTo>
                  <a:lnTo>
                    <a:pt x="3265" y="1226"/>
                  </a:lnTo>
                  <a:lnTo>
                    <a:pt x="3267" y="1252"/>
                  </a:lnTo>
                  <a:lnTo>
                    <a:pt x="3266" y="1278"/>
                  </a:lnTo>
                  <a:lnTo>
                    <a:pt x="3266" y="1305"/>
                  </a:lnTo>
                  <a:lnTo>
                    <a:pt x="3266" y="1332"/>
                  </a:lnTo>
                  <a:lnTo>
                    <a:pt x="3268" y="1360"/>
                  </a:lnTo>
                  <a:lnTo>
                    <a:pt x="3260" y="1406"/>
                  </a:lnTo>
                  <a:lnTo>
                    <a:pt x="3250" y="1452"/>
                  </a:lnTo>
                  <a:lnTo>
                    <a:pt x="3236" y="1495"/>
                  </a:lnTo>
                  <a:lnTo>
                    <a:pt x="3224" y="1540"/>
                  </a:lnTo>
                  <a:lnTo>
                    <a:pt x="3208" y="1584"/>
                  </a:lnTo>
                  <a:lnTo>
                    <a:pt x="3193" y="1627"/>
                  </a:lnTo>
                  <a:lnTo>
                    <a:pt x="3177" y="1670"/>
                  </a:lnTo>
                  <a:lnTo>
                    <a:pt x="3163" y="1715"/>
                  </a:lnTo>
                  <a:lnTo>
                    <a:pt x="3152" y="1732"/>
                  </a:lnTo>
                  <a:lnTo>
                    <a:pt x="3144" y="1753"/>
                  </a:lnTo>
                  <a:lnTo>
                    <a:pt x="3137" y="1775"/>
                  </a:lnTo>
                  <a:lnTo>
                    <a:pt x="3131" y="1796"/>
                  </a:lnTo>
                  <a:lnTo>
                    <a:pt x="3124" y="1816"/>
                  </a:lnTo>
                  <a:lnTo>
                    <a:pt x="3119" y="1837"/>
                  </a:lnTo>
                  <a:lnTo>
                    <a:pt x="3111" y="1857"/>
                  </a:lnTo>
                  <a:lnTo>
                    <a:pt x="3101" y="1877"/>
                  </a:lnTo>
                  <a:lnTo>
                    <a:pt x="3090" y="1911"/>
                  </a:lnTo>
                  <a:lnTo>
                    <a:pt x="3080" y="1947"/>
                  </a:lnTo>
                  <a:lnTo>
                    <a:pt x="3067" y="1981"/>
                  </a:lnTo>
                  <a:lnTo>
                    <a:pt x="3056" y="2015"/>
                  </a:lnTo>
                  <a:lnTo>
                    <a:pt x="3042" y="2048"/>
                  </a:lnTo>
                  <a:lnTo>
                    <a:pt x="3030" y="2083"/>
                  </a:lnTo>
                  <a:lnTo>
                    <a:pt x="3016" y="2116"/>
                  </a:lnTo>
                  <a:lnTo>
                    <a:pt x="3004" y="2151"/>
                  </a:lnTo>
                  <a:lnTo>
                    <a:pt x="3020" y="2154"/>
                  </a:lnTo>
                  <a:lnTo>
                    <a:pt x="3035" y="2160"/>
                  </a:lnTo>
                  <a:lnTo>
                    <a:pt x="3048" y="2168"/>
                  </a:lnTo>
                  <a:lnTo>
                    <a:pt x="3061" y="2179"/>
                  </a:lnTo>
                  <a:lnTo>
                    <a:pt x="3073" y="2188"/>
                  </a:lnTo>
                  <a:lnTo>
                    <a:pt x="3084" y="2201"/>
                  </a:lnTo>
                  <a:lnTo>
                    <a:pt x="3096" y="2213"/>
                  </a:lnTo>
                  <a:lnTo>
                    <a:pt x="3107" y="2227"/>
                  </a:lnTo>
                  <a:lnTo>
                    <a:pt x="3116" y="2253"/>
                  </a:lnTo>
                  <a:lnTo>
                    <a:pt x="3124" y="2280"/>
                  </a:lnTo>
                  <a:lnTo>
                    <a:pt x="3130" y="2308"/>
                  </a:lnTo>
                  <a:lnTo>
                    <a:pt x="3135" y="2336"/>
                  </a:lnTo>
                  <a:lnTo>
                    <a:pt x="3137" y="2365"/>
                  </a:lnTo>
                  <a:lnTo>
                    <a:pt x="3138" y="2394"/>
                  </a:lnTo>
                  <a:lnTo>
                    <a:pt x="3138" y="2425"/>
                  </a:lnTo>
                  <a:lnTo>
                    <a:pt x="3136" y="2457"/>
                  </a:lnTo>
                  <a:lnTo>
                    <a:pt x="3133" y="2481"/>
                  </a:lnTo>
                  <a:lnTo>
                    <a:pt x="3129" y="2507"/>
                  </a:lnTo>
                  <a:lnTo>
                    <a:pt x="3121" y="2531"/>
                  </a:lnTo>
                  <a:lnTo>
                    <a:pt x="3114" y="2554"/>
                  </a:lnTo>
                  <a:lnTo>
                    <a:pt x="3106" y="2578"/>
                  </a:lnTo>
                  <a:lnTo>
                    <a:pt x="3103" y="2603"/>
                  </a:lnTo>
                  <a:lnTo>
                    <a:pt x="3103" y="2627"/>
                  </a:lnTo>
                  <a:lnTo>
                    <a:pt x="3109" y="2656"/>
                  </a:lnTo>
                  <a:lnTo>
                    <a:pt x="3099" y="2740"/>
                  </a:lnTo>
                  <a:lnTo>
                    <a:pt x="3096" y="2828"/>
                  </a:lnTo>
                  <a:lnTo>
                    <a:pt x="3096" y="2914"/>
                  </a:lnTo>
                  <a:lnTo>
                    <a:pt x="3100" y="3001"/>
                  </a:lnTo>
                  <a:lnTo>
                    <a:pt x="3106" y="3087"/>
                  </a:lnTo>
                  <a:lnTo>
                    <a:pt x="3113" y="3174"/>
                  </a:lnTo>
                  <a:lnTo>
                    <a:pt x="3120" y="3262"/>
                  </a:lnTo>
                  <a:lnTo>
                    <a:pt x="3128" y="3350"/>
                  </a:lnTo>
                  <a:lnTo>
                    <a:pt x="3138" y="3400"/>
                  </a:lnTo>
                  <a:lnTo>
                    <a:pt x="3149" y="3451"/>
                  </a:lnTo>
                  <a:lnTo>
                    <a:pt x="3160" y="3501"/>
                  </a:lnTo>
                  <a:lnTo>
                    <a:pt x="3170" y="3553"/>
                  </a:lnTo>
                  <a:lnTo>
                    <a:pt x="3179" y="3604"/>
                  </a:lnTo>
                  <a:lnTo>
                    <a:pt x="3189" y="3654"/>
                  </a:lnTo>
                  <a:lnTo>
                    <a:pt x="3201" y="3705"/>
                  </a:lnTo>
                  <a:lnTo>
                    <a:pt x="3215" y="3756"/>
                  </a:lnTo>
                  <a:lnTo>
                    <a:pt x="3220" y="3756"/>
                  </a:lnTo>
                  <a:lnTo>
                    <a:pt x="3224" y="3762"/>
                  </a:lnTo>
                  <a:lnTo>
                    <a:pt x="3225" y="3767"/>
                  </a:lnTo>
                  <a:lnTo>
                    <a:pt x="3231" y="3774"/>
                  </a:lnTo>
                  <a:lnTo>
                    <a:pt x="3225" y="3815"/>
                  </a:lnTo>
                  <a:lnTo>
                    <a:pt x="3218" y="3856"/>
                  </a:lnTo>
                  <a:lnTo>
                    <a:pt x="3208" y="3896"/>
                  </a:lnTo>
                  <a:lnTo>
                    <a:pt x="3195" y="3935"/>
                  </a:lnTo>
                  <a:lnTo>
                    <a:pt x="3178" y="3971"/>
                  </a:lnTo>
                  <a:lnTo>
                    <a:pt x="3160" y="4006"/>
                  </a:lnTo>
                  <a:lnTo>
                    <a:pt x="3137" y="4038"/>
                  </a:lnTo>
                  <a:lnTo>
                    <a:pt x="3112" y="4068"/>
                  </a:lnTo>
                  <a:lnTo>
                    <a:pt x="3081" y="4084"/>
                  </a:lnTo>
                  <a:lnTo>
                    <a:pt x="3050" y="4101"/>
                  </a:lnTo>
                  <a:lnTo>
                    <a:pt x="3018" y="4114"/>
                  </a:lnTo>
                  <a:lnTo>
                    <a:pt x="2986" y="4128"/>
                  </a:lnTo>
                  <a:lnTo>
                    <a:pt x="2952" y="4138"/>
                  </a:lnTo>
                  <a:lnTo>
                    <a:pt x="2919" y="4149"/>
                  </a:lnTo>
                  <a:lnTo>
                    <a:pt x="2886" y="4160"/>
                  </a:lnTo>
                  <a:lnTo>
                    <a:pt x="2855" y="4170"/>
                  </a:lnTo>
                  <a:lnTo>
                    <a:pt x="2827" y="4174"/>
                  </a:lnTo>
                  <a:lnTo>
                    <a:pt x="2801" y="4177"/>
                  </a:lnTo>
                  <a:lnTo>
                    <a:pt x="2772" y="4178"/>
                  </a:lnTo>
                  <a:lnTo>
                    <a:pt x="2745" y="4181"/>
                  </a:lnTo>
                  <a:lnTo>
                    <a:pt x="2715" y="4180"/>
                  </a:lnTo>
                  <a:lnTo>
                    <a:pt x="2688" y="4180"/>
                  </a:lnTo>
                  <a:lnTo>
                    <a:pt x="2660" y="4178"/>
                  </a:lnTo>
                  <a:lnTo>
                    <a:pt x="2634" y="4178"/>
                  </a:lnTo>
                  <a:lnTo>
                    <a:pt x="2620" y="4177"/>
                  </a:lnTo>
                  <a:lnTo>
                    <a:pt x="2611" y="4181"/>
                  </a:lnTo>
                  <a:lnTo>
                    <a:pt x="2603" y="4187"/>
                  </a:lnTo>
                  <a:lnTo>
                    <a:pt x="2598" y="4197"/>
                  </a:lnTo>
                  <a:lnTo>
                    <a:pt x="2591" y="4208"/>
                  </a:lnTo>
                  <a:lnTo>
                    <a:pt x="2586" y="4220"/>
                  </a:lnTo>
                  <a:lnTo>
                    <a:pt x="2580" y="4231"/>
                  </a:lnTo>
                  <a:lnTo>
                    <a:pt x="2575" y="4243"/>
                  </a:lnTo>
                  <a:lnTo>
                    <a:pt x="2570" y="4250"/>
                  </a:lnTo>
                  <a:lnTo>
                    <a:pt x="2568" y="4259"/>
                  </a:lnTo>
                  <a:lnTo>
                    <a:pt x="2564" y="4266"/>
                  </a:lnTo>
                  <a:lnTo>
                    <a:pt x="2563" y="4275"/>
                  </a:lnTo>
                  <a:lnTo>
                    <a:pt x="2559" y="4282"/>
                  </a:lnTo>
                  <a:lnTo>
                    <a:pt x="2555" y="4289"/>
                  </a:lnTo>
                  <a:lnTo>
                    <a:pt x="2550" y="4294"/>
                  </a:lnTo>
                  <a:lnTo>
                    <a:pt x="2543" y="4299"/>
                  </a:lnTo>
                  <a:lnTo>
                    <a:pt x="2532" y="4294"/>
                  </a:lnTo>
                  <a:lnTo>
                    <a:pt x="2523" y="4294"/>
                  </a:lnTo>
                  <a:lnTo>
                    <a:pt x="2519" y="4292"/>
                  </a:lnTo>
                  <a:lnTo>
                    <a:pt x="2516" y="4290"/>
                  </a:lnTo>
                  <a:lnTo>
                    <a:pt x="2513" y="4286"/>
                  </a:lnTo>
                  <a:lnTo>
                    <a:pt x="2513" y="4281"/>
                  </a:lnTo>
                  <a:lnTo>
                    <a:pt x="2513" y="4274"/>
                  </a:lnTo>
                  <a:lnTo>
                    <a:pt x="2514" y="4268"/>
                  </a:lnTo>
                  <a:lnTo>
                    <a:pt x="2515" y="4263"/>
                  </a:lnTo>
                  <a:lnTo>
                    <a:pt x="2519" y="4260"/>
                  </a:lnTo>
                  <a:lnTo>
                    <a:pt x="2526" y="4253"/>
                  </a:lnTo>
                  <a:lnTo>
                    <a:pt x="2535" y="4246"/>
                  </a:lnTo>
                  <a:lnTo>
                    <a:pt x="2538" y="4230"/>
                  </a:lnTo>
                  <a:lnTo>
                    <a:pt x="2544" y="4216"/>
                  </a:lnTo>
                  <a:lnTo>
                    <a:pt x="2551" y="4203"/>
                  </a:lnTo>
                  <a:lnTo>
                    <a:pt x="2559" y="4190"/>
                  </a:lnTo>
                  <a:lnTo>
                    <a:pt x="2567" y="4176"/>
                  </a:lnTo>
                  <a:lnTo>
                    <a:pt x="2575" y="4163"/>
                  </a:lnTo>
                  <a:lnTo>
                    <a:pt x="2583" y="4149"/>
                  </a:lnTo>
                  <a:lnTo>
                    <a:pt x="2591" y="4135"/>
                  </a:lnTo>
                  <a:lnTo>
                    <a:pt x="2608" y="4125"/>
                  </a:lnTo>
                  <a:lnTo>
                    <a:pt x="2617" y="4114"/>
                  </a:lnTo>
                  <a:lnTo>
                    <a:pt x="2619" y="4097"/>
                  </a:lnTo>
                  <a:lnTo>
                    <a:pt x="2618" y="4081"/>
                  </a:lnTo>
                  <a:lnTo>
                    <a:pt x="2612" y="4061"/>
                  </a:lnTo>
                  <a:lnTo>
                    <a:pt x="2608" y="4041"/>
                  </a:lnTo>
                  <a:lnTo>
                    <a:pt x="2603" y="4021"/>
                  </a:lnTo>
                  <a:lnTo>
                    <a:pt x="2604" y="4004"/>
                  </a:lnTo>
                  <a:lnTo>
                    <a:pt x="2601" y="3988"/>
                  </a:lnTo>
                  <a:lnTo>
                    <a:pt x="2600" y="3972"/>
                  </a:lnTo>
                  <a:lnTo>
                    <a:pt x="2596" y="3956"/>
                  </a:lnTo>
                  <a:lnTo>
                    <a:pt x="2595" y="3941"/>
                  </a:lnTo>
                  <a:lnTo>
                    <a:pt x="2591" y="3924"/>
                  </a:lnTo>
                  <a:lnTo>
                    <a:pt x="2586" y="3909"/>
                  </a:lnTo>
                  <a:lnTo>
                    <a:pt x="2579" y="3893"/>
                  </a:lnTo>
                  <a:lnTo>
                    <a:pt x="2572" y="3880"/>
                  </a:lnTo>
                  <a:lnTo>
                    <a:pt x="2556" y="3877"/>
                  </a:lnTo>
                  <a:lnTo>
                    <a:pt x="2542" y="3873"/>
                  </a:lnTo>
                  <a:lnTo>
                    <a:pt x="2528" y="3869"/>
                  </a:lnTo>
                  <a:lnTo>
                    <a:pt x="2514" y="3865"/>
                  </a:lnTo>
                  <a:lnTo>
                    <a:pt x="2500" y="3859"/>
                  </a:lnTo>
                  <a:lnTo>
                    <a:pt x="2487" y="3856"/>
                  </a:lnTo>
                  <a:lnTo>
                    <a:pt x="2473" y="3850"/>
                  </a:lnTo>
                  <a:lnTo>
                    <a:pt x="2459" y="3846"/>
                  </a:lnTo>
                  <a:lnTo>
                    <a:pt x="2452" y="3842"/>
                  </a:lnTo>
                  <a:lnTo>
                    <a:pt x="2447" y="3838"/>
                  </a:lnTo>
                  <a:lnTo>
                    <a:pt x="2440" y="3836"/>
                  </a:lnTo>
                  <a:lnTo>
                    <a:pt x="2434" y="3833"/>
                  </a:lnTo>
                  <a:lnTo>
                    <a:pt x="2427" y="3831"/>
                  </a:lnTo>
                  <a:lnTo>
                    <a:pt x="2420" y="3830"/>
                  </a:lnTo>
                  <a:lnTo>
                    <a:pt x="2414" y="3830"/>
                  </a:lnTo>
                  <a:lnTo>
                    <a:pt x="2408" y="3830"/>
                  </a:lnTo>
                  <a:lnTo>
                    <a:pt x="2382" y="3862"/>
                  </a:lnTo>
                  <a:lnTo>
                    <a:pt x="2358" y="3897"/>
                  </a:lnTo>
                  <a:lnTo>
                    <a:pt x="2335" y="3932"/>
                  </a:lnTo>
                  <a:lnTo>
                    <a:pt x="2314" y="3969"/>
                  </a:lnTo>
                  <a:lnTo>
                    <a:pt x="2292" y="4004"/>
                  </a:lnTo>
                  <a:lnTo>
                    <a:pt x="2272" y="4042"/>
                  </a:lnTo>
                  <a:lnTo>
                    <a:pt x="2251" y="4077"/>
                  </a:lnTo>
                  <a:lnTo>
                    <a:pt x="2231" y="4115"/>
                  </a:lnTo>
                  <a:lnTo>
                    <a:pt x="2204" y="4150"/>
                  </a:lnTo>
                  <a:lnTo>
                    <a:pt x="2181" y="4187"/>
                  </a:lnTo>
                  <a:lnTo>
                    <a:pt x="2155" y="4224"/>
                  </a:lnTo>
                  <a:lnTo>
                    <a:pt x="2130" y="4262"/>
                  </a:lnTo>
                  <a:lnTo>
                    <a:pt x="2104" y="4297"/>
                  </a:lnTo>
                  <a:lnTo>
                    <a:pt x="2079" y="4334"/>
                  </a:lnTo>
                  <a:lnTo>
                    <a:pt x="2051" y="4369"/>
                  </a:lnTo>
                  <a:lnTo>
                    <a:pt x="2024" y="4403"/>
                  </a:lnTo>
                  <a:lnTo>
                    <a:pt x="2015" y="4403"/>
                  </a:lnTo>
                  <a:lnTo>
                    <a:pt x="2006" y="4405"/>
                  </a:lnTo>
                  <a:lnTo>
                    <a:pt x="1995" y="4405"/>
                  </a:lnTo>
                  <a:lnTo>
                    <a:pt x="1987" y="4406"/>
                  </a:lnTo>
                  <a:lnTo>
                    <a:pt x="1979" y="4403"/>
                  </a:lnTo>
                  <a:lnTo>
                    <a:pt x="1974" y="4400"/>
                  </a:lnTo>
                  <a:lnTo>
                    <a:pt x="1970" y="4392"/>
                  </a:lnTo>
                  <a:lnTo>
                    <a:pt x="1970" y="4381"/>
                  </a:lnTo>
                  <a:lnTo>
                    <a:pt x="1954" y="4335"/>
                  </a:lnTo>
                  <a:lnTo>
                    <a:pt x="1939" y="4290"/>
                  </a:lnTo>
                  <a:lnTo>
                    <a:pt x="1925" y="4246"/>
                  </a:lnTo>
                  <a:lnTo>
                    <a:pt x="1911" y="4201"/>
                  </a:lnTo>
                  <a:lnTo>
                    <a:pt x="1895" y="4156"/>
                  </a:lnTo>
                  <a:lnTo>
                    <a:pt x="1880" y="4111"/>
                  </a:lnTo>
                  <a:lnTo>
                    <a:pt x="1864" y="4067"/>
                  </a:lnTo>
                  <a:lnTo>
                    <a:pt x="1849" y="4024"/>
                  </a:lnTo>
                  <a:lnTo>
                    <a:pt x="1832" y="3999"/>
                  </a:lnTo>
                  <a:lnTo>
                    <a:pt x="1816" y="3975"/>
                  </a:lnTo>
                  <a:lnTo>
                    <a:pt x="1799" y="3950"/>
                  </a:lnTo>
                  <a:lnTo>
                    <a:pt x="1781" y="3928"/>
                  </a:lnTo>
                  <a:lnTo>
                    <a:pt x="1758" y="3908"/>
                  </a:lnTo>
                  <a:lnTo>
                    <a:pt x="1734" y="3893"/>
                  </a:lnTo>
                  <a:lnTo>
                    <a:pt x="1707" y="3885"/>
                  </a:lnTo>
                  <a:lnTo>
                    <a:pt x="1678" y="3885"/>
                  </a:lnTo>
                  <a:lnTo>
                    <a:pt x="1647" y="3890"/>
                  </a:lnTo>
                  <a:lnTo>
                    <a:pt x="1622" y="3902"/>
                  </a:lnTo>
                  <a:lnTo>
                    <a:pt x="1598" y="3918"/>
                  </a:lnTo>
                  <a:lnTo>
                    <a:pt x="1577" y="3938"/>
                  </a:lnTo>
                  <a:lnTo>
                    <a:pt x="1557" y="3958"/>
                  </a:lnTo>
                  <a:lnTo>
                    <a:pt x="1537" y="3982"/>
                  </a:lnTo>
                  <a:lnTo>
                    <a:pt x="1518" y="4004"/>
                  </a:lnTo>
                  <a:lnTo>
                    <a:pt x="1499" y="4027"/>
                  </a:lnTo>
                  <a:lnTo>
                    <a:pt x="1473" y="4062"/>
                  </a:lnTo>
                  <a:lnTo>
                    <a:pt x="1449" y="4100"/>
                  </a:lnTo>
                  <a:lnTo>
                    <a:pt x="1425" y="4137"/>
                  </a:lnTo>
                  <a:lnTo>
                    <a:pt x="1406" y="4177"/>
                  </a:lnTo>
                  <a:lnTo>
                    <a:pt x="1387" y="4217"/>
                  </a:lnTo>
                  <a:lnTo>
                    <a:pt x="1373" y="4260"/>
                  </a:lnTo>
                  <a:lnTo>
                    <a:pt x="1362" y="4303"/>
                  </a:lnTo>
                  <a:lnTo>
                    <a:pt x="1358" y="4350"/>
                  </a:lnTo>
                  <a:lnTo>
                    <a:pt x="1351" y="4356"/>
                  </a:lnTo>
                  <a:lnTo>
                    <a:pt x="1343" y="4360"/>
                  </a:lnTo>
                  <a:lnTo>
                    <a:pt x="1334" y="4359"/>
                  </a:lnTo>
                  <a:lnTo>
                    <a:pt x="1326" y="4356"/>
                  </a:lnTo>
                  <a:lnTo>
                    <a:pt x="1315" y="4347"/>
                  </a:lnTo>
                  <a:lnTo>
                    <a:pt x="1305" y="4340"/>
                  </a:lnTo>
                  <a:lnTo>
                    <a:pt x="1294" y="4335"/>
                  </a:lnTo>
                  <a:lnTo>
                    <a:pt x="1284" y="4332"/>
                  </a:lnTo>
                  <a:lnTo>
                    <a:pt x="1271" y="4327"/>
                  </a:lnTo>
                  <a:lnTo>
                    <a:pt x="1261" y="4322"/>
                  </a:lnTo>
                  <a:lnTo>
                    <a:pt x="1250" y="4315"/>
                  </a:lnTo>
                  <a:lnTo>
                    <a:pt x="1242" y="4307"/>
                  </a:lnTo>
                  <a:lnTo>
                    <a:pt x="1229" y="4301"/>
                  </a:lnTo>
                  <a:lnTo>
                    <a:pt x="1218" y="4294"/>
                  </a:lnTo>
                  <a:lnTo>
                    <a:pt x="1208" y="4286"/>
                  </a:lnTo>
                  <a:lnTo>
                    <a:pt x="1199" y="4277"/>
                  </a:lnTo>
                  <a:lnTo>
                    <a:pt x="1189" y="4267"/>
                  </a:lnTo>
                  <a:lnTo>
                    <a:pt x="1180" y="4259"/>
                  </a:lnTo>
                  <a:lnTo>
                    <a:pt x="1169" y="4251"/>
                  </a:lnTo>
                  <a:lnTo>
                    <a:pt x="1159" y="4248"/>
                  </a:lnTo>
                  <a:lnTo>
                    <a:pt x="1151" y="4294"/>
                  </a:lnTo>
                  <a:lnTo>
                    <a:pt x="1140" y="4341"/>
                  </a:lnTo>
                  <a:lnTo>
                    <a:pt x="1121" y="4386"/>
                  </a:lnTo>
                  <a:lnTo>
                    <a:pt x="1100" y="4428"/>
                  </a:lnTo>
                  <a:lnTo>
                    <a:pt x="1071" y="4467"/>
                  </a:lnTo>
                  <a:lnTo>
                    <a:pt x="1040" y="4502"/>
                  </a:lnTo>
                  <a:lnTo>
                    <a:pt x="1004" y="4532"/>
                  </a:lnTo>
                  <a:lnTo>
                    <a:pt x="965" y="4559"/>
                  </a:lnTo>
                  <a:lnTo>
                    <a:pt x="927" y="4581"/>
                  </a:lnTo>
                  <a:lnTo>
                    <a:pt x="888" y="4599"/>
                  </a:lnTo>
                  <a:lnTo>
                    <a:pt x="846" y="4612"/>
                  </a:lnTo>
                  <a:lnTo>
                    <a:pt x="805" y="4622"/>
                  </a:lnTo>
                  <a:lnTo>
                    <a:pt x="761" y="4631"/>
                  </a:lnTo>
                  <a:lnTo>
                    <a:pt x="719" y="4640"/>
                  </a:lnTo>
                  <a:lnTo>
                    <a:pt x="677" y="4652"/>
                  </a:lnTo>
                  <a:lnTo>
                    <a:pt x="638" y="4670"/>
                  </a:lnTo>
                  <a:lnTo>
                    <a:pt x="638" y="4674"/>
                  </a:lnTo>
                  <a:lnTo>
                    <a:pt x="628" y="4677"/>
                  </a:lnTo>
                  <a:lnTo>
                    <a:pt x="617" y="4675"/>
                  </a:lnTo>
                  <a:lnTo>
                    <a:pt x="607" y="4671"/>
                  </a:lnTo>
                  <a:lnTo>
                    <a:pt x="600" y="4666"/>
                  </a:lnTo>
                  <a:lnTo>
                    <a:pt x="582" y="4647"/>
                  </a:lnTo>
                  <a:lnTo>
                    <a:pt x="565" y="4632"/>
                  </a:lnTo>
                  <a:lnTo>
                    <a:pt x="546" y="4615"/>
                  </a:lnTo>
                  <a:lnTo>
                    <a:pt x="528" y="4601"/>
                  </a:lnTo>
                  <a:lnTo>
                    <a:pt x="509" y="4586"/>
                  </a:lnTo>
                  <a:lnTo>
                    <a:pt x="489" y="4572"/>
                  </a:lnTo>
                  <a:lnTo>
                    <a:pt x="470" y="4557"/>
                  </a:lnTo>
                  <a:lnTo>
                    <a:pt x="452" y="4542"/>
                  </a:lnTo>
                  <a:lnTo>
                    <a:pt x="422" y="4527"/>
                  </a:lnTo>
                  <a:lnTo>
                    <a:pt x="393" y="4512"/>
                  </a:lnTo>
                  <a:lnTo>
                    <a:pt x="365" y="4495"/>
                  </a:lnTo>
                  <a:lnTo>
                    <a:pt x="336" y="4481"/>
                  </a:lnTo>
                  <a:lnTo>
                    <a:pt x="307" y="4466"/>
                  </a:lnTo>
                  <a:lnTo>
                    <a:pt x="277" y="4454"/>
                  </a:lnTo>
                  <a:lnTo>
                    <a:pt x="246" y="4445"/>
                  </a:lnTo>
                  <a:lnTo>
                    <a:pt x="215" y="4440"/>
                  </a:lnTo>
                  <a:lnTo>
                    <a:pt x="191" y="4433"/>
                  </a:lnTo>
                  <a:lnTo>
                    <a:pt x="168" y="4428"/>
                  </a:lnTo>
                  <a:lnTo>
                    <a:pt x="143" y="4423"/>
                  </a:lnTo>
                  <a:lnTo>
                    <a:pt x="119" y="4421"/>
                  </a:lnTo>
                  <a:lnTo>
                    <a:pt x="94" y="4419"/>
                  </a:lnTo>
                  <a:lnTo>
                    <a:pt x="69" y="4418"/>
                  </a:lnTo>
                  <a:lnTo>
                    <a:pt x="45" y="4418"/>
                  </a:lnTo>
                  <a:lnTo>
                    <a:pt x="22" y="4418"/>
                  </a:lnTo>
                  <a:lnTo>
                    <a:pt x="13" y="4409"/>
                  </a:lnTo>
                  <a:lnTo>
                    <a:pt x="7" y="4400"/>
                  </a:lnTo>
                  <a:lnTo>
                    <a:pt x="6" y="4389"/>
                  </a:lnTo>
                  <a:lnTo>
                    <a:pt x="12" y="4379"/>
                  </a:lnTo>
                  <a:lnTo>
                    <a:pt x="15" y="4375"/>
                  </a:lnTo>
                  <a:lnTo>
                    <a:pt x="22" y="4373"/>
                  </a:lnTo>
                  <a:lnTo>
                    <a:pt x="28" y="4372"/>
                  </a:lnTo>
                  <a:lnTo>
                    <a:pt x="35" y="4370"/>
                  </a:lnTo>
                  <a:lnTo>
                    <a:pt x="39" y="4367"/>
                  </a:lnTo>
                  <a:lnTo>
                    <a:pt x="45" y="4363"/>
                  </a:lnTo>
                  <a:lnTo>
                    <a:pt x="47" y="4357"/>
                  </a:lnTo>
                  <a:lnTo>
                    <a:pt x="49" y="4350"/>
                  </a:lnTo>
                  <a:lnTo>
                    <a:pt x="57" y="4307"/>
                  </a:lnTo>
                  <a:lnTo>
                    <a:pt x="68" y="4263"/>
                  </a:lnTo>
                  <a:lnTo>
                    <a:pt x="78" y="4221"/>
                  </a:lnTo>
                  <a:lnTo>
                    <a:pt x="88" y="4178"/>
                  </a:lnTo>
                  <a:lnTo>
                    <a:pt x="96" y="4135"/>
                  </a:lnTo>
                  <a:lnTo>
                    <a:pt x="104" y="4091"/>
                  </a:lnTo>
                  <a:lnTo>
                    <a:pt x="110" y="4048"/>
                  </a:lnTo>
                  <a:lnTo>
                    <a:pt x="116" y="4004"/>
                  </a:lnTo>
                  <a:lnTo>
                    <a:pt x="125" y="3949"/>
                  </a:lnTo>
                  <a:lnTo>
                    <a:pt x="139" y="3896"/>
                  </a:lnTo>
                  <a:lnTo>
                    <a:pt x="155" y="3843"/>
                  </a:lnTo>
                  <a:lnTo>
                    <a:pt x="172" y="3790"/>
                  </a:lnTo>
                  <a:lnTo>
                    <a:pt x="187" y="3736"/>
                  </a:lnTo>
                  <a:lnTo>
                    <a:pt x="200" y="3681"/>
                  </a:lnTo>
                  <a:lnTo>
                    <a:pt x="209" y="3626"/>
                  </a:lnTo>
                  <a:lnTo>
                    <a:pt x="215" y="3570"/>
                  </a:lnTo>
                  <a:lnTo>
                    <a:pt x="221" y="3548"/>
                  </a:lnTo>
                  <a:lnTo>
                    <a:pt x="229" y="3527"/>
                  </a:lnTo>
                  <a:lnTo>
                    <a:pt x="238" y="3507"/>
                  </a:lnTo>
                  <a:lnTo>
                    <a:pt x="248" y="3488"/>
                  </a:lnTo>
                  <a:lnTo>
                    <a:pt x="259" y="3468"/>
                  </a:lnTo>
                  <a:lnTo>
                    <a:pt x="270" y="3449"/>
                  </a:lnTo>
                  <a:lnTo>
                    <a:pt x="283" y="3432"/>
                  </a:lnTo>
                  <a:lnTo>
                    <a:pt x="296" y="3414"/>
                  </a:lnTo>
                  <a:lnTo>
                    <a:pt x="303" y="3412"/>
                  </a:lnTo>
                  <a:lnTo>
                    <a:pt x="304" y="3405"/>
                  </a:lnTo>
                  <a:lnTo>
                    <a:pt x="304" y="3400"/>
                  </a:lnTo>
                  <a:lnTo>
                    <a:pt x="305" y="3396"/>
                  </a:lnTo>
                  <a:lnTo>
                    <a:pt x="308" y="3394"/>
                  </a:lnTo>
                  <a:lnTo>
                    <a:pt x="315" y="3393"/>
                  </a:lnTo>
                  <a:lnTo>
                    <a:pt x="328" y="3366"/>
                  </a:lnTo>
                  <a:lnTo>
                    <a:pt x="345" y="3342"/>
                  </a:lnTo>
                  <a:lnTo>
                    <a:pt x="364" y="3317"/>
                  </a:lnTo>
                  <a:lnTo>
                    <a:pt x="383" y="3295"/>
                  </a:lnTo>
                  <a:lnTo>
                    <a:pt x="403" y="3272"/>
                  </a:lnTo>
                  <a:lnTo>
                    <a:pt x="422" y="3249"/>
                  </a:lnTo>
                  <a:lnTo>
                    <a:pt x="441" y="3228"/>
                  </a:lnTo>
                  <a:lnTo>
                    <a:pt x="460" y="3207"/>
                  </a:lnTo>
                  <a:lnTo>
                    <a:pt x="438" y="3176"/>
                  </a:lnTo>
                  <a:lnTo>
                    <a:pt x="422" y="3144"/>
                  </a:lnTo>
                  <a:lnTo>
                    <a:pt x="407" y="3111"/>
                  </a:lnTo>
                  <a:lnTo>
                    <a:pt x="393" y="3080"/>
                  </a:lnTo>
                  <a:lnTo>
                    <a:pt x="376" y="3049"/>
                  </a:lnTo>
                  <a:lnTo>
                    <a:pt x="357" y="3022"/>
                  </a:lnTo>
                  <a:lnTo>
                    <a:pt x="331" y="2998"/>
                  </a:lnTo>
                  <a:lnTo>
                    <a:pt x="296" y="2983"/>
                  </a:lnTo>
                  <a:lnTo>
                    <a:pt x="231" y="2928"/>
                  </a:lnTo>
                  <a:lnTo>
                    <a:pt x="173" y="2866"/>
                  </a:lnTo>
                  <a:lnTo>
                    <a:pt x="121" y="2798"/>
                  </a:lnTo>
                  <a:lnTo>
                    <a:pt x="79" y="2727"/>
                  </a:lnTo>
                  <a:lnTo>
                    <a:pt x="44" y="2651"/>
                  </a:lnTo>
                  <a:lnTo>
                    <a:pt x="20" y="2571"/>
                  </a:lnTo>
                  <a:lnTo>
                    <a:pt x="4" y="2487"/>
                  </a:lnTo>
                  <a:lnTo>
                    <a:pt x="0" y="2404"/>
                  </a:lnTo>
                  <a:lnTo>
                    <a:pt x="7" y="2318"/>
                  </a:lnTo>
                  <a:lnTo>
                    <a:pt x="24" y="2234"/>
                  </a:lnTo>
                  <a:lnTo>
                    <a:pt x="49" y="2151"/>
                  </a:lnTo>
                  <a:lnTo>
                    <a:pt x="84" y="2074"/>
                  </a:lnTo>
                  <a:lnTo>
                    <a:pt x="124" y="1997"/>
                  </a:lnTo>
                  <a:lnTo>
                    <a:pt x="171" y="1925"/>
                  </a:lnTo>
                  <a:lnTo>
                    <a:pt x="223" y="1857"/>
                  </a:lnTo>
                  <a:lnTo>
                    <a:pt x="283" y="1795"/>
                  </a:lnTo>
                  <a:lnTo>
                    <a:pt x="288" y="1783"/>
                  </a:lnTo>
                  <a:lnTo>
                    <a:pt x="295" y="1771"/>
                  </a:lnTo>
                  <a:lnTo>
                    <a:pt x="302" y="1759"/>
                  </a:lnTo>
                  <a:lnTo>
                    <a:pt x="309" y="1749"/>
                  </a:lnTo>
                  <a:lnTo>
                    <a:pt x="313" y="1737"/>
                  </a:lnTo>
                  <a:lnTo>
                    <a:pt x="319" y="1726"/>
                  </a:lnTo>
                  <a:lnTo>
                    <a:pt x="325" y="1715"/>
                  </a:lnTo>
                  <a:lnTo>
                    <a:pt x="331" y="1703"/>
                  </a:lnTo>
                  <a:lnTo>
                    <a:pt x="307" y="1710"/>
                  </a:lnTo>
                  <a:lnTo>
                    <a:pt x="287" y="1723"/>
                  </a:lnTo>
                  <a:lnTo>
                    <a:pt x="268" y="1738"/>
                  </a:lnTo>
                  <a:lnTo>
                    <a:pt x="249" y="1757"/>
                  </a:lnTo>
                  <a:lnTo>
                    <a:pt x="230" y="1775"/>
                  </a:lnTo>
                  <a:lnTo>
                    <a:pt x="212" y="1793"/>
                  </a:lnTo>
                  <a:lnTo>
                    <a:pt x="191" y="1810"/>
                  </a:lnTo>
                  <a:lnTo>
                    <a:pt x="169" y="1825"/>
                  </a:lnTo>
                  <a:lnTo>
                    <a:pt x="160" y="1823"/>
                  </a:lnTo>
                  <a:lnTo>
                    <a:pt x="151" y="1821"/>
                  </a:lnTo>
                  <a:lnTo>
                    <a:pt x="142" y="1813"/>
                  </a:lnTo>
                  <a:lnTo>
                    <a:pt x="137" y="1805"/>
                  </a:lnTo>
                  <a:lnTo>
                    <a:pt x="135" y="1795"/>
                  </a:lnTo>
                  <a:lnTo>
                    <a:pt x="139" y="1788"/>
                  </a:lnTo>
                  <a:lnTo>
                    <a:pt x="143" y="1782"/>
                  </a:lnTo>
                  <a:lnTo>
                    <a:pt x="150" y="1777"/>
                  </a:lnTo>
                  <a:lnTo>
                    <a:pt x="156" y="1771"/>
                  </a:lnTo>
                  <a:lnTo>
                    <a:pt x="161" y="1766"/>
                  </a:lnTo>
                  <a:lnTo>
                    <a:pt x="165" y="1759"/>
                  </a:lnTo>
                  <a:lnTo>
                    <a:pt x="167" y="1753"/>
                  </a:lnTo>
                  <a:lnTo>
                    <a:pt x="168" y="1695"/>
                  </a:lnTo>
                  <a:lnTo>
                    <a:pt x="165" y="1637"/>
                  </a:lnTo>
                  <a:lnTo>
                    <a:pt x="156" y="1579"/>
                  </a:lnTo>
                  <a:lnTo>
                    <a:pt x="147" y="1523"/>
                  </a:lnTo>
                  <a:lnTo>
                    <a:pt x="134" y="1465"/>
                  </a:lnTo>
                  <a:lnTo>
                    <a:pt x="124" y="1408"/>
                  </a:lnTo>
                  <a:lnTo>
                    <a:pt x="116" y="1353"/>
                  </a:lnTo>
                  <a:lnTo>
                    <a:pt x="111" y="1299"/>
                  </a:lnTo>
                  <a:lnTo>
                    <a:pt x="107" y="1228"/>
                  </a:lnTo>
                  <a:lnTo>
                    <a:pt x="103" y="1157"/>
                  </a:lnTo>
                  <a:lnTo>
                    <a:pt x="103" y="1087"/>
                  </a:lnTo>
                  <a:lnTo>
                    <a:pt x="107" y="1017"/>
                  </a:lnTo>
                  <a:lnTo>
                    <a:pt x="113" y="947"/>
                  </a:lnTo>
                  <a:lnTo>
                    <a:pt x="127" y="881"/>
                  </a:lnTo>
                  <a:lnTo>
                    <a:pt x="147" y="816"/>
                  </a:lnTo>
                  <a:lnTo>
                    <a:pt x="175" y="756"/>
                  </a:lnTo>
                  <a:lnTo>
                    <a:pt x="239" y="671"/>
                  </a:lnTo>
                  <a:lnTo>
                    <a:pt x="311" y="598"/>
                  </a:lnTo>
                  <a:lnTo>
                    <a:pt x="388" y="530"/>
                  </a:lnTo>
                  <a:lnTo>
                    <a:pt x="469" y="468"/>
                  </a:lnTo>
                  <a:lnTo>
                    <a:pt x="551" y="408"/>
                  </a:lnTo>
                  <a:lnTo>
                    <a:pt x="633" y="349"/>
                  </a:lnTo>
                  <a:lnTo>
                    <a:pt x="713" y="287"/>
                  </a:lnTo>
                  <a:lnTo>
                    <a:pt x="791" y="221"/>
                  </a:lnTo>
                  <a:lnTo>
                    <a:pt x="823" y="193"/>
                  </a:lnTo>
                  <a:lnTo>
                    <a:pt x="857" y="168"/>
                  </a:lnTo>
                  <a:lnTo>
                    <a:pt x="893" y="142"/>
                  </a:lnTo>
                  <a:lnTo>
                    <a:pt x="930" y="120"/>
                  </a:lnTo>
                  <a:lnTo>
                    <a:pt x="967" y="96"/>
                  </a:lnTo>
                  <a:lnTo>
                    <a:pt x="1005" y="75"/>
                  </a:lnTo>
                  <a:lnTo>
                    <a:pt x="1042" y="54"/>
                  </a:lnTo>
                  <a:lnTo>
                    <a:pt x="1081" y="36"/>
                  </a:lnTo>
                  <a:lnTo>
                    <a:pt x="1142" y="14"/>
                  </a:lnTo>
                  <a:lnTo>
                    <a:pt x="1206" y="3"/>
                  </a:lnTo>
                  <a:lnTo>
                    <a:pt x="1269" y="0"/>
                  </a:lnTo>
                  <a:lnTo>
                    <a:pt x="1334" y="6"/>
                  </a:lnTo>
                  <a:lnTo>
                    <a:pt x="1397" y="16"/>
                  </a:lnTo>
                  <a:lnTo>
                    <a:pt x="1461" y="33"/>
                  </a:lnTo>
                  <a:lnTo>
                    <a:pt x="1521" y="50"/>
                  </a:lnTo>
                  <a:lnTo>
                    <a:pt x="1583" y="72"/>
                  </a:lnTo>
                  <a:lnTo>
                    <a:pt x="1641" y="93"/>
                  </a:lnTo>
                  <a:lnTo>
                    <a:pt x="1699" y="119"/>
                  </a:lnTo>
                  <a:lnTo>
                    <a:pt x="1757" y="146"/>
                  </a:lnTo>
                  <a:lnTo>
                    <a:pt x="1815" y="176"/>
                  </a:lnTo>
                  <a:lnTo>
                    <a:pt x="1870" y="207"/>
                  </a:lnTo>
                  <a:lnTo>
                    <a:pt x="1926" y="241"/>
                  </a:lnTo>
                  <a:lnTo>
                    <a:pt x="1979" y="276"/>
                  </a:lnTo>
                  <a:lnTo>
                    <a:pt x="2034" y="3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3467" name="Freeform 11"/>
            <p:cNvSpPr>
              <a:spLocks/>
            </p:cNvSpPr>
            <p:nvPr/>
          </p:nvSpPr>
          <p:spPr bwMode="auto">
            <a:xfrm>
              <a:off x="3888" y="2956"/>
              <a:ext cx="753" cy="428"/>
            </a:xfrm>
            <a:custGeom>
              <a:avLst/>
              <a:gdLst>
                <a:gd name="T0" fmla="*/ 1789 w 3010"/>
                <a:gd name="T1" fmla="*/ 239 h 2140"/>
                <a:gd name="T2" fmla="*/ 1890 w 3010"/>
                <a:gd name="T3" fmla="*/ 297 h 2140"/>
                <a:gd name="T4" fmla="*/ 2043 w 3010"/>
                <a:gd name="T5" fmla="*/ 311 h 2140"/>
                <a:gd name="T6" fmla="*/ 2048 w 3010"/>
                <a:gd name="T7" fmla="*/ 440 h 2140"/>
                <a:gd name="T8" fmla="*/ 1883 w 3010"/>
                <a:gd name="T9" fmla="*/ 515 h 2140"/>
                <a:gd name="T10" fmla="*/ 1845 w 3010"/>
                <a:gd name="T11" fmla="*/ 537 h 2140"/>
                <a:gd name="T12" fmla="*/ 1888 w 3010"/>
                <a:gd name="T13" fmla="*/ 567 h 2140"/>
                <a:gd name="T14" fmla="*/ 1935 w 3010"/>
                <a:gd name="T15" fmla="*/ 568 h 2140"/>
                <a:gd name="T16" fmla="*/ 2070 w 3010"/>
                <a:gd name="T17" fmla="*/ 497 h 2140"/>
                <a:gd name="T18" fmla="*/ 2251 w 3010"/>
                <a:gd name="T19" fmla="*/ 407 h 2140"/>
                <a:gd name="T20" fmla="*/ 2453 w 3010"/>
                <a:gd name="T21" fmla="*/ 445 h 2140"/>
                <a:gd name="T22" fmla="*/ 2671 w 3010"/>
                <a:gd name="T23" fmla="*/ 647 h 2140"/>
                <a:gd name="T24" fmla="*/ 2809 w 3010"/>
                <a:gd name="T25" fmla="*/ 816 h 2140"/>
                <a:gd name="T26" fmla="*/ 2932 w 3010"/>
                <a:gd name="T27" fmla="*/ 971 h 2140"/>
                <a:gd name="T28" fmla="*/ 3006 w 3010"/>
                <a:gd name="T29" fmla="*/ 1261 h 2140"/>
                <a:gd name="T30" fmla="*/ 2904 w 3010"/>
                <a:gd name="T31" fmla="*/ 1696 h 2140"/>
                <a:gd name="T32" fmla="*/ 2782 w 3010"/>
                <a:gd name="T33" fmla="*/ 2005 h 2140"/>
                <a:gd name="T34" fmla="*/ 2739 w 3010"/>
                <a:gd name="T35" fmla="*/ 2076 h 2140"/>
                <a:gd name="T36" fmla="*/ 2635 w 3010"/>
                <a:gd name="T37" fmla="*/ 2140 h 2140"/>
                <a:gd name="T38" fmla="*/ 2405 w 3010"/>
                <a:gd name="T39" fmla="*/ 1880 h 2140"/>
                <a:gd name="T40" fmla="*/ 2384 w 3010"/>
                <a:gd name="T41" fmla="*/ 1696 h 2140"/>
                <a:gd name="T42" fmla="*/ 2299 w 3010"/>
                <a:gd name="T43" fmla="*/ 1654 h 2140"/>
                <a:gd name="T44" fmla="*/ 2299 w 3010"/>
                <a:gd name="T45" fmla="*/ 1575 h 2140"/>
                <a:gd name="T46" fmla="*/ 2329 w 3010"/>
                <a:gd name="T47" fmla="*/ 1467 h 2140"/>
                <a:gd name="T48" fmla="*/ 2241 w 3010"/>
                <a:gd name="T49" fmla="*/ 1604 h 2140"/>
                <a:gd name="T50" fmla="*/ 2128 w 3010"/>
                <a:gd name="T51" fmla="*/ 1771 h 2140"/>
                <a:gd name="T52" fmla="*/ 2076 w 3010"/>
                <a:gd name="T53" fmla="*/ 1765 h 2140"/>
                <a:gd name="T54" fmla="*/ 2051 w 3010"/>
                <a:gd name="T55" fmla="*/ 1540 h 2140"/>
                <a:gd name="T56" fmla="*/ 2064 w 3010"/>
                <a:gd name="T57" fmla="*/ 1398 h 2140"/>
                <a:gd name="T58" fmla="*/ 1971 w 3010"/>
                <a:gd name="T59" fmla="*/ 1302 h 2140"/>
                <a:gd name="T60" fmla="*/ 1836 w 3010"/>
                <a:gd name="T61" fmla="*/ 1054 h 2140"/>
                <a:gd name="T62" fmla="*/ 1805 w 3010"/>
                <a:gd name="T63" fmla="*/ 974 h 2140"/>
                <a:gd name="T64" fmla="*/ 1758 w 3010"/>
                <a:gd name="T65" fmla="*/ 703 h 2140"/>
                <a:gd name="T66" fmla="*/ 1772 w 3010"/>
                <a:gd name="T67" fmla="*/ 627 h 2140"/>
                <a:gd name="T68" fmla="*/ 1724 w 3010"/>
                <a:gd name="T69" fmla="*/ 643 h 2140"/>
                <a:gd name="T70" fmla="*/ 1525 w 3010"/>
                <a:gd name="T71" fmla="*/ 761 h 2140"/>
                <a:gd name="T72" fmla="*/ 1059 w 3010"/>
                <a:gd name="T73" fmla="*/ 885 h 2140"/>
                <a:gd name="T74" fmla="*/ 573 w 3010"/>
                <a:gd name="T75" fmla="*/ 986 h 2140"/>
                <a:gd name="T76" fmla="*/ 463 w 3010"/>
                <a:gd name="T77" fmla="*/ 1030 h 2140"/>
                <a:gd name="T78" fmla="*/ 212 w 3010"/>
                <a:gd name="T79" fmla="*/ 1190 h 2140"/>
                <a:gd name="T80" fmla="*/ 92 w 3010"/>
                <a:gd name="T81" fmla="*/ 1331 h 2140"/>
                <a:gd name="T82" fmla="*/ 49 w 3010"/>
                <a:gd name="T83" fmla="*/ 1414 h 2140"/>
                <a:gd name="T84" fmla="*/ 91 w 3010"/>
                <a:gd name="T85" fmla="*/ 1396 h 2140"/>
                <a:gd name="T86" fmla="*/ 271 w 3010"/>
                <a:gd name="T87" fmla="*/ 1202 h 2140"/>
                <a:gd name="T88" fmla="*/ 317 w 3010"/>
                <a:gd name="T89" fmla="*/ 1217 h 2140"/>
                <a:gd name="T90" fmla="*/ 212 w 3010"/>
                <a:gd name="T91" fmla="*/ 1349 h 2140"/>
                <a:gd name="T92" fmla="*/ 85 w 3010"/>
                <a:gd name="T93" fmla="*/ 1454 h 2140"/>
                <a:gd name="T94" fmla="*/ 122 w 3010"/>
                <a:gd name="T95" fmla="*/ 1484 h 2140"/>
                <a:gd name="T96" fmla="*/ 217 w 3010"/>
                <a:gd name="T97" fmla="*/ 1411 h 2140"/>
                <a:gd name="T98" fmla="*/ 179 w 3010"/>
                <a:gd name="T99" fmla="*/ 1540 h 2140"/>
                <a:gd name="T100" fmla="*/ 59 w 3010"/>
                <a:gd name="T101" fmla="*/ 1594 h 2140"/>
                <a:gd name="T102" fmla="*/ 2 w 3010"/>
                <a:gd name="T103" fmla="*/ 1006 h 2140"/>
                <a:gd name="T104" fmla="*/ 73 w 3010"/>
                <a:gd name="T105" fmla="*/ 696 h 2140"/>
                <a:gd name="T106" fmla="*/ 245 w 3010"/>
                <a:gd name="T107" fmla="*/ 491 h 2140"/>
                <a:gd name="T108" fmla="*/ 597 w 3010"/>
                <a:gd name="T109" fmla="*/ 215 h 2140"/>
                <a:gd name="T110" fmla="*/ 1135 w 3010"/>
                <a:gd name="T111" fmla="*/ 0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10" h="2140">
                  <a:moveTo>
                    <a:pt x="1632" y="144"/>
                  </a:moveTo>
                  <a:lnTo>
                    <a:pt x="1658" y="158"/>
                  </a:lnTo>
                  <a:lnTo>
                    <a:pt x="1685" y="172"/>
                  </a:lnTo>
                  <a:lnTo>
                    <a:pt x="1711" y="188"/>
                  </a:lnTo>
                  <a:lnTo>
                    <a:pt x="1738" y="204"/>
                  </a:lnTo>
                  <a:lnTo>
                    <a:pt x="1763" y="221"/>
                  </a:lnTo>
                  <a:lnTo>
                    <a:pt x="1789" y="239"/>
                  </a:lnTo>
                  <a:lnTo>
                    <a:pt x="1813" y="259"/>
                  </a:lnTo>
                  <a:lnTo>
                    <a:pt x="1837" y="282"/>
                  </a:lnTo>
                  <a:lnTo>
                    <a:pt x="1846" y="286"/>
                  </a:lnTo>
                  <a:lnTo>
                    <a:pt x="1856" y="291"/>
                  </a:lnTo>
                  <a:lnTo>
                    <a:pt x="1868" y="295"/>
                  </a:lnTo>
                  <a:lnTo>
                    <a:pt x="1879" y="298"/>
                  </a:lnTo>
                  <a:lnTo>
                    <a:pt x="1890" y="297"/>
                  </a:lnTo>
                  <a:lnTo>
                    <a:pt x="1901" y="296"/>
                  </a:lnTo>
                  <a:lnTo>
                    <a:pt x="1911" y="292"/>
                  </a:lnTo>
                  <a:lnTo>
                    <a:pt x="1923" y="288"/>
                  </a:lnTo>
                  <a:lnTo>
                    <a:pt x="1955" y="286"/>
                  </a:lnTo>
                  <a:lnTo>
                    <a:pt x="1986" y="290"/>
                  </a:lnTo>
                  <a:lnTo>
                    <a:pt x="2014" y="298"/>
                  </a:lnTo>
                  <a:lnTo>
                    <a:pt x="2043" y="311"/>
                  </a:lnTo>
                  <a:lnTo>
                    <a:pt x="2068" y="327"/>
                  </a:lnTo>
                  <a:lnTo>
                    <a:pt x="2093" y="345"/>
                  </a:lnTo>
                  <a:lnTo>
                    <a:pt x="2116" y="365"/>
                  </a:lnTo>
                  <a:lnTo>
                    <a:pt x="2137" y="390"/>
                  </a:lnTo>
                  <a:lnTo>
                    <a:pt x="2108" y="407"/>
                  </a:lnTo>
                  <a:lnTo>
                    <a:pt x="2078" y="423"/>
                  </a:lnTo>
                  <a:lnTo>
                    <a:pt x="2048" y="440"/>
                  </a:lnTo>
                  <a:lnTo>
                    <a:pt x="2020" y="457"/>
                  </a:lnTo>
                  <a:lnTo>
                    <a:pt x="1990" y="473"/>
                  </a:lnTo>
                  <a:lnTo>
                    <a:pt x="1960" y="489"/>
                  </a:lnTo>
                  <a:lnTo>
                    <a:pt x="1931" y="503"/>
                  </a:lnTo>
                  <a:lnTo>
                    <a:pt x="1901" y="517"/>
                  </a:lnTo>
                  <a:lnTo>
                    <a:pt x="1892" y="514"/>
                  </a:lnTo>
                  <a:lnTo>
                    <a:pt x="1883" y="515"/>
                  </a:lnTo>
                  <a:lnTo>
                    <a:pt x="1877" y="519"/>
                  </a:lnTo>
                  <a:lnTo>
                    <a:pt x="1871" y="522"/>
                  </a:lnTo>
                  <a:lnTo>
                    <a:pt x="1866" y="524"/>
                  </a:lnTo>
                  <a:lnTo>
                    <a:pt x="1860" y="528"/>
                  </a:lnTo>
                  <a:lnTo>
                    <a:pt x="1853" y="530"/>
                  </a:lnTo>
                  <a:lnTo>
                    <a:pt x="1848" y="534"/>
                  </a:lnTo>
                  <a:lnTo>
                    <a:pt x="1845" y="537"/>
                  </a:lnTo>
                  <a:lnTo>
                    <a:pt x="1843" y="546"/>
                  </a:lnTo>
                  <a:lnTo>
                    <a:pt x="1851" y="549"/>
                  </a:lnTo>
                  <a:lnTo>
                    <a:pt x="1859" y="554"/>
                  </a:lnTo>
                  <a:lnTo>
                    <a:pt x="1866" y="557"/>
                  </a:lnTo>
                  <a:lnTo>
                    <a:pt x="1874" y="561"/>
                  </a:lnTo>
                  <a:lnTo>
                    <a:pt x="1880" y="563"/>
                  </a:lnTo>
                  <a:lnTo>
                    <a:pt x="1888" y="567"/>
                  </a:lnTo>
                  <a:lnTo>
                    <a:pt x="1895" y="570"/>
                  </a:lnTo>
                  <a:lnTo>
                    <a:pt x="1904" y="576"/>
                  </a:lnTo>
                  <a:lnTo>
                    <a:pt x="1911" y="576"/>
                  </a:lnTo>
                  <a:lnTo>
                    <a:pt x="1918" y="577"/>
                  </a:lnTo>
                  <a:lnTo>
                    <a:pt x="1924" y="575"/>
                  </a:lnTo>
                  <a:lnTo>
                    <a:pt x="1930" y="573"/>
                  </a:lnTo>
                  <a:lnTo>
                    <a:pt x="1935" y="568"/>
                  </a:lnTo>
                  <a:lnTo>
                    <a:pt x="1941" y="564"/>
                  </a:lnTo>
                  <a:lnTo>
                    <a:pt x="1948" y="560"/>
                  </a:lnTo>
                  <a:lnTo>
                    <a:pt x="1955" y="556"/>
                  </a:lnTo>
                  <a:lnTo>
                    <a:pt x="1983" y="542"/>
                  </a:lnTo>
                  <a:lnTo>
                    <a:pt x="2012" y="528"/>
                  </a:lnTo>
                  <a:lnTo>
                    <a:pt x="2040" y="513"/>
                  </a:lnTo>
                  <a:lnTo>
                    <a:pt x="2070" y="497"/>
                  </a:lnTo>
                  <a:lnTo>
                    <a:pt x="2099" y="481"/>
                  </a:lnTo>
                  <a:lnTo>
                    <a:pt x="2127" y="467"/>
                  </a:lnTo>
                  <a:lnTo>
                    <a:pt x="2156" y="453"/>
                  </a:lnTo>
                  <a:lnTo>
                    <a:pt x="2187" y="443"/>
                  </a:lnTo>
                  <a:lnTo>
                    <a:pt x="2206" y="424"/>
                  </a:lnTo>
                  <a:lnTo>
                    <a:pt x="2228" y="414"/>
                  </a:lnTo>
                  <a:lnTo>
                    <a:pt x="2251" y="407"/>
                  </a:lnTo>
                  <a:lnTo>
                    <a:pt x="2275" y="405"/>
                  </a:lnTo>
                  <a:lnTo>
                    <a:pt x="2297" y="405"/>
                  </a:lnTo>
                  <a:lnTo>
                    <a:pt x="2321" y="409"/>
                  </a:lnTo>
                  <a:lnTo>
                    <a:pt x="2347" y="413"/>
                  </a:lnTo>
                  <a:lnTo>
                    <a:pt x="2372" y="418"/>
                  </a:lnTo>
                  <a:lnTo>
                    <a:pt x="2413" y="428"/>
                  </a:lnTo>
                  <a:lnTo>
                    <a:pt x="2453" y="445"/>
                  </a:lnTo>
                  <a:lnTo>
                    <a:pt x="2491" y="468"/>
                  </a:lnTo>
                  <a:lnTo>
                    <a:pt x="2526" y="496"/>
                  </a:lnTo>
                  <a:lnTo>
                    <a:pt x="2559" y="526"/>
                  </a:lnTo>
                  <a:lnTo>
                    <a:pt x="2591" y="557"/>
                  </a:lnTo>
                  <a:lnTo>
                    <a:pt x="2622" y="590"/>
                  </a:lnTo>
                  <a:lnTo>
                    <a:pt x="2654" y="623"/>
                  </a:lnTo>
                  <a:lnTo>
                    <a:pt x="2671" y="647"/>
                  </a:lnTo>
                  <a:lnTo>
                    <a:pt x="2691" y="672"/>
                  </a:lnTo>
                  <a:lnTo>
                    <a:pt x="2710" y="695"/>
                  </a:lnTo>
                  <a:lnTo>
                    <a:pt x="2731" y="720"/>
                  </a:lnTo>
                  <a:lnTo>
                    <a:pt x="2750" y="743"/>
                  </a:lnTo>
                  <a:lnTo>
                    <a:pt x="2771" y="768"/>
                  </a:lnTo>
                  <a:lnTo>
                    <a:pt x="2790" y="792"/>
                  </a:lnTo>
                  <a:lnTo>
                    <a:pt x="2809" y="816"/>
                  </a:lnTo>
                  <a:lnTo>
                    <a:pt x="2817" y="816"/>
                  </a:lnTo>
                  <a:lnTo>
                    <a:pt x="2835" y="842"/>
                  </a:lnTo>
                  <a:lnTo>
                    <a:pt x="2854" y="868"/>
                  </a:lnTo>
                  <a:lnTo>
                    <a:pt x="2874" y="894"/>
                  </a:lnTo>
                  <a:lnTo>
                    <a:pt x="2895" y="920"/>
                  </a:lnTo>
                  <a:lnTo>
                    <a:pt x="2913" y="945"/>
                  </a:lnTo>
                  <a:lnTo>
                    <a:pt x="2932" y="971"/>
                  </a:lnTo>
                  <a:lnTo>
                    <a:pt x="2949" y="997"/>
                  </a:lnTo>
                  <a:lnTo>
                    <a:pt x="2962" y="1025"/>
                  </a:lnTo>
                  <a:lnTo>
                    <a:pt x="2988" y="1067"/>
                  </a:lnTo>
                  <a:lnTo>
                    <a:pt x="3002" y="1113"/>
                  </a:lnTo>
                  <a:lnTo>
                    <a:pt x="3009" y="1162"/>
                  </a:lnTo>
                  <a:lnTo>
                    <a:pt x="3010" y="1211"/>
                  </a:lnTo>
                  <a:lnTo>
                    <a:pt x="3006" y="1261"/>
                  </a:lnTo>
                  <a:lnTo>
                    <a:pt x="2999" y="1310"/>
                  </a:lnTo>
                  <a:lnTo>
                    <a:pt x="2990" y="1358"/>
                  </a:lnTo>
                  <a:lnTo>
                    <a:pt x="2982" y="1407"/>
                  </a:lnTo>
                  <a:lnTo>
                    <a:pt x="2965" y="1480"/>
                  </a:lnTo>
                  <a:lnTo>
                    <a:pt x="2948" y="1553"/>
                  </a:lnTo>
                  <a:lnTo>
                    <a:pt x="2926" y="1624"/>
                  </a:lnTo>
                  <a:lnTo>
                    <a:pt x="2904" y="1696"/>
                  </a:lnTo>
                  <a:lnTo>
                    <a:pt x="2879" y="1767"/>
                  </a:lnTo>
                  <a:lnTo>
                    <a:pt x="2854" y="1838"/>
                  </a:lnTo>
                  <a:lnTo>
                    <a:pt x="2828" y="1907"/>
                  </a:lnTo>
                  <a:lnTo>
                    <a:pt x="2801" y="1978"/>
                  </a:lnTo>
                  <a:lnTo>
                    <a:pt x="2793" y="1985"/>
                  </a:lnTo>
                  <a:lnTo>
                    <a:pt x="2788" y="1994"/>
                  </a:lnTo>
                  <a:lnTo>
                    <a:pt x="2782" y="2005"/>
                  </a:lnTo>
                  <a:lnTo>
                    <a:pt x="2779" y="2015"/>
                  </a:lnTo>
                  <a:lnTo>
                    <a:pt x="2773" y="2025"/>
                  </a:lnTo>
                  <a:lnTo>
                    <a:pt x="2768" y="2034"/>
                  </a:lnTo>
                  <a:lnTo>
                    <a:pt x="2763" y="2044"/>
                  </a:lnTo>
                  <a:lnTo>
                    <a:pt x="2756" y="2052"/>
                  </a:lnTo>
                  <a:lnTo>
                    <a:pt x="2756" y="2071"/>
                  </a:lnTo>
                  <a:lnTo>
                    <a:pt x="2739" y="2076"/>
                  </a:lnTo>
                  <a:lnTo>
                    <a:pt x="2721" y="2083"/>
                  </a:lnTo>
                  <a:lnTo>
                    <a:pt x="2705" y="2090"/>
                  </a:lnTo>
                  <a:lnTo>
                    <a:pt x="2692" y="2100"/>
                  </a:lnTo>
                  <a:lnTo>
                    <a:pt x="2677" y="2110"/>
                  </a:lnTo>
                  <a:lnTo>
                    <a:pt x="2662" y="2120"/>
                  </a:lnTo>
                  <a:lnTo>
                    <a:pt x="2648" y="2130"/>
                  </a:lnTo>
                  <a:lnTo>
                    <a:pt x="2635" y="2140"/>
                  </a:lnTo>
                  <a:lnTo>
                    <a:pt x="2593" y="2109"/>
                  </a:lnTo>
                  <a:lnTo>
                    <a:pt x="2553" y="2077"/>
                  </a:lnTo>
                  <a:lnTo>
                    <a:pt x="2513" y="2044"/>
                  </a:lnTo>
                  <a:lnTo>
                    <a:pt x="2477" y="2008"/>
                  </a:lnTo>
                  <a:lnTo>
                    <a:pt x="2445" y="1970"/>
                  </a:lnTo>
                  <a:lnTo>
                    <a:pt x="2420" y="1927"/>
                  </a:lnTo>
                  <a:lnTo>
                    <a:pt x="2405" y="1880"/>
                  </a:lnTo>
                  <a:lnTo>
                    <a:pt x="2401" y="1828"/>
                  </a:lnTo>
                  <a:lnTo>
                    <a:pt x="2400" y="1805"/>
                  </a:lnTo>
                  <a:lnTo>
                    <a:pt x="2399" y="1781"/>
                  </a:lnTo>
                  <a:lnTo>
                    <a:pt x="2398" y="1758"/>
                  </a:lnTo>
                  <a:lnTo>
                    <a:pt x="2397" y="1736"/>
                  </a:lnTo>
                  <a:lnTo>
                    <a:pt x="2392" y="1714"/>
                  </a:lnTo>
                  <a:lnTo>
                    <a:pt x="2384" y="1696"/>
                  </a:lnTo>
                  <a:lnTo>
                    <a:pt x="2371" y="1681"/>
                  </a:lnTo>
                  <a:lnTo>
                    <a:pt x="2352" y="1670"/>
                  </a:lnTo>
                  <a:lnTo>
                    <a:pt x="2342" y="1661"/>
                  </a:lnTo>
                  <a:lnTo>
                    <a:pt x="2332" y="1656"/>
                  </a:lnTo>
                  <a:lnTo>
                    <a:pt x="2321" y="1654"/>
                  </a:lnTo>
                  <a:lnTo>
                    <a:pt x="2311" y="1654"/>
                  </a:lnTo>
                  <a:lnTo>
                    <a:pt x="2299" y="1654"/>
                  </a:lnTo>
                  <a:lnTo>
                    <a:pt x="2287" y="1656"/>
                  </a:lnTo>
                  <a:lnTo>
                    <a:pt x="2276" y="1657"/>
                  </a:lnTo>
                  <a:lnTo>
                    <a:pt x="2264" y="1659"/>
                  </a:lnTo>
                  <a:lnTo>
                    <a:pt x="2272" y="1637"/>
                  </a:lnTo>
                  <a:lnTo>
                    <a:pt x="2280" y="1616"/>
                  </a:lnTo>
                  <a:lnTo>
                    <a:pt x="2288" y="1595"/>
                  </a:lnTo>
                  <a:lnTo>
                    <a:pt x="2299" y="1575"/>
                  </a:lnTo>
                  <a:lnTo>
                    <a:pt x="2307" y="1554"/>
                  </a:lnTo>
                  <a:lnTo>
                    <a:pt x="2317" y="1534"/>
                  </a:lnTo>
                  <a:lnTo>
                    <a:pt x="2327" y="1513"/>
                  </a:lnTo>
                  <a:lnTo>
                    <a:pt x="2340" y="1495"/>
                  </a:lnTo>
                  <a:lnTo>
                    <a:pt x="2339" y="1483"/>
                  </a:lnTo>
                  <a:lnTo>
                    <a:pt x="2336" y="1475"/>
                  </a:lnTo>
                  <a:lnTo>
                    <a:pt x="2329" y="1467"/>
                  </a:lnTo>
                  <a:lnTo>
                    <a:pt x="2324" y="1460"/>
                  </a:lnTo>
                  <a:lnTo>
                    <a:pt x="2315" y="1460"/>
                  </a:lnTo>
                  <a:lnTo>
                    <a:pt x="2297" y="1487"/>
                  </a:lnTo>
                  <a:lnTo>
                    <a:pt x="2284" y="1516"/>
                  </a:lnTo>
                  <a:lnTo>
                    <a:pt x="2270" y="1547"/>
                  </a:lnTo>
                  <a:lnTo>
                    <a:pt x="2257" y="1577"/>
                  </a:lnTo>
                  <a:lnTo>
                    <a:pt x="2241" y="1604"/>
                  </a:lnTo>
                  <a:lnTo>
                    <a:pt x="2224" y="1633"/>
                  </a:lnTo>
                  <a:lnTo>
                    <a:pt x="2201" y="1657"/>
                  </a:lnTo>
                  <a:lnTo>
                    <a:pt x="2175" y="1681"/>
                  </a:lnTo>
                  <a:lnTo>
                    <a:pt x="2158" y="1701"/>
                  </a:lnTo>
                  <a:lnTo>
                    <a:pt x="2145" y="1723"/>
                  </a:lnTo>
                  <a:lnTo>
                    <a:pt x="2135" y="1746"/>
                  </a:lnTo>
                  <a:lnTo>
                    <a:pt x="2128" y="1771"/>
                  </a:lnTo>
                  <a:lnTo>
                    <a:pt x="2121" y="1794"/>
                  </a:lnTo>
                  <a:lnTo>
                    <a:pt x="2117" y="1819"/>
                  </a:lnTo>
                  <a:lnTo>
                    <a:pt x="2110" y="1844"/>
                  </a:lnTo>
                  <a:lnTo>
                    <a:pt x="2103" y="1869"/>
                  </a:lnTo>
                  <a:lnTo>
                    <a:pt x="2092" y="1834"/>
                  </a:lnTo>
                  <a:lnTo>
                    <a:pt x="2084" y="1800"/>
                  </a:lnTo>
                  <a:lnTo>
                    <a:pt x="2076" y="1765"/>
                  </a:lnTo>
                  <a:lnTo>
                    <a:pt x="2069" y="1729"/>
                  </a:lnTo>
                  <a:lnTo>
                    <a:pt x="2062" y="1693"/>
                  </a:lnTo>
                  <a:lnTo>
                    <a:pt x="2057" y="1656"/>
                  </a:lnTo>
                  <a:lnTo>
                    <a:pt x="2053" y="1621"/>
                  </a:lnTo>
                  <a:lnTo>
                    <a:pt x="2049" y="1587"/>
                  </a:lnTo>
                  <a:lnTo>
                    <a:pt x="2049" y="1563"/>
                  </a:lnTo>
                  <a:lnTo>
                    <a:pt x="2051" y="1540"/>
                  </a:lnTo>
                  <a:lnTo>
                    <a:pt x="2052" y="1516"/>
                  </a:lnTo>
                  <a:lnTo>
                    <a:pt x="2054" y="1494"/>
                  </a:lnTo>
                  <a:lnTo>
                    <a:pt x="2055" y="1470"/>
                  </a:lnTo>
                  <a:lnTo>
                    <a:pt x="2059" y="1448"/>
                  </a:lnTo>
                  <a:lnTo>
                    <a:pt x="2062" y="1427"/>
                  </a:lnTo>
                  <a:lnTo>
                    <a:pt x="2068" y="1407"/>
                  </a:lnTo>
                  <a:lnTo>
                    <a:pt x="2064" y="1398"/>
                  </a:lnTo>
                  <a:lnTo>
                    <a:pt x="2061" y="1392"/>
                  </a:lnTo>
                  <a:lnTo>
                    <a:pt x="2056" y="1388"/>
                  </a:lnTo>
                  <a:lnTo>
                    <a:pt x="2052" y="1384"/>
                  </a:lnTo>
                  <a:lnTo>
                    <a:pt x="2041" y="1377"/>
                  </a:lnTo>
                  <a:lnTo>
                    <a:pt x="2030" y="1371"/>
                  </a:lnTo>
                  <a:lnTo>
                    <a:pt x="1999" y="1336"/>
                  </a:lnTo>
                  <a:lnTo>
                    <a:pt x="1971" y="1302"/>
                  </a:lnTo>
                  <a:lnTo>
                    <a:pt x="1943" y="1264"/>
                  </a:lnTo>
                  <a:lnTo>
                    <a:pt x="1918" y="1226"/>
                  </a:lnTo>
                  <a:lnTo>
                    <a:pt x="1894" y="1186"/>
                  </a:lnTo>
                  <a:lnTo>
                    <a:pt x="1874" y="1146"/>
                  </a:lnTo>
                  <a:lnTo>
                    <a:pt x="1856" y="1106"/>
                  </a:lnTo>
                  <a:lnTo>
                    <a:pt x="1843" y="1066"/>
                  </a:lnTo>
                  <a:lnTo>
                    <a:pt x="1836" y="1054"/>
                  </a:lnTo>
                  <a:lnTo>
                    <a:pt x="1829" y="1044"/>
                  </a:lnTo>
                  <a:lnTo>
                    <a:pt x="1823" y="1032"/>
                  </a:lnTo>
                  <a:lnTo>
                    <a:pt x="1819" y="1021"/>
                  </a:lnTo>
                  <a:lnTo>
                    <a:pt x="1813" y="1010"/>
                  </a:lnTo>
                  <a:lnTo>
                    <a:pt x="1810" y="999"/>
                  </a:lnTo>
                  <a:lnTo>
                    <a:pt x="1806" y="986"/>
                  </a:lnTo>
                  <a:lnTo>
                    <a:pt x="1805" y="974"/>
                  </a:lnTo>
                  <a:lnTo>
                    <a:pt x="1794" y="938"/>
                  </a:lnTo>
                  <a:lnTo>
                    <a:pt x="1782" y="900"/>
                  </a:lnTo>
                  <a:lnTo>
                    <a:pt x="1771" y="861"/>
                  </a:lnTo>
                  <a:lnTo>
                    <a:pt x="1763" y="822"/>
                  </a:lnTo>
                  <a:lnTo>
                    <a:pt x="1756" y="782"/>
                  </a:lnTo>
                  <a:lnTo>
                    <a:pt x="1755" y="742"/>
                  </a:lnTo>
                  <a:lnTo>
                    <a:pt x="1758" y="703"/>
                  </a:lnTo>
                  <a:lnTo>
                    <a:pt x="1770" y="667"/>
                  </a:lnTo>
                  <a:lnTo>
                    <a:pt x="1765" y="660"/>
                  </a:lnTo>
                  <a:lnTo>
                    <a:pt x="1764" y="653"/>
                  </a:lnTo>
                  <a:lnTo>
                    <a:pt x="1765" y="646"/>
                  </a:lnTo>
                  <a:lnTo>
                    <a:pt x="1768" y="640"/>
                  </a:lnTo>
                  <a:lnTo>
                    <a:pt x="1771" y="633"/>
                  </a:lnTo>
                  <a:lnTo>
                    <a:pt x="1772" y="627"/>
                  </a:lnTo>
                  <a:lnTo>
                    <a:pt x="1770" y="621"/>
                  </a:lnTo>
                  <a:lnTo>
                    <a:pt x="1764" y="615"/>
                  </a:lnTo>
                  <a:lnTo>
                    <a:pt x="1749" y="612"/>
                  </a:lnTo>
                  <a:lnTo>
                    <a:pt x="1740" y="615"/>
                  </a:lnTo>
                  <a:lnTo>
                    <a:pt x="1733" y="622"/>
                  </a:lnTo>
                  <a:lnTo>
                    <a:pt x="1730" y="633"/>
                  </a:lnTo>
                  <a:lnTo>
                    <a:pt x="1724" y="643"/>
                  </a:lnTo>
                  <a:lnTo>
                    <a:pt x="1718" y="655"/>
                  </a:lnTo>
                  <a:lnTo>
                    <a:pt x="1709" y="662"/>
                  </a:lnTo>
                  <a:lnTo>
                    <a:pt x="1698" y="667"/>
                  </a:lnTo>
                  <a:lnTo>
                    <a:pt x="1658" y="698"/>
                  </a:lnTo>
                  <a:lnTo>
                    <a:pt x="1615" y="723"/>
                  </a:lnTo>
                  <a:lnTo>
                    <a:pt x="1571" y="743"/>
                  </a:lnTo>
                  <a:lnTo>
                    <a:pt x="1525" y="761"/>
                  </a:lnTo>
                  <a:lnTo>
                    <a:pt x="1477" y="775"/>
                  </a:lnTo>
                  <a:lnTo>
                    <a:pt x="1430" y="789"/>
                  </a:lnTo>
                  <a:lnTo>
                    <a:pt x="1383" y="805"/>
                  </a:lnTo>
                  <a:lnTo>
                    <a:pt x="1340" y="822"/>
                  </a:lnTo>
                  <a:lnTo>
                    <a:pt x="1246" y="846"/>
                  </a:lnTo>
                  <a:lnTo>
                    <a:pt x="1152" y="867"/>
                  </a:lnTo>
                  <a:lnTo>
                    <a:pt x="1059" y="885"/>
                  </a:lnTo>
                  <a:lnTo>
                    <a:pt x="965" y="902"/>
                  </a:lnTo>
                  <a:lnTo>
                    <a:pt x="870" y="918"/>
                  </a:lnTo>
                  <a:lnTo>
                    <a:pt x="777" y="937"/>
                  </a:lnTo>
                  <a:lnTo>
                    <a:pt x="684" y="957"/>
                  </a:lnTo>
                  <a:lnTo>
                    <a:pt x="593" y="983"/>
                  </a:lnTo>
                  <a:lnTo>
                    <a:pt x="587" y="978"/>
                  </a:lnTo>
                  <a:lnTo>
                    <a:pt x="573" y="986"/>
                  </a:lnTo>
                  <a:lnTo>
                    <a:pt x="558" y="994"/>
                  </a:lnTo>
                  <a:lnTo>
                    <a:pt x="542" y="999"/>
                  </a:lnTo>
                  <a:lnTo>
                    <a:pt x="526" y="1005"/>
                  </a:lnTo>
                  <a:lnTo>
                    <a:pt x="509" y="1008"/>
                  </a:lnTo>
                  <a:lnTo>
                    <a:pt x="493" y="1014"/>
                  </a:lnTo>
                  <a:lnTo>
                    <a:pt x="477" y="1020"/>
                  </a:lnTo>
                  <a:lnTo>
                    <a:pt x="463" y="1030"/>
                  </a:lnTo>
                  <a:lnTo>
                    <a:pt x="425" y="1045"/>
                  </a:lnTo>
                  <a:lnTo>
                    <a:pt x="386" y="1064"/>
                  </a:lnTo>
                  <a:lnTo>
                    <a:pt x="348" y="1084"/>
                  </a:lnTo>
                  <a:lnTo>
                    <a:pt x="313" y="1107"/>
                  </a:lnTo>
                  <a:lnTo>
                    <a:pt x="276" y="1131"/>
                  </a:lnTo>
                  <a:lnTo>
                    <a:pt x="243" y="1159"/>
                  </a:lnTo>
                  <a:lnTo>
                    <a:pt x="212" y="1190"/>
                  </a:lnTo>
                  <a:lnTo>
                    <a:pt x="185" y="1224"/>
                  </a:lnTo>
                  <a:lnTo>
                    <a:pt x="168" y="1242"/>
                  </a:lnTo>
                  <a:lnTo>
                    <a:pt x="152" y="1259"/>
                  </a:lnTo>
                  <a:lnTo>
                    <a:pt x="134" y="1277"/>
                  </a:lnTo>
                  <a:lnTo>
                    <a:pt x="118" y="1295"/>
                  </a:lnTo>
                  <a:lnTo>
                    <a:pt x="104" y="1312"/>
                  </a:lnTo>
                  <a:lnTo>
                    <a:pt x="92" y="1331"/>
                  </a:lnTo>
                  <a:lnTo>
                    <a:pt x="82" y="1351"/>
                  </a:lnTo>
                  <a:lnTo>
                    <a:pt x="77" y="1376"/>
                  </a:lnTo>
                  <a:lnTo>
                    <a:pt x="66" y="1382"/>
                  </a:lnTo>
                  <a:lnTo>
                    <a:pt x="58" y="1394"/>
                  </a:lnTo>
                  <a:lnTo>
                    <a:pt x="54" y="1400"/>
                  </a:lnTo>
                  <a:lnTo>
                    <a:pt x="51" y="1407"/>
                  </a:lnTo>
                  <a:lnTo>
                    <a:pt x="49" y="1414"/>
                  </a:lnTo>
                  <a:lnTo>
                    <a:pt x="48" y="1421"/>
                  </a:lnTo>
                  <a:lnTo>
                    <a:pt x="57" y="1425"/>
                  </a:lnTo>
                  <a:lnTo>
                    <a:pt x="66" y="1425"/>
                  </a:lnTo>
                  <a:lnTo>
                    <a:pt x="73" y="1421"/>
                  </a:lnTo>
                  <a:lnTo>
                    <a:pt x="80" y="1415"/>
                  </a:lnTo>
                  <a:lnTo>
                    <a:pt x="85" y="1405"/>
                  </a:lnTo>
                  <a:lnTo>
                    <a:pt x="91" y="1396"/>
                  </a:lnTo>
                  <a:lnTo>
                    <a:pt x="98" y="1388"/>
                  </a:lnTo>
                  <a:lnTo>
                    <a:pt x="106" y="1384"/>
                  </a:lnTo>
                  <a:lnTo>
                    <a:pt x="138" y="1347"/>
                  </a:lnTo>
                  <a:lnTo>
                    <a:pt x="170" y="1309"/>
                  </a:lnTo>
                  <a:lnTo>
                    <a:pt x="203" y="1272"/>
                  </a:lnTo>
                  <a:lnTo>
                    <a:pt x="237" y="1237"/>
                  </a:lnTo>
                  <a:lnTo>
                    <a:pt x="271" y="1202"/>
                  </a:lnTo>
                  <a:lnTo>
                    <a:pt x="310" y="1170"/>
                  </a:lnTo>
                  <a:lnTo>
                    <a:pt x="350" y="1139"/>
                  </a:lnTo>
                  <a:lnTo>
                    <a:pt x="394" y="1113"/>
                  </a:lnTo>
                  <a:lnTo>
                    <a:pt x="372" y="1137"/>
                  </a:lnTo>
                  <a:lnTo>
                    <a:pt x="353" y="1163"/>
                  </a:lnTo>
                  <a:lnTo>
                    <a:pt x="334" y="1189"/>
                  </a:lnTo>
                  <a:lnTo>
                    <a:pt x="317" y="1217"/>
                  </a:lnTo>
                  <a:lnTo>
                    <a:pt x="300" y="1244"/>
                  </a:lnTo>
                  <a:lnTo>
                    <a:pt x="284" y="1272"/>
                  </a:lnTo>
                  <a:lnTo>
                    <a:pt x="268" y="1301"/>
                  </a:lnTo>
                  <a:lnTo>
                    <a:pt x="254" y="1329"/>
                  </a:lnTo>
                  <a:lnTo>
                    <a:pt x="242" y="1330"/>
                  </a:lnTo>
                  <a:lnTo>
                    <a:pt x="230" y="1335"/>
                  </a:lnTo>
                  <a:lnTo>
                    <a:pt x="212" y="1349"/>
                  </a:lnTo>
                  <a:lnTo>
                    <a:pt x="194" y="1363"/>
                  </a:lnTo>
                  <a:lnTo>
                    <a:pt x="176" y="1377"/>
                  </a:lnTo>
                  <a:lnTo>
                    <a:pt x="157" y="1391"/>
                  </a:lnTo>
                  <a:lnTo>
                    <a:pt x="138" y="1405"/>
                  </a:lnTo>
                  <a:lnTo>
                    <a:pt x="120" y="1421"/>
                  </a:lnTo>
                  <a:lnTo>
                    <a:pt x="102" y="1436"/>
                  </a:lnTo>
                  <a:lnTo>
                    <a:pt x="85" y="1454"/>
                  </a:lnTo>
                  <a:lnTo>
                    <a:pt x="82" y="1462"/>
                  </a:lnTo>
                  <a:lnTo>
                    <a:pt x="76" y="1470"/>
                  </a:lnTo>
                  <a:lnTo>
                    <a:pt x="70" y="1478"/>
                  </a:lnTo>
                  <a:lnTo>
                    <a:pt x="72" y="1490"/>
                  </a:lnTo>
                  <a:lnTo>
                    <a:pt x="91" y="1496"/>
                  </a:lnTo>
                  <a:lnTo>
                    <a:pt x="108" y="1495"/>
                  </a:lnTo>
                  <a:lnTo>
                    <a:pt x="122" y="1484"/>
                  </a:lnTo>
                  <a:lnTo>
                    <a:pt x="136" y="1471"/>
                  </a:lnTo>
                  <a:lnTo>
                    <a:pt x="148" y="1455"/>
                  </a:lnTo>
                  <a:lnTo>
                    <a:pt x="163" y="1438"/>
                  </a:lnTo>
                  <a:lnTo>
                    <a:pt x="178" y="1424"/>
                  </a:lnTo>
                  <a:lnTo>
                    <a:pt x="197" y="1415"/>
                  </a:lnTo>
                  <a:lnTo>
                    <a:pt x="225" y="1396"/>
                  </a:lnTo>
                  <a:lnTo>
                    <a:pt x="217" y="1411"/>
                  </a:lnTo>
                  <a:lnTo>
                    <a:pt x="210" y="1429"/>
                  </a:lnTo>
                  <a:lnTo>
                    <a:pt x="204" y="1447"/>
                  </a:lnTo>
                  <a:lnTo>
                    <a:pt x="200" y="1465"/>
                  </a:lnTo>
                  <a:lnTo>
                    <a:pt x="195" y="1483"/>
                  </a:lnTo>
                  <a:lnTo>
                    <a:pt x="190" y="1502"/>
                  </a:lnTo>
                  <a:lnTo>
                    <a:pt x="185" y="1521"/>
                  </a:lnTo>
                  <a:lnTo>
                    <a:pt x="179" y="1540"/>
                  </a:lnTo>
                  <a:lnTo>
                    <a:pt x="158" y="1542"/>
                  </a:lnTo>
                  <a:lnTo>
                    <a:pt x="140" y="1548"/>
                  </a:lnTo>
                  <a:lnTo>
                    <a:pt x="122" y="1554"/>
                  </a:lnTo>
                  <a:lnTo>
                    <a:pt x="106" y="1563"/>
                  </a:lnTo>
                  <a:lnTo>
                    <a:pt x="89" y="1571"/>
                  </a:lnTo>
                  <a:lnTo>
                    <a:pt x="74" y="1582"/>
                  </a:lnTo>
                  <a:lnTo>
                    <a:pt x="59" y="1594"/>
                  </a:lnTo>
                  <a:lnTo>
                    <a:pt x="48" y="1606"/>
                  </a:lnTo>
                  <a:lnTo>
                    <a:pt x="32" y="1507"/>
                  </a:lnTo>
                  <a:lnTo>
                    <a:pt x="19" y="1409"/>
                  </a:lnTo>
                  <a:lnTo>
                    <a:pt x="9" y="1308"/>
                  </a:lnTo>
                  <a:lnTo>
                    <a:pt x="3" y="1208"/>
                  </a:lnTo>
                  <a:lnTo>
                    <a:pt x="0" y="1106"/>
                  </a:lnTo>
                  <a:lnTo>
                    <a:pt x="2" y="1006"/>
                  </a:lnTo>
                  <a:lnTo>
                    <a:pt x="9" y="906"/>
                  </a:lnTo>
                  <a:lnTo>
                    <a:pt x="24" y="808"/>
                  </a:lnTo>
                  <a:lnTo>
                    <a:pt x="30" y="784"/>
                  </a:lnTo>
                  <a:lnTo>
                    <a:pt x="40" y="761"/>
                  </a:lnTo>
                  <a:lnTo>
                    <a:pt x="49" y="739"/>
                  </a:lnTo>
                  <a:lnTo>
                    <a:pt x="61" y="718"/>
                  </a:lnTo>
                  <a:lnTo>
                    <a:pt x="73" y="696"/>
                  </a:lnTo>
                  <a:lnTo>
                    <a:pt x="86" y="675"/>
                  </a:lnTo>
                  <a:lnTo>
                    <a:pt x="100" y="654"/>
                  </a:lnTo>
                  <a:lnTo>
                    <a:pt x="115" y="634"/>
                  </a:lnTo>
                  <a:lnTo>
                    <a:pt x="146" y="597"/>
                  </a:lnTo>
                  <a:lnTo>
                    <a:pt x="178" y="562"/>
                  </a:lnTo>
                  <a:lnTo>
                    <a:pt x="211" y="526"/>
                  </a:lnTo>
                  <a:lnTo>
                    <a:pt x="245" y="491"/>
                  </a:lnTo>
                  <a:lnTo>
                    <a:pt x="279" y="457"/>
                  </a:lnTo>
                  <a:lnTo>
                    <a:pt x="316" y="425"/>
                  </a:lnTo>
                  <a:lnTo>
                    <a:pt x="354" y="396"/>
                  </a:lnTo>
                  <a:lnTo>
                    <a:pt x="396" y="371"/>
                  </a:lnTo>
                  <a:lnTo>
                    <a:pt x="461" y="317"/>
                  </a:lnTo>
                  <a:lnTo>
                    <a:pt x="529" y="265"/>
                  </a:lnTo>
                  <a:lnTo>
                    <a:pt x="597" y="215"/>
                  </a:lnTo>
                  <a:lnTo>
                    <a:pt x="668" y="169"/>
                  </a:lnTo>
                  <a:lnTo>
                    <a:pt x="739" y="124"/>
                  </a:lnTo>
                  <a:lnTo>
                    <a:pt x="812" y="85"/>
                  </a:lnTo>
                  <a:lnTo>
                    <a:pt x="887" y="49"/>
                  </a:lnTo>
                  <a:lnTo>
                    <a:pt x="964" y="17"/>
                  </a:lnTo>
                  <a:lnTo>
                    <a:pt x="1050" y="1"/>
                  </a:lnTo>
                  <a:lnTo>
                    <a:pt x="1135" y="0"/>
                  </a:lnTo>
                  <a:lnTo>
                    <a:pt x="1219" y="11"/>
                  </a:lnTo>
                  <a:lnTo>
                    <a:pt x="1303" y="31"/>
                  </a:lnTo>
                  <a:lnTo>
                    <a:pt x="1386" y="56"/>
                  </a:lnTo>
                  <a:lnTo>
                    <a:pt x="1469" y="85"/>
                  </a:lnTo>
                  <a:lnTo>
                    <a:pt x="1550" y="115"/>
                  </a:lnTo>
                  <a:lnTo>
                    <a:pt x="1632" y="144"/>
                  </a:lnTo>
                  <a:close/>
                </a:path>
              </a:pathLst>
            </a:custGeom>
            <a:solidFill>
              <a:srgbClr val="B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3468" name="Freeform 12"/>
            <p:cNvSpPr>
              <a:spLocks/>
            </p:cNvSpPr>
            <p:nvPr/>
          </p:nvSpPr>
          <p:spPr bwMode="auto">
            <a:xfrm>
              <a:off x="3860" y="3103"/>
              <a:ext cx="579" cy="577"/>
            </a:xfrm>
            <a:custGeom>
              <a:avLst/>
              <a:gdLst>
                <a:gd name="T0" fmla="*/ 1818 w 2315"/>
                <a:gd name="T1" fmla="*/ 166 h 2884"/>
                <a:gd name="T2" fmla="*/ 1916 w 2315"/>
                <a:gd name="T3" fmla="*/ 431 h 2884"/>
                <a:gd name="T4" fmla="*/ 2109 w 2315"/>
                <a:gd name="T5" fmla="*/ 742 h 2884"/>
                <a:gd name="T6" fmla="*/ 2168 w 2315"/>
                <a:gd name="T7" fmla="*/ 1143 h 2884"/>
                <a:gd name="T8" fmla="*/ 2221 w 2315"/>
                <a:gd name="T9" fmla="*/ 1395 h 2884"/>
                <a:gd name="T10" fmla="*/ 2273 w 2315"/>
                <a:gd name="T11" fmla="*/ 1565 h 2884"/>
                <a:gd name="T12" fmla="*/ 2201 w 2315"/>
                <a:gd name="T13" fmla="*/ 1685 h 2884"/>
                <a:gd name="T14" fmla="*/ 2112 w 2315"/>
                <a:gd name="T15" fmla="*/ 1762 h 2884"/>
                <a:gd name="T16" fmla="*/ 2044 w 2315"/>
                <a:gd name="T17" fmla="*/ 1867 h 2884"/>
                <a:gd name="T18" fmla="*/ 1968 w 2315"/>
                <a:gd name="T19" fmla="*/ 1978 h 2884"/>
                <a:gd name="T20" fmla="*/ 1858 w 2315"/>
                <a:gd name="T21" fmla="*/ 2125 h 2884"/>
                <a:gd name="T22" fmla="*/ 1879 w 2315"/>
                <a:gd name="T23" fmla="*/ 2303 h 2884"/>
                <a:gd name="T24" fmla="*/ 1940 w 2315"/>
                <a:gd name="T25" fmla="*/ 2397 h 2884"/>
                <a:gd name="T26" fmla="*/ 1938 w 2315"/>
                <a:gd name="T27" fmla="*/ 2474 h 2884"/>
                <a:gd name="T28" fmla="*/ 1965 w 2315"/>
                <a:gd name="T29" fmla="*/ 2540 h 2884"/>
                <a:gd name="T30" fmla="*/ 2080 w 2315"/>
                <a:gd name="T31" fmla="*/ 2587 h 2884"/>
                <a:gd name="T32" fmla="*/ 1917 w 2315"/>
                <a:gd name="T33" fmla="*/ 2716 h 2884"/>
                <a:gd name="T34" fmla="*/ 1637 w 2315"/>
                <a:gd name="T35" fmla="*/ 2858 h 2884"/>
                <a:gd name="T36" fmla="*/ 1440 w 2315"/>
                <a:gd name="T37" fmla="*/ 2884 h 2884"/>
                <a:gd name="T38" fmla="*/ 1255 w 2315"/>
                <a:gd name="T39" fmla="*/ 2858 h 2884"/>
                <a:gd name="T40" fmla="*/ 1181 w 2315"/>
                <a:gd name="T41" fmla="*/ 2804 h 2884"/>
                <a:gd name="T42" fmla="*/ 1173 w 2315"/>
                <a:gd name="T43" fmla="*/ 2763 h 2884"/>
                <a:gd name="T44" fmla="*/ 1290 w 2315"/>
                <a:gd name="T45" fmla="*/ 2769 h 2884"/>
                <a:gd name="T46" fmla="*/ 1612 w 2315"/>
                <a:gd name="T47" fmla="*/ 2649 h 2884"/>
                <a:gd name="T48" fmla="*/ 1795 w 2315"/>
                <a:gd name="T49" fmla="*/ 2510 h 2884"/>
                <a:gd name="T50" fmla="*/ 1829 w 2315"/>
                <a:gd name="T51" fmla="*/ 2463 h 2884"/>
                <a:gd name="T52" fmla="*/ 1788 w 2315"/>
                <a:gd name="T53" fmla="*/ 2427 h 2884"/>
                <a:gd name="T54" fmla="*/ 1527 w 2315"/>
                <a:gd name="T55" fmla="*/ 2639 h 2884"/>
                <a:gd name="T56" fmla="*/ 1291 w 2315"/>
                <a:gd name="T57" fmla="*/ 2720 h 2884"/>
                <a:gd name="T58" fmla="*/ 1129 w 2315"/>
                <a:gd name="T59" fmla="*/ 2713 h 2884"/>
                <a:gd name="T60" fmla="*/ 1079 w 2315"/>
                <a:gd name="T61" fmla="*/ 2705 h 2884"/>
                <a:gd name="T62" fmla="*/ 1026 w 2315"/>
                <a:gd name="T63" fmla="*/ 2681 h 2884"/>
                <a:gd name="T64" fmla="*/ 951 w 2315"/>
                <a:gd name="T65" fmla="*/ 2673 h 2884"/>
                <a:gd name="T66" fmla="*/ 841 w 2315"/>
                <a:gd name="T67" fmla="*/ 2566 h 2884"/>
                <a:gd name="T68" fmla="*/ 753 w 2315"/>
                <a:gd name="T69" fmla="*/ 2549 h 2884"/>
                <a:gd name="T70" fmla="*/ 734 w 2315"/>
                <a:gd name="T71" fmla="*/ 2489 h 2884"/>
                <a:gd name="T72" fmla="*/ 794 w 2315"/>
                <a:gd name="T73" fmla="*/ 2266 h 2884"/>
                <a:gd name="T74" fmla="*/ 809 w 2315"/>
                <a:gd name="T75" fmla="*/ 2140 h 2884"/>
                <a:gd name="T76" fmla="*/ 851 w 2315"/>
                <a:gd name="T77" fmla="*/ 2106 h 2884"/>
                <a:gd name="T78" fmla="*/ 899 w 2315"/>
                <a:gd name="T79" fmla="*/ 2091 h 2884"/>
                <a:gd name="T80" fmla="*/ 852 w 2315"/>
                <a:gd name="T81" fmla="*/ 2059 h 2884"/>
                <a:gd name="T82" fmla="*/ 783 w 2315"/>
                <a:gd name="T83" fmla="*/ 2018 h 2884"/>
                <a:gd name="T84" fmla="*/ 673 w 2315"/>
                <a:gd name="T85" fmla="*/ 1900 h 2884"/>
                <a:gd name="T86" fmla="*/ 585 w 2315"/>
                <a:gd name="T87" fmla="*/ 1895 h 2884"/>
                <a:gd name="T88" fmla="*/ 527 w 2315"/>
                <a:gd name="T89" fmla="*/ 1907 h 2884"/>
                <a:gd name="T90" fmla="*/ 503 w 2315"/>
                <a:gd name="T91" fmla="*/ 1937 h 2884"/>
                <a:gd name="T92" fmla="*/ 479 w 2315"/>
                <a:gd name="T93" fmla="*/ 2017 h 2884"/>
                <a:gd name="T94" fmla="*/ 430 w 2315"/>
                <a:gd name="T95" fmla="*/ 2262 h 2884"/>
                <a:gd name="T96" fmla="*/ 366 w 2315"/>
                <a:gd name="T97" fmla="*/ 2208 h 2884"/>
                <a:gd name="T98" fmla="*/ 163 w 2315"/>
                <a:gd name="T99" fmla="*/ 2020 h 2884"/>
                <a:gd name="T100" fmla="*/ 0 w 2315"/>
                <a:gd name="T101" fmla="*/ 1599 h 2884"/>
                <a:gd name="T102" fmla="*/ 209 w 2315"/>
                <a:gd name="T103" fmla="*/ 1053 h 2884"/>
                <a:gd name="T104" fmla="*/ 334 w 2315"/>
                <a:gd name="T105" fmla="*/ 820 h 2884"/>
                <a:gd name="T106" fmla="*/ 423 w 2315"/>
                <a:gd name="T107" fmla="*/ 579 h 2884"/>
                <a:gd name="T108" fmla="*/ 577 w 2315"/>
                <a:gd name="T109" fmla="*/ 362 h 2884"/>
                <a:gd name="T110" fmla="*/ 615 w 2315"/>
                <a:gd name="T111" fmla="*/ 328 h 2884"/>
                <a:gd name="T112" fmla="*/ 701 w 2315"/>
                <a:gd name="T113" fmla="*/ 297 h 2884"/>
                <a:gd name="T114" fmla="*/ 835 w 2315"/>
                <a:gd name="T115" fmla="*/ 277 h 2884"/>
                <a:gd name="T116" fmla="*/ 1324 w 2315"/>
                <a:gd name="T117" fmla="*/ 178 h 2884"/>
                <a:gd name="T118" fmla="*/ 1679 w 2315"/>
                <a:gd name="T119" fmla="*/ 62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5" h="2884">
                  <a:moveTo>
                    <a:pt x="1818" y="0"/>
                  </a:moveTo>
                  <a:lnTo>
                    <a:pt x="1816" y="32"/>
                  </a:lnTo>
                  <a:lnTo>
                    <a:pt x="1816" y="66"/>
                  </a:lnTo>
                  <a:lnTo>
                    <a:pt x="1815" y="99"/>
                  </a:lnTo>
                  <a:lnTo>
                    <a:pt x="1816" y="133"/>
                  </a:lnTo>
                  <a:lnTo>
                    <a:pt x="1818" y="166"/>
                  </a:lnTo>
                  <a:lnTo>
                    <a:pt x="1822" y="199"/>
                  </a:lnTo>
                  <a:lnTo>
                    <a:pt x="1828" y="231"/>
                  </a:lnTo>
                  <a:lnTo>
                    <a:pt x="1838" y="263"/>
                  </a:lnTo>
                  <a:lnTo>
                    <a:pt x="1859" y="322"/>
                  </a:lnTo>
                  <a:lnTo>
                    <a:pt x="1885" y="378"/>
                  </a:lnTo>
                  <a:lnTo>
                    <a:pt x="1916" y="431"/>
                  </a:lnTo>
                  <a:lnTo>
                    <a:pt x="1950" y="483"/>
                  </a:lnTo>
                  <a:lnTo>
                    <a:pt x="1986" y="532"/>
                  </a:lnTo>
                  <a:lnTo>
                    <a:pt x="2026" y="580"/>
                  </a:lnTo>
                  <a:lnTo>
                    <a:pt x="2068" y="626"/>
                  </a:lnTo>
                  <a:lnTo>
                    <a:pt x="2112" y="673"/>
                  </a:lnTo>
                  <a:lnTo>
                    <a:pt x="2109" y="742"/>
                  </a:lnTo>
                  <a:lnTo>
                    <a:pt x="2111" y="812"/>
                  </a:lnTo>
                  <a:lnTo>
                    <a:pt x="2117" y="879"/>
                  </a:lnTo>
                  <a:lnTo>
                    <a:pt x="2126" y="947"/>
                  </a:lnTo>
                  <a:lnTo>
                    <a:pt x="2137" y="1013"/>
                  </a:lnTo>
                  <a:lnTo>
                    <a:pt x="2152" y="1079"/>
                  </a:lnTo>
                  <a:lnTo>
                    <a:pt x="2168" y="1143"/>
                  </a:lnTo>
                  <a:lnTo>
                    <a:pt x="2188" y="1208"/>
                  </a:lnTo>
                  <a:lnTo>
                    <a:pt x="2199" y="1224"/>
                  </a:lnTo>
                  <a:lnTo>
                    <a:pt x="2193" y="1269"/>
                  </a:lnTo>
                  <a:lnTo>
                    <a:pt x="2197" y="1312"/>
                  </a:lnTo>
                  <a:lnTo>
                    <a:pt x="2205" y="1355"/>
                  </a:lnTo>
                  <a:lnTo>
                    <a:pt x="2221" y="1395"/>
                  </a:lnTo>
                  <a:lnTo>
                    <a:pt x="2239" y="1433"/>
                  </a:lnTo>
                  <a:lnTo>
                    <a:pt x="2262" y="1470"/>
                  </a:lnTo>
                  <a:lnTo>
                    <a:pt x="2287" y="1506"/>
                  </a:lnTo>
                  <a:lnTo>
                    <a:pt x="2315" y="1541"/>
                  </a:lnTo>
                  <a:lnTo>
                    <a:pt x="2293" y="1550"/>
                  </a:lnTo>
                  <a:lnTo>
                    <a:pt x="2273" y="1565"/>
                  </a:lnTo>
                  <a:lnTo>
                    <a:pt x="2255" y="1580"/>
                  </a:lnTo>
                  <a:lnTo>
                    <a:pt x="2240" y="1599"/>
                  </a:lnTo>
                  <a:lnTo>
                    <a:pt x="2225" y="1618"/>
                  </a:lnTo>
                  <a:lnTo>
                    <a:pt x="2215" y="1639"/>
                  </a:lnTo>
                  <a:lnTo>
                    <a:pt x="2207" y="1661"/>
                  </a:lnTo>
                  <a:lnTo>
                    <a:pt x="2201" y="1685"/>
                  </a:lnTo>
                  <a:lnTo>
                    <a:pt x="2196" y="1707"/>
                  </a:lnTo>
                  <a:lnTo>
                    <a:pt x="2185" y="1724"/>
                  </a:lnTo>
                  <a:lnTo>
                    <a:pt x="2169" y="1735"/>
                  </a:lnTo>
                  <a:lnTo>
                    <a:pt x="2152" y="1745"/>
                  </a:lnTo>
                  <a:lnTo>
                    <a:pt x="2132" y="1753"/>
                  </a:lnTo>
                  <a:lnTo>
                    <a:pt x="2112" y="1762"/>
                  </a:lnTo>
                  <a:lnTo>
                    <a:pt x="2095" y="1774"/>
                  </a:lnTo>
                  <a:lnTo>
                    <a:pt x="2083" y="1792"/>
                  </a:lnTo>
                  <a:lnTo>
                    <a:pt x="2068" y="1808"/>
                  </a:lnTo>
                  <a:lnTo>
                    <a:pt x="2058" y="1826"/>
                  </a:lnTo>
                  <a:lnTo>
                    <a:pt x="2048" y="1846"/>
                  </a:lnTo>
                  <a:lnTo>
                    <a:pt x="2044" y="1867"/>
                  </a:lnTo>
                  <a:lnTo>
                    <a:pt x="2037" y="1887"/>
                  </a:lnTo>
                  <a:lnTo>
                    <a:pt x="2032" y="1908"/>
                  </a:lnTo>
                  <a:lnTo>
                    <a:pt x="2027" y="1930"/>
                  </a:lnTo>
                  <a:lnTo>
                    <a:pt x="2021" y="1951"/>
                  </a:lnTo>
                  <a:lnTo>
                    <a:pt x="1994" y="1961"/>
                  </a:lnTo>
                  <a:lnTo>
                    <a:pt x="1968" y="1978"/>
                  </a:lnTo>
                  <a:lnTo>
                    <a:pt x="1943" y="1997"/>
                  </a:lnTo>
                  <a:lnTo>
                    <a:pt x="1920" y="2020"/>
                  </a:lnTo>
                  <a:lnTo>
                    <a:pt x="1899" y="2044"/>
                  </a:lnTo>
                  <a:lnTo>
                    <a:pt x="1882" y="2070"/>
                  </a:lnTo>
                  <a:lnTo>
                    <a:pt x="1867" y="2097"/>
                  </a:lnTo>
                  <a:lnTo>
                    <a:pt x="1858" y="2125"/>
                  </a:lnTo>
                  <a:lnTo>
                    <a:pt x="1853" y="2156"/>
                  </a:lnTo>
                  <a:lnTo>
                    <a:pt x="1853" y="2186"/>
                  </a:lnTo>
                  <a:lnTo>
                    <a:pt x="1854" y="2217"/>
                  </a:lnTo>
                  <a:lnTo>
                    <a:pt x="1860" y="2248"/>
                  </a:lnTo>
                  <a:lnTo>
                    <a:pt x="1868" y="2275"/>
                  </a:lnTo>
                  <a:lnTo>
                    <a:pt x="1879" y="2303"/>
                  </a:lnTo>
                  <a:lnTo>
                    <a:pt x="1893" y="2328"/>
                  </a:lnTo>
                  <a:lnTo>
                    <a:pt x="1914" y="2352"/>
                  </a:lnTo>
                  <a:lnTo>
                    <a:pt x="1919" y="2363"/>
                  </a:lnTo>
                  <a:lnTo>
                    <a:pt x="1926" y="2374"/>
                  </a:lnTo>
                  <a:lnTo>
                    <a:pt x="1933" y="2384"/>
                  </a:lnTo>
                  <a:lnTo>
                    <a:pt x="1940" y="2397"/>
                  </a:lnTo>
                  <a:lnTo>
                    <a:pt x="1943" y="2408"/>
                  </a:lnTo>
                  <a:lnTo>
                    <a:pt x="1946" y="2422"/>
                  </a:lnTo>
                  <a:lnTo>
                    <a:pt x="1944" y="2435"/>
                  </a:lnTo>
                  <a:lnTo>
                    <a:pt x="1941" y="2451"/>
                  </a:lnTo>
                  <a:lnTo>
                    <a:pt x="1939" y="2462"/>
                  </a:lnTo>
                  <a:lnTo>
                    <a:pt x="1938" y="2474"/>
                  </a:lnTo>
                  <a:lnTo>
                    <a:pt x="1938" y="2487"/>
                  </a:lnTo>
                  <a:lnTo>
                    <a:pt x="1939" y="2500"/>
                  </a:lnTo>
                  <a:lnTo>
                    <a:pt x="1941" y="2510"/>
                  </a:lnTo>
                  <a:lnTo>
                    <a:pt x="1947" y="2522"/>
                  </a:lnTo>
                  <a:lnTo>
                    <a:pt x="1954" y="2531"/>
                  </a:lnTo>
                  <a:lnTo>
                    <a:pt x="1965" y="2540"/>
                  </a:lnTo>
                  <a:lnTo>
                    <a:pt x="1981" y="2550"/>
                  </a:lnTo>
                  <a:lnTo>
                    <a:pt x="1999" y="2561"/>
                  </a:lnTo>
                  <a:lnTo>
                    <a:pt x="2019" y="2570"/>
                  </a:lnTo>
                  <a:lnTo>
                    <a:pt x="2039" y="2579"/>
                  </a:lnTo>
                  <a:lnTo>
                    <a:pt x="2059" y="2583"/>
                  </a:lnTo>
                  <a:lnTo>
                    <a:pt x="2080" y="2587"/>
                  </a:lnTo>
                  <a:lnTo>
                    <a:pt x="2101" y="2586"/>
                  </a:lnTo>
                  <a:lnTo>
                    <a:pt x="2124" y="2582"/>
                  </a:lnTo>
                  <a:lnTo>
                    <a:pt x="2075" y="2619"/>
                  </a:lnTo>
                  <a:lnTo>
                    <a:pt x="2024" y="2653"/>
                  </a:lnTo>
                  <a:lnTo>
                    <a:pt x="1971" y="2685"/>
                  </a:lnTo>
                  <a:lnTo>
                    <a:pt x="1917" y="2716"/>
                  </a:lnTo>
                  <a:lnTo>
                    <a:pt x="1861" y="2746"/>
                  </a:lnTo>
                  <a:lnTo>
                    <a:pt x="1807" y="2778"/>
                  </a:lnTo>
                  <a:lnTo>
                    <a:pt x="1752" y="2808"/>
                  </a:lnTo>
                  <a:lnTo>
                    <a:pt x="1702" y="2842"/>
                  </a:lnTo>
                  <a:lnTo>
                    <a:pt x="1669" y="2849"/>
                  </a:lnTo>
                  <a:lnTo>
                    <a:pt x="1637" y="2858"/>
                  </a:lnTo>
                  <a:lnTo>
                    <a:pt x="1604" y="2862"/>
                  </a:lnTo>
                  <a:lnTo>
                    <a:pt x="1572" y="2867"/>
                  </a:lnTo>
                  <a:lnTo>
                    <a:pt x="1539" y="2871"/>
                  </a:lnTo>
                  <a:lnTo>
                    <a:pt x="1506" y="2874"/>
                  </a:lnTo>
                  <a:lnTo>
                    <a:pt x="1472" y="2878"/>
                  </a:lnTo>
                  <a:lnTo>
                    <a:pt x="1440" y="2884"/>
                  </a:lnTo>
                  <a:lnTo>
                    <a:pt x="1410" y="2879"/>
                  </a:lnTo>
                  <a:lnTo>
                    <a:pt x="1379" y="2877"/>
                  </a:lnTo>
                  <a:lnTo>
                    <a:pt x="1347" y="2873"/>
                  </a:lnTo>
                  <a:lnTo>
                    <a:pt x="1316" y="2871"/>
                  </a:lnTo>
                  <a:lnTo>
                    <a:pt x="1285" y="2865"/>
                  </a:lnTo>
                  <a:lnTo>
                    <a:pt x="1255" y="2858"/>
                  </a:lnTo>
                  <a:lnTo>
                    <a:pt x="1226" y="2845"/>
                  </a:lnTo>
                  <a:lnTo>
                    <a:pt x="1199" y="2828"/>
                  </a:lnTo>
                  <a:lnTo>
                    <a:pt x="1186" y="2828"/>
                  </a:lnTo>
                  <a:lnTo>
                    <a:pt x="1185" y="2819"/>
                  </a:lnTo>
                  <a:lnTo>
                    <a:pt x="1183" y="2811"/>
                  </a:lnTo>
                  <a:lnTo>
                    <a:pt x="1181" y="2804"/>
                  </a:lnTo>
                  <a:lnTo>
                    <a:pt x="1179" y="2796"/>
                  </a:lnTo>
                  <a:lnTo>
                    <a:pt x="1174" y="2788"/>
                  </a:lnTo>
                  <a:lnTo>
                    <a:pt x="1170" y="2781"/>
                  </a:lnTo>
                  <a:lnTo>
                    <a:pt x="1164" y="2774"/>
                  </a:lnTo>
                  <a:lnTo>
                    <a:pt x="1159" y="2767"/>
                  </a:lnTo>
                  <a:lnTo>
                    <a:pt x="1173" y="2763"/>
                  </a:lnTo>
                  <a:lnTo>
                    <a:pt x="1190" y="2763"/>
                  </a:lnTo>
                  <a:lnTo>
                    <a:pt x="1209" y="2765"/>
                  </a:lnTo>
                  <a:lnTo>
                    <a:pt x="1229" y="2768"/>
                  </a:lnTo>
                  <a:lnTo>
                    <a:pt x="1250" y="2769"/>
                  </a:lnTo>
                  <a:lnTo>
                    <a:pt x="1270" y="2771"/>
                  </a:lnTo>
                  <a:lnTo>
                    <a:pt x="1290" y="2769"/>
                  </a:lnTo>
                  <a:lnTo>
                    <a:pt x="1309" y="2767"/>
                  </a:lnTo>
                  <a:lnTo>
                    <a:pt x="1371" y="2752"/>
                  </a:lnTo>
                  <a:lnTo>
                    <a:pt x="1434" y="2733"/>
                  </a:lnTo>
                  <a:lnTo>
                    <a:pt x="1494" y="2708"/>
                  </a:lnTo>
                  <a:lnTo>
                    <a:pt x="1555" y="2681"/>
                  </a:lnTo>
                  <a:lnTo>
                    <a:pt x="1612" y="2649"/>
                  </a:lnTo>
                  <a:lnTo>
                    <a:pt x="1669" y="2615"/>
                  </a:lnTo>
                  <a:lnTo>
                    <a:pt x="1723" y="2576"/>
                  </a:lnTo>
                  <a:lnTo>
                    <a:pt x="1776" y="2535"/>
                  </a:lnTo>
                  <a:lnTo>
                    <a:pt x="1782" y="2527"/>
                  </a:lnTo>
                  <a:lnTo>
                    <a:pt x="1789" y="2520"/>
                  </a:lnTo>
                  <a:lnTo>
                    <a:pt x="1795" y="2510"/>
                  </a:lnTo>
                  <a:lnTo>
                    <a:pt x="1800" y="2501"/>
                  </a:lnTo>
                  <a:lnTo>
                    <a:pt x="1805" y="2491"/>
                  </a:lnTo>
                  <a:lnTo>
                    <a:pt x="1811" y="2483"/>
                  </a:lnTo>
                  <a:lnTo>
                    <a:pt x="1818" y="2476"/>
                  </a:lnTo>
                  <a:lnTo>
                    <a:pt x="1828" y="2471"/>
                  </a:lnTo>
                  <a:lnTo>
                    <a:pt x="1829" y="2463"/>
                  </a:lnTo>
                  <a:lnTo>
                    <a:pt x="1829" y="2456"/>
                  </a:lnTo>
                  <a:lnTo>
                    <a:pt x="1827" y="2450"/>
                  </a:lnTo>
                  <a:lnTo>
                    <a:pt x="1824" y="2445"/>
                  </a:lnTo>
                  <a:lnTo>
                    <a:pt x="1815" y="2436"/>
                  </a:lnTo>
                  <a:lnTo>
                    <a:pt x="1806" y="2427"/>
                  </a:lnTo>
                  <a:lnTo>
                    <a:pt x="1788" y="2427"/>
                  </a:lnTo>
                  <a:lnTo>
                    <a:pt x="1755" y="2476"/>
                  </a:lnTo>
                  <a:lnTo>
                    <a:pt x="1716" y="2519"/>
                  </a:lnTo>
                  <a:lnTo>
                    <a:pt x="1672" y="2554"/>
                  </a:lnTo>
                  <a:lnTo>
                    <a:pt x="1627" y="2587"/>
                  </a:lnTo>
                  <a:lnTo>
                    <a:pt x="1576" y="2614"/>
                  </a:lnTo>
                  <a:lnTo>
                    <a:pt x="1527" y="2639"/>
                  </a:lnTo>
                  <a:lnTo>
                    <a:pt x="1476" y="2662"/>
                  </a:lnTo>
                  <a:lnTo>
                    <a:pt x="1428" y="2687"/>
                  </a:lnTo>
                  <a:lnTo>
                    <a:pt x="1394" y="2699"/>
                  </a:lnTo>
                  <a:lnTo>
                    <a:pt x="1359" y="2709"/>
                  </a:lnTo>
                  <a:lnTo>
                    <a:pt x="1325" y="2715"/>
                  </a:lnTo>
                  <a:lnTo>
                    <a:pt x="1291" y="2720"/>
                  </a:lnTo>
                  <a:lnTo>
                    <a:pt x="1255" y="2720"/>
                  </a:lnTo>
                  <a:lnTo>
                    <a:pt x="1220" y="2721"/>
                  </a:lnTo>
                  <a:lnTo>
                    <a:pt x="1183" y="2720"/>
                  </a:lnTo>
                  <a:lnTo>
                    <a:pt x="1148" y="2720"/>
                  </a:lnTo>
                  <a:lnTo>
                    <a:pt x="1138" y="2716"/>
                  </a:lnTo>
                  <a:lnTo>
                    <a:pt x="1129" y="2713"/>
                  </a:lnTo>
                  <a:lnTo>
                    <a:pt x="1118" y="2710"/>
                  </a:lnTo>
                  <a:lnTo>
                    <a:pt x="1108" y="2709"/>
                  </a:lnTo>
                  <a:lnTo>
                    <a:pt x="1100" y="2709"/>
                  </a:lnTo>
                  <a:lnTo>
                    <a:pt x="1093" y="2710"/>
                  </a:lnTo>
                  <a:lnTo>
                    <a:pt x="1086" y="2707"/>
                  </a:lnTo>
                  <a:lnTo>
                    <a:pt x="1079" y="2705"/>
                  </a:lnTo>
                  <a:lnTo>
                    <a:pt x="1071" y="2700"/>
                  </a:lnTo>
                  <a:lnTo>
                    <a:pt x="1065" y="2696"/>
                  </a:lnTo>
                  <a:lnTo>
                    <a:pt x="1058" y="2692"/>
                  </a:lnTo>
                  <a:lnTo>
                    <a:pt x="1051" y="2689"/>
                  </a:lnTo>
                  <a:lnTo>
                    <a:pt x="1038" y="2685"/>
                  </a:lnTo>
                  <a:lnTo>
                    <a:pt x="1026" y="2681"/>
                  </a:lnTo>
                  <a:lnTo>
                    <a:pt x="1013" y="2678"/>
                  </a:lnTo>
                  <a:lnTo>
                    <a:pt x="1002" y="2674"/>
                  </a:lnTo>
                  <a:lnTo>
                    <a:pt x="989" y="2670"/>
                  </a:lnTo>
                  <a:lnTo>
                    <a:pt x="977" y="2669"/>
                  </a:lnTo>
                  <a:lnTo>
                    <a:pt x="964" y="2669"/>
                  </a:lnTo>
                  <a:lnTo>
                    <a:pt x="951" y="2673"/>
                  </a:lnTo>
                  <a:lnTo>
                    <a:pt x="935" y="2648"/>
                  </a:lnTo>
                  <a:lnTo>
                    <a:pt x="919" y="2628"/>
                  </a:lnTo>
                  <a:lnTo>
                    <a:pt x="901" y="2608"/>
                  </a:lnTo>
                  <a:lnTo>
                    <a:pt x="883" y="2592"/>
                  </a:lnTo>
                  <a:lnTo>
                    <a:pt x="861" y="2576"/>
                  </a:lnTo>
                  <a:lnTo>
                    <a:pt x="841" y="2566"/>
                  </a:lnTo>
                  <a:lnTo>
                    <a:pt x="818" y="2557"/>
                  </a:lnTo>
                  <a:lnTo>
                    <a:pt x="796" y="2554"/>
                  </a:lnTo>
                  <a:lnTo>
                    <a:pt x="786" y="2549"/>
                  </a:lnTo>
                  <a:lnTo>
                    <a:pt x="775" y="2548"/>
                  </a:lnTo>
                  <a:lnTo>
                    <a:pt x="764" y="2548"/>
                  </a:lnTo>
                  <a:lnTo>
                    <a:pt x="753" y="2549"/>
                  </a:lnTo>
                  <a:lnTo>
                    <a:pt x="741" y="2550"/>
                  </a:lnTo>
                  <a:lnTo>
                    <a:pt x="731" y="2553"/>
                  </a:lnTo>
                  <a:lnTo>
                    <a:pt x="721" y="2556"/>
                  </a:lnTo>
                  <a:lnTo>
                    <a:pt x="713" y="2560"/>
                  </a:lnTo>
                  <a:lnTo>
                    <a:pt x="723" y="2524"/>
                  </a:lnTo>
                  <a:lnTo>
                    <a:pt x="734" y="2489"/>
                  </a:lnTo>
                  <a:lnTo>
                    <a:pt x="743" y="2451"/>
                  </a:lnTo>
                  <a:lnTo>
                    <a:pt x="753" y="2415"/>
                  </a:lnTo>
                  <a:lnTo>
                    <a:pt x="761" y="2376"/>
                  </a:lnTo>
                  <a:lnTo>
                    <a:pt x="770" y="2338"/>
                  </a:lnTo>
                  <a:lnTo>
                    <a:pt x="780" y="2302"/>
                  </a:lnTo>
                  <a:lnTo>
                    <a:pt x="794" y="2266"/>
                  </a:lnTo>
                  <a:lnTo>
                    <a:pt x="799" y="2246"/>
                  </a:lnTo>
                  <a:lnTo>
                    <a:pt x="805" y="2226"/>
                  </a:lnTo>
                  <a:lnTo>
                    <a:pt x="807" y="2205"/>
                  </a:lnTo>
                  <a:lnTo>
                    <a:pt x="810" y="2184"/>
                  </a:lnTo>
                  <a:lnTo>
                    <a:pt x="809" y="2162"/>
                  </a:lnTo>
                  <a:lnTo>
                    <a:pt x="809" y="2140"/>
                  </a:lnTo>
                  <a:lnTo>
                    <a:pt x="807" y="2119"/>
                  </a:lnTo>
                  <a:lnTo>
                    <a:pt x="806" y="2100"/>
                  </a:lnTo>
                  <a:lnTo>
                    <a:pt x="817" y="2099"/>
                  </a:lnTo>
                  <a:lnTo>
                    <a:pt x="828" y="2100"/>
                  </a:lnTo>
                  <a:lnTo>
                    <a:pt x="839" y="2103"/>
                  </a:lnTo>
                  <a:lnTo>
                    <a:pt x="851" y="2106"/>
                  </a:lnTo>
                  <a:lnTo>
                    <a:pt x="861" y="2107"/>
                  </a:lnTo>
                  <a:lnTo>
                    <a:pt x="873" y="2107"/>
                  </a:lnTo>
                  <a:lnTo>
                    <a:pt x="883" y="2106"/>
                  </a:lnTo>
                  <a:lnTo>
                    <a:pt x="893" y="2103"/>
                  </a:lnTo>
                  <a:lnTo>
                    <a:pt x="894" y="2096"/>
                  </a:lnTo>
                  <a:lnTo>
                    <a:pt x="899" y="2091"/>
                  </a:lnTo>
                  <a:lnTo>
                    <a:pt x="901" y="2084"/>
                  </a:lnTo>
                  <a:lnTo>
                    <a:pt x="901" y="2078"/>
                  </a:lnTo>
                  <a:lnTo>
                    <a:pt x="890" y="2066"/>
                  </a:lnTo>
                  <a:lnTo>
                    <a:pt x="877" y="2063"/>
                  </a:lnTo>
                  <a:lnTo>
                    <a:pt x="865" y="2060"/>
                  </a:lnTo>
                  <a:lnTo>
                    <a:pt x="852" y="2059"/>
                  </a:lnTo>
                  <a:lnTo>
                    <a:pt x="841" y="2058"/>
                  </a:lnTo>
                  <a:lnTo>
                    <a:pt x="828" y="2054"/>
                  </a:lnTo>
                  <a:lnTo>
                    <a:pt x="817" y="2052"/>
                  </a:lnTo>
                  <a:lnTo>
                    <a:pt x="806" y="2047"/>
                  </a:lnTo>
                  <a:lnTo>
                    <a:pt x="796" y="2042"/>
                  </a:lnTo>
                  <a:lnTo>
                    <a:pt x="783" y="2018"/>
                  </a:lnTo>
                  <a:lnTo>
                    <a:pt x="771" y="1994"/>
                  </a:lnTo>
                  <a:lnTo>
                    <a:pt x="755" y="1971"/>
                  </a:lnTo>
                  <a:lnTo>
                    <a:pt x="738" y="1951"/>
                  </a:lnTo>
                  <a:lnTo>
                    <a:pt x="717" y="1931"/>
                  </a:lnTo>
                  <a:lnTo>
                    <a:pt x="697" y="1914"/>
                  </a:lnTo>
                  <a:lnTo>
                    <a:pt x="673" y="1900"/>
                  </a:lnTo>
                  <a:lnTo>
                    <a:pt x="649" y="1892"/>
                  </a:lnTo>
                  <a:lnTo>
                    <a:pt x="635" y="1888"/>
                  </a:lnTo>
                  <a:lnTo>
                    <a:pt x="621" y="1888"/>
                  </a:lnTo>
                  <a:lnTo>
                    <a:pt x="609" y="1890"/>
                  </a:lnTo>
                  <a:lnTo>
                    <a:pt x="597" y="1893"/>
                  </a:lnTo>
                  <a:lnTo>
                    <a:pt x="585" y="1895"/>
                  </a:lnTo>
                  <a:lnTo>
                    <a:pt x="573" y="1898"/>
                  </a:lnTo>
                  <a:lnTo>
                    <a:pt x="561" y="1899"/>
                  </a:lnTo>
                  <a:lnTo>
                    <a:pt x="549" y="1900"/>
                  </a:lnTo>
                  <a:lnTo>
                    <a:pt x="541" y="1904"/>
                  </a:lnTo>
                  <a:lnTo>
                    <a:pt x="534" y="1906"/>
                  </a:lnTo>
                  <a:lnTo>
                    <a:pt x="527" y="1907"/>
                  </a:lnTo>
                  <a:lnTo>
                    <a:pt x="521" y="1908"/>
                  </a:lnTo>
                  <a:lnTo>
                    <a:pt x="514" y="1910"/>
                  </a:lnTo>
                  <a:lnTo>
                    <a:pt x="508" y="1914"/>
                  </a:lnTo>
                  <a:lnTo>
                    <a:pt x="505" y="1920"/>
                  </a:lnTo>
                  <a:lnTo>
                    <a:pt x="503" y="1931"/>
                  </a:lnTo>
                  <a:lnTo>
                    <a:pt x="503" y="1937"/>
                  </a:lnTo>
                  <a:lnTo>
                    <a:pt x="503" y="1943"/>
                  </a:lnTo>
                  <a:lnTo>
                    <a:pt x="500" y="1948"/>
                  </a:lnTo>
                  <a:lnTo>
                    <a:pt x="498" y="1954"/>
                  </a:lnTo>
                  <a:lnTo>
                    <a:pt x="491" y="1964"/>
                  </a:lnTo>
                  <a:lnTo>
                    <a:pt x="487" y="1976"/>
                  </a:lnTo>
                  <a:lnTo>
                    <a:pt x="479" y="2017"/>
                  </a:lnTo>
                  <a:lnTo>
                    <a:pt x="473" y="2058"/>
                  </a:lnTo>
                  <a:lnTo>
                    <a:pt x="466" y="2099"/>
                  </a:lnTo>
                  <a:lnTo>
                    <a:pt x="459" y="2142"/>
                  </a:lnTo>
                  <a:lnTo>
                    <a:pt x="450" y="2182"/>
                  </a:lnTo>
                  <a:lnTo>
                    <a:pt x="442" y="2222"/>
                  </a:lnTo>
                  <a:lnTo>
                    <a:pt x="430" y="2262"/>
                  </a:lnTo>
                  <a:lnTo>
                    <a:pt x="420" y="2302"/>
                  </a:lnTo>
                  <a:lnTo>
                    <a:pt x="405" y="2288"/>
                  </a:lnTo>
                  <a:lnTo>
                    <a:pt x="395" y="2271"/>
                  </a:lnTo>
                  <a:lnTo>
                    <a:pt x="385" y="2250"/>
                  </a:lnTo>
                  <a:lnTo>
                    <a:pt x="377" y="2230"/>
                  </a:lnTo>
                  <a:lnTo>
                    <a:pt x="366" y="2208"/>
                  </a:lnTo>
                  <a:lnTo>
                    <a:pt x="356" y="2188"/>
                  </a:lnTo>
                  <a:lnTo>
                    <a:pt x="342" y="2168"/>
                  </a:lnTo>
                  <a:lnTo>
                    <a:pt x="326" y="2152"/>
                  </a:lnTo>
                  <a:lnTo>
                    <a:pt x="268" y="2113"/>
                  </a:lnTo>
                  <a:lnTo>
                    <a:pt x="214" y="2070"/>
                  </a:lnTo>
                  <a:lnTo>
                    <a:pt x="163" y="2020"/>
                  </a:lnTo>
                  <a:lnTo>
                    <a:pt x="118" y="1965"/>
                  </a:lnTo>
                  <a:lnTo>
                    <a:pt x="78" y="1905"/>
                  </a:lnTo>
                  <a:lnTo>
                    <a:pt x="46" y="1841"/>
                  </a:lnTo>
                  <a:lnTo>
                    <a:pt x="22" y="1773"/>
                  </a:lnTo>
                  <a:lnTo>
                    <a:pt x="9" y="1703"/>
                  </a:lnTo>
                  <a:lnTo>
                    <a:pt x="0" y="1599"/>
                  </a:lnTo>
                  <a:lnTo>
                    <a:pt x="8" y="1499"/>
                  </a:lnTo>
                  <a:lnTo>
                    <a:pt x="28" y="1401"/>
                  </a:lnTo>
                  <a:lnTo>
                    <a:pt x="61" y="1309"/>
                  </a:lnTo>
                  <a:lnTo>
                    <a:pt x="102" y="1219"/>
                  </a:lnTo>
                  <a:lnTo>
                    <a:pt x="153" y="1135"/>
                  </a:lnTo>
                  <a:lnTo>
                    <a:pt x="209" y="1053"/>
                  </a:lnTo>
                  <a:lnTo>
                    <a:pt x="269" y="978"/>
                  </a:lnTo>
                  <a:lnTo>
                    <a:pt x="288" y="949"/>
                  </a:lnTo>
                  <a:lnTo>
                    <a:pt x="304" y="919"/>
                  </a:lnTo>
                  <a:lnTo>
                    <a:pt x="315" y="886"/>
                  </a:lnTo>
                  <a:lnTo>
                    <a:pt x="326" y="854"/>
                  </a:lnTo>
                  <a:lnTo>
                    <a:pt x="334" y="820"/>
                  </a:lnTo>
                  <a:lnTo>
                    <a:pt x="345" y="786"/>
                  </a:lnTo>
                  <a:lnTo>
                    <a:pt x="355" y="752"/>
                  </a:lnTo>
                  <a:lnTo>
                    <a:pt x="369" y="720"/>
                  </a:lnTo>
                  <a:lnTo>
                    <a:pt x="383" y="672"/>
                  </a:lnTo>
                  <a:lnTo>
                    <a:pt x="403" y="626"/>
                  </a:lnTo>
                  <a:lnTo>
                    <a:pt x="423" y="579"/>
                  </a:lnTo>
                  <a:lnTo>
                    <a:pt x="447" y="535"/>
                  </a:lnTo>
                  <a:lnTo>
                    <a:pt x="474" y="490"/>
                  </a:lnTo>
                  <a:lnTo>
                    <a:pt x="505" y="448"/>
                  </a:lnTo>
                  <a:lnTo>
                    <a:pt x="538" y="407"/>
                  </a:lnTo>
                  <a:lnTo>
                    <a:pt x="575" y="369"/>
                  </a:lnTo>
                  <a:lnTo>
                    <a:pt x="577" y="362"/>
                  </a:lnTo>
                  <a:lnTo>
                    <a:pt x="578" y="355"/>
                  </a:lnTo>
                  <a:lnTo>
                    <a:pt x="577" y="347"/>
                  </a:lnTo>
                  <a:lnTo>
                    <a:pt x="579" y="341"/>
                  </a:lnTo>
                  <a:lnTo>
                    <a:pt x="591" y="336"/>
                  </a:lnTo>
                  <a:lnTo>
                    <a:pt x="604" y="333"/>
                  </a:lnTo>
                  <a:lnTo>
                    <a:pt x="615" y="328"/>
                  </a:lnTo>
                  <a:lnTo>
                    <a:pt x="628" y="323"/>
                  </a:lnTo>
                  <a:lnTo>
                    <a:pt x="639" y="317"/>
                  </a:lnTo>
                  <a:lnTo>
                    <a:pt x="652" y="313"/>
                  </a:lnTo>
                  <a:lnTo>
                    <a:pt x="666" y="307"/>
                  </a:lnTo>
                  <a:lnTo>
                    <a:pt x="681" y="302"/>
                  </a:lnTo>
                  <a:lnTo>
                    <a:pt x="701" y="297"/>
                  </a:lnTo>
                  <a:lnTo>
                    <a:pt x="723" y="294"/>
                  </a:lnTo>
                  <a:lnTo>
                    <a:pt x="745" y="289"/>
                  </a:lnTo>
                  <a:lnTo>
                    <a:pt x="767" y="285"/>
                  </a:lnTo>
                  <a:lnTo>
                    <a:pt x="789" y="282"/>
                  </a:lnTo>
                  <a:lnTo>
                    <a:pt x="812" y="280"/>
                  </a:lnTo>
                  <a:lnTo>
                    <a:pt x="835" y="277"/>
                  </a:lnTo>
                  <a:lnTo>
                    <a:pt x="858" y="277"/>
                  </a:lnTo>
                  <a:lnTo>
                    <a:pt x="951" y="263"/>
                  </a:lnTo>
                  <a:lnTo>
                    <a:pt x="1045" y="247"/>
                  </a:lnTo>
                  <a:lnTo>
                    <a:pt x="1139" y="225"/>
                  </a:lnTo>
                  <a:lnTo>
                    <a:pt x="1233" y="204"/>
                  </a:lnTo>
                  <a:lnTo>
                    <a:pt x="1324" y="178"/>
                  </a:lnTo>
                  <a:lnTo>
                    <a:pt x="1416" y="152"/>
                  </a:lnTo>
                  <a:lnTo>
                    <a:pt x="1507" y="123"/>
                  </a:lnTo>
                  <a:lnTo>
                    <a:pt x="1597" y="95"/>
                  </a:lnTo>
                  <a:lnTo>
                    <a:pt x="1623" y="83"/>
                  </a:lnTo>
                  <a:lnTo>
                    <a:pt x="1651" y="72"/>
                  </a:lnTo>
                  <a:lnTo>
                    <a:pt x="1679" y="62"/>
                  </a:lnTo>
                  <a:lnTo>
                    <a:pt x="1708" y="51"/>
                  </a:lnTo>
                  <a:lnTo>
                    <a:pt x="1735" y="39"/>
                  </a:lnTo>
                  <a:lnTo>
                    <a:pt x="1763" y="27"/>
                  </a:lnTo>
                  <a:lnTo>
                    <a:pt x="1790" y="13"/>
                  </a:lnTo>
                  <a:lnTo>
                    <a:pt x="1818" y="0"/>
                  </a:lnTo>
                  <a:close/>
                </a:path>
              </a:pathLst>
            </a:custGeom>
            <a:solidFill>
              <a:srgbClr val="FFD6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3469" name="Freeform 13"/>
            <p:cNvSpPr>
              <a:spLocks/>
            </p:cNvSpPr>
            <p:nvPr/>
          </p:nvSpPr>
          <p:spPr bwMode="auto">
            <a:xfrm>
              <a:off x="4219" y="3130"/>
              <a:ext cx="102" cy="85"/>
            </a:xfrm>
            <a:custGeom>
              <a:avLst/>
              <a:gdLst>
                <a:gd name="T0" fmla="*/ 380 w 408"/>
                <a:gd name="T1" fmla="*/ 208 h 422"/>
                <a:gd name="T2" fmla="*/ 398 w 408"/>
                <a:gd name="T3" fmla="*/ 266 h 422"/>
                <a:gd name="T4" fmla="*/ 407 w 408"/>
                <a:gd name="T5" fmla="*/ 328 h 422"/>
                <a:gd name="T6" fmla="*/ 406 w 408"/>
                <a:gd name="T7" fmla="*/ 389 h 422"/>
                <a:gd name="T8" fmla="*/ 402 w 408"/>
                <a:gd name="T9" fmla="*/ 422 h 422"/>
                <a:gd name="T10" fmla="*/ 383 w 408"/>
                <a:gd name="T11" fmla="*/ 364 h 422"/>
                <a:gd name="T12" fmla="*/ 371 w 408"/>
                <a:gd name="T13" fmla="*/ 304 h 422"/>
                <a:gd name="T14" fmla="*/ 358 w 408"/>
                <a:gd name="T15" fmla="*/ 242 h 422"/>
                <a:gd name="T16" fmla="*/ 336 w 408"/>
                <a:gd name="T17" fmla="*/ 188 h 422"/>
                <a:gd name="T18" fmla="*/ 316 w 408"/>
                <a:gd name="T19" fmla="*/ 151 h 422"/>
                <a:gd name="T20" fmla="*/ 300 w 408"/>
                <a:gd name="T21" fmla="*/ 112 h 422"/>
                <a:gd name="T22" fmla="*/ 281 w 408"/>
                <a:gd name="T23" fmla="*/ 75 h 422"/>
                <a:gd name="T24" fmla="*/ 255 w 408"/>
                <a:gd name="T25" fmla="*/ 47 h 422"/>
                <a:gd name="T26" fmla="*/ 222 w 408"/>
                <a:gd name="T27" fmla="*/ 42 h 422"/>
                <a:gd name="T28" fmla="*/ 188 w 408"/>
                <a:gd name="T29" fmla="*/ 52 h 422"/>
                <a:gd name="T30" fmla="*/ 155 w 408"/>
                <a:gd name="T31" fmla="*/ 68 h 422"/>
                <a:gd name="T32" fmla="*/ 126 w 408"/>
                <a:gd name="T33" fmla="*/ 89 h 422"/>
                <a:gd name="T34" fmla="*/ 103 w 408"/>
                <a:gd name="T35" fmla="*/ 116 h 422"/>
                <a:gd name="T36" fmla="*/ 80 w 408"/>
                <a:gd name="T37" fmla="*/ 144 h 422"/>
                <a:gd name="T38" fmla="*/ 57 w 408"/>
                <a:gd name="T39" fmla="*/ 172 h 422"/>
                <a:gd name="T40" fmla="*/ 42 w 408"/>
                <a:gd name="T41" fmla="*/ 202 h 422"/>
                <a:gd name="T42" fmla="*/ 25 w 408"/>
                <a:gd name="T43" fmla="*/ 211 h 422"/>
                <a:gd name="T44" fmla="*/ 16 w 408"/>
                <a:gd name="T45" fmla="*/ 213 h 422"/>
                <a:gd name="T46" fmla="*/ 4 w 408"/>
                <a:gd name="T47" fmla="*/ 211 h 422"/>
                <a:gd name="T48" fmla="*/ 2 w 408"/>
                <a:gd name="T49" fmla="*/ 191 h 422"/>
                <a:gd name="T50" fmla="*/ 10 w 408"/>
                <a:gd name="T51" fmla="*/ 169 h 422"/>
                <a:gd name="T52" fmla="*/ 51 w 408"/>
                <a:gd name="T53" fmla="*/ 112 h 422"/>
                <a:gd name="T54" fmla="*/ 100 w 408"/>
                <a:gd name="T55" fmla="*/ 60 h 422"/>
                <a:gd name="T56" fmla="*/ 156 w 408"/>
                <a:gd name="T57" fmla="*/ 20 h 422"/>
                <a:gd name="T58" fmla="*/ 225 w 408"/>
                <a:gd name="T59" fmla="*/ 0 h 422"/>
                <a:gd name="T60" fmla="*/ 280 w 408"/>
                <a:gd name="T61" fmla="*/ 23 h 422"/>
                <a:gd name="T62" fmla="*/ 321 w 408"/>
                <a:gd name="T63" fmla="*/ 69 h 422"/>
                <a:gd name="T64" fmla="*/ 348 w 408"/>
                <a:gd name="T65" fmla="*/ 126 h 422"/>
                <a:gd name="T66" fmla="*/ 370 w 408"/>
                <a:gd name="T67" fmla="*/ 18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8" h="422">
                  <a:moveTo>
                    <a:pt x="370" y="182"/>
                  </a:moveTo>
                  <a:lnTo>
                    <a:pt x="380" y="208"/>
                  </a:lnTo>
                  <a:lnTo>
                    <a:pt x="391" y="237"/>
                  </a:lnTo>
                  <a:lnTo>
                    <a:pt x="398" y="266"/>
                  </a:lnTo>
                  <a:lnTo>
                    <a:pt x="404" y="298"/>
                  </a:lnTo>
                  <a:lnTo>
                    <a:pt x="407" y="328"/>
                  </a:lnTo>
                  <a:lnTo>
                    <a:pt x="408" y="359"/>
                  </a:lnTo>
                  <a:lnTo>
                    <a:pt x="406" y="389"/>
                  </a:lnTo>
                  <a:lnTo>
                    <a:pt x="402" y="418"/>
                  </a:lnTo>
                  <a:lnTo>
                    <a:pt x="402" y="422"/>
                  </a:lnTo>
                  <a:lnTo>
                    <a:pt x="391" y="392"/>
                  </a:lnTo>
                  <a:lnTo>
                    <a:pt x="383" y="364"/>
                  </a:lnTo>
                  <a:lnTo>
                    <a:pt x="376" y="333"/>
                  </a:lnTo>
                  <a:lnTo>
                    <a:pt x="371" y="304"/>
                  </a:lnTo>
                  <a:lnTo>
                    <a:pt x="364" y="272"/>
                  </a:lnTo>
                  <a:lnTo>
                    <a:pt x="358" y="242"/>
                  </a:lnTo>
                  <a:lnTo>
                    <a:pt x="347" y="214"/>
                  </a:lnTo>
                  <a:lnTo>
                    <a:pt x="336" y="188"/>
                  </a:lnTo>
                  <a:lnTo>
                    <a:pt x="324" y="169"/>
                  </a:lnTo>
                  <a:lnTo>
                    <a:pt x="316" y="151"/>
                  </a:lnTo>
                  <a:lnTo>
                    <a:pt x="307" y="131"/>
                  </a:lnTo>
                  <a:lnTo>
                    <a:pt x="300" y="112"/>
                  </a:lnTo>
                  <a:lnTo>
                    <a:pt x="290" y="93"/>
                  </a:lnTo>
                  <a:lnTo>
                    <a:pt x="281" y="75"/>
                  </a:lnTo>
                  <a:lnTo>
                    <a:pt x="268" y="60"/>
                  </a:lnTo>
                  <a:lnTo>
                    <a:pt x="255" y="47"/>
                  </a:lnTo>
                  <a:lnTo>
                    <a:pt x="238" y="42"/>
                  </a:lnTo>
                  <a:lnTo>
                    <a:pt x="222" y="42"/>
                  </a:lnTo>
                  <a:lnTo>
                    <a:pt x="204" y="45"/>
                  </a:lnTo>
                  <a:lnTo>
                    <a:pt x="188" y="52"/>
                  </a:lnTo>
                  <a:lnTo>
                    <a:pt x="171" y="59"/>
                  </a:lnTo>
                  <a:lnTo>
                    <a:pt x="155" y="68"/>
                  </a:lnTo>
                  <a:lnTo>
                    <a:pt x="139" y="79"/>
                  </a:lnTo>
                  <a:lnTo>
                    <a:pt x="126" y="89"/>
                  </a:lnTo>
                  <a:lnTo>
                    <a:pt x="114" y="102"/>
                  </a:lnTo>
                  <a:lnTo>
                    <a:pt x="103" y="116"/>
                  </a:lnTo>
                  <a:lnTo>
                    <a:pt x="90" y="129"/>
                  </a:lnTo>
                  <a:lnTo>
                    <a:pt x="80" y="144"/>
                  </a:lnTo>
                  <a:lnTo>
                    <a:pt x="67" y="158"/>
                  </a:lnTo>
                  <a:lnTo>
                    <a:pt x="57" y="172"/>
                  </a:lnTo>
                  <a:lnTo>
                    <a:pt x="48" y="186"/>
                  </a:lnTo>
                  <a:lnTo>
                    <a:pt x="42" y="202"/>
                  </a:lnTo>
                  <a:lnTo>
                    <a:pt x="33" y="206"/>
                  </a:lnTo>
                  <a:lnTo>
                    <a:pt x="25" y="211"/>
                  </a:lnTo>
                  <a:lnTo>
                    <a:pt x="20" y="212"/>
                  </a:lnTo>
                  <a:lnTo>
                    <a:pt x="16" y="213"/>
                  </a:lnTo>
                  <a:lnTo>
                    <a:pt x="10" y="212"/>
                  </a:lnTo>
                  <a:lnTo>
                    <a:pt x="4" y="211"/>
                  </a:lnTo>
                  <a:lnTo>
                    <a:pt x="0" y="200"/>
                  </a:lnTo>
                  <a:lnTo>
                    <a:pt x="2" y="191"/>
                  </a:lnTo>
                  <a:lnTo>
                    <a:pt x="6" y="179"/>
                  </a:lnTo>
                  <a:lnTo>
                    <a:pt x="10" y="169"/>
                  </a:lnTo>
                  <a:lnTo>
                    <a:pt x="30" y="140"/>
                  </a:lnTo>
                  <a:lnTo>
                    <a:pt x="51" y="112"/>
                  </a:lnTo>
                  <a:lnTo>
                    <a:pt x="74" y="83"/>
                  </a:lnTo>
                  <a:lnTo>
                    <a:pt x="100" y="60"/>
                  </a:lnTo>
                  <a:lnTo>
                    <a:pt x="127" y="38"/>
                  </a:lnTo>
                  <a:lnTo>
                    <a:pt x="156" y="20"/>
                  </a:lnTo>
                  <a:lnTo>
                    <a:pt x="188" y="6"/>
                  </a:lnTo>
                  <a:lnTo>
                    <a:pt x="225" y="0"/>
                  </a:lnTo>
                  <a:lnTo>
                    <a:pt x="255" y="7"/>
                  </a:lnTo>
                  <a:lnTo>
                    <a:pt x="280" y="23"/>
                  </a:lnTo>
                  <a:lnTo>
                    <a:pt x="302" y="43"/>
                  </a:lnTo>
                  <a:lnTo>
                    <a:pt x="321" y="69"/>
                  </a:lnTo>
                  <a:lnTo>
                    <a:pt x="335" y="96"/>
                  </a:lnTo>
                  <a:lnTo>
                    <a:pt x="348" y="126"/>
                  </a:lnTo>
                  <a:lnTo>
                    <a:pt x="359" y="154"/>
                  </a:lnTo>
                  <a:lnTo>
                    <a:pt x="370" y="1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3470" name="Freeform 14"/>
            <p:cNvSpPr>
              <a:spLocks/>
            </p:cNvSpPr>
            <p:nvPr/>
          </p:nvSpPr>
          <p:spPr bwMode="auto">
            <a:xfrm>
              <a:off x="3966" y="3190"/>
              <a:ext cx="196" cy="364"/>
            </a:xfrm>
            <a:custGeom>
              <a:avLst/>
              <a:gdLst>
                <a:gd name="T0" fmla="*/ 680 w 787"/>
                <a:gd name="T1" fmla="*/ 89 h 1820"/>
                <a:gd name="T2" fmla="*/ 657 w 787"/>
                <a:gd name="T3" fmla="*/ 170 h 1820"/>
                <a:gd name="T4" fmla="*/ 631 w 787"/>
                <a:gd name="T5" fmla="*/ 249 h 1820"/>
                <a:gd name="T6" fmla="*/ 598 w 787"/>
                <a:gd name="T7" fmla="*/ 349 h 1820"/>
                <a:gd name="T8" fmla="*/ 543 w 787"/>
                <a:gd name="T9" fmla="*/ 455 h 1820"/>
                <a:gd name="T10" fmla="*/ 427 w 787"/>
                <a:gd name="T11" fmla="*/ 554 h 1820"/>
                <a:gd name="T12" fmla="*/ 313 w 787"/>
                <a:gd name="T13" fmla="*/ 602 h 1820"/>
                <a:gd name="T14" fmla="*/ 240 w 787"/>
                <a:gd name="T15" fmla="*/ 629 h 1820"/>
                <a:gd name="T16" fmla="*/ 129 w 787"/>
                <a:gd name="T17" fmla="*/ 663 h 1820"/>
                <a:gd name="T18" fmla="*/ 62 w 787"/>
                <a:gd name="T19" fmla="*/ 772 h 1820"/>
                <a:gd name="T20" fmla="*/ 91 w 787"/>
                <a:gd name="T21" fmla="*/ 937 h 1820"/>
                <a:gd name="T22" fmla="*/ 144 w 787"/>
                <a:gd name="T23" fmla="*/ 1009 h 1820"/>
                <a:gd name="T24" fmla="*/ 161 w 787"/>
                <a:gd name="T25" fmla="*/ 1037 h 1820"/>
                <a:gd name="T26" fmla="*/ 129 w 787"/>
                <a:gd name="T27" fmla="*/ 1091 h 1820"/>
                <a:gd name="T28" fmla="*/ 96 w 787"/>
                <a:gd name="T29" fmla="*/ 1185 h 1820"/>
                <a:gd name="T30" fmla="*/ 55 w 787"/>
                <a:gd name="T31" fmla="*/ 1341 h 1820"/>
                <a:gd name="T32" fmla="*/ 384 w 787"/>
                <a:gd name="T33" fmla="*/ 1403 h 1820"/>
                <a:gd name="T34" fmla="*/ 718 w 787"/>
                <a:gd name="T35" fmla="*/ 1590 h 1820"/>
                <a:gd name="T36" fmla="*/ 743 w 787"/>
                <a:gd name="T37" fmla="*/ 1448 h 1820"/>
                <a:gd name="T38" fmla="*/ 741 w 787"/>
                <a:gd name="T39" fmla="*/ 1350 h 1820"/>
                <a:gd name="T40" fmla="*/ 773 w 787"/>
                <a:gd name="T41" fmla="*/ 1397 h 1820"/>
                <a:gd name="T42" fmla="*/ 785 w 787"/>
                <a:gd name="T43" fmla="*/ 1483 h 1820"/>
                <a:gd name="T44" fmla="*/ 774 w 787"/>
                <a:gd name="T45" fmla="*/ 1692 h 1820"/>
                <a:gd name="T46" fmla="*/ 718 w 787"/>
                <a:gd name="T47" fmla="*/ 1818 h 1820"/>
                <a:gd name="T48" fmla="*/ 711 w 787"/>
                <a:gd name="T49" fmla="*/ 1769 h 1820"/>
                <a:gd name="T50" fmla="*/ 720 w 787"/>
                <a:gd name="T51" fmla="*/ 1674 h 1820"/>
                <a:gd name="T52" fmla="*/ 564 w 787"/>
                <a:gd name="T53" fmla="*/ 1529 h 1820"/>
                <a:gd name="T54" fmla="*/ 288 w 787"/>
                <a:gd name="T55" fmla="*/ 1420 h 1820"/>
                <a:gd name="T56" fmla="*/ 173 w 787"/>
                <a:gd name="T57" fmla="*/ 1407 h 1820"/>
                <a:gd name="T58" fmla="*/ 86 w 787"/>
                <a:gd name="T59" fmla="*/ 1416 h 1820"/>
                <a:gd name="T60" fmla="*/ 30 w 787"/>
                <a:gd name="T61" fmla="*/ 1424 h 1820"/>
                <a:gd name="T62" fmla="*/ 4 w 787"/>
                <a:gd name="T63" fmla="*/ 1402 h 1820"/>
                <a:gd name="T64" fmla="*/ 0 w 787"/>
                <a:gd name="T65" fmla="*/ 1377 h 1820"/>
                <a:gd name="T66" fmla="*/ 43 w 787"/>
                <a:gd name="T67" fmla="*/ 1179 h 1820"/>
                <a:gd name="T68" fmla="*/ 68 w 787"/>
                <a:gd name="T69" fmla="*/ 999 h 1820"/>
                <a:gd name="T70" fmla="*/ 9 w 787"/>
                <a:gd name="T71" fmla="*/ 762 h 1820"/>
                <a:gd name="T72" fmla="*/ 48 w 787"/>
                <a:gd name="T73" fmla="*/ 639 h 1820"/>
                <a:gd name="T74" fmla="*/ 95 w 787"/>
                <a:gd name="T75" fmla="*/ 613 h 1820"/>
                <a:gd name="T76" fmla="*/ 296 w 787"/>
                <a:gd name="T77" fmla="*/ 566 h 1820"/>
                <a:gd name="T78" fmla="*/ 358 w 787"/>
                <a:gd name="T79" fmla="*/ 523 h 1820"/>
                <a:gd name="T80" fmla="*/ 232 w 787"/>
                <a:gd name="T81" fmla="*/ 513 h 1820"/>
                <a:gd name="T82" fmla="*/ 135 w 787"/>
                <a:gd name="T83" fmla="*/ 367 h 1820"/>
                <a:gd name="T84" fmla="*/ 150 w 787"/>
                <a:gd name="T85" fmla="*/ 192 h 1820"/>
                <a:gd name="T86" fmla="*/ 193 w 787"/>
                <a:gd name="T87" fmla="*/ 103 h 1820"/>
                <a:gd name="T88" fmla="*/ 166 w 787"/>
                <a:gd name="T89" fmla="*/ 72 h 1820"/>
                <a:gd name="T90" fmla="*/ 103 w 787"/>
                <a:gd name="T91" fmla="*/ 117 h 1820"/>
                <a:gd name="T92" fmla="*/ 70 w 787"/>
                <a:gd name="T93" fmla="*/ 82 h 1820"/>
                <a:gd name="T94" fmla="*/ 168 w 787"/>
                <a:gd name="T95" fmla="*/ 25 h 1820"/>
                <a:gd name="T96" fmla="*/ 272 w 787"/>
                <a:gd name="T97" fmla="*/ 31 h 1820"/>
                <a:gd name="T98" fmla="*/ 351 w 787"/>
                <a:gd name="T99" fmla="*/ 58 h 1820"/>
                <a:gd name="T100" fmla="*/ 423 w 787"/>
                <a:gd name="T101" fmla="*/ 86 h 1820"/>
                <a:gd name="T102" fmla="*/ 501 w 787"/>
                <a:gd name="T103" fmla="*/ 103 h 1820"/>
                <a:gd name="T104" fmla="*/ 599 w 787"/>
                <a:gd name="T105" fmla="*/ 92 h 1820"/>
                <a:gd name="T106" fmla="*/ 647 w 787"/>
                <a:gd name="T107" fmla="*/ 58 h 1820"/>
                <a:gd name="T108" fmla="*/ 656 w 787"/>
                <a:gd name="T109" fmla="*/ 4 h 1820"/>
                <a:gd name="T110" fmla="*/ 691 w 787"/>
                <a:gd name="T111" fmla="*/ 13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7" h="1820">
                  <a:moveTo>
                    <a:pt x="694" y="20"/>
                  </a:moveTo>
                  <a:lnTo>
                    <a:pt x="691" y="37"/>
                  </a:lnTo>
                  <a:lnTo>
                    <a:pt x="688" y="55"/>
                  </a:lnTo>
                  <a:lnTo>
                    <a:pt x="684" y="71"/>
                  </a:lnTo>
                  <a:lnTo>
                    <a:pt x="680" y="89"/>
                  </a:lnTo>
                  <a:lnTo>
                    <a:pt x="675" y="104"/>
                  </a:lnTo>
                  <a:lnTo>
                    <a:pt x="670" y="121"/>
                  </a:lnTo>
                  <a:lnTo>
                    <a:pt x="667" y="138"/>
                  </a:lnTo>
                  <a:lnTo>
                    <a:pt x="664" y="156"/>
                  </a:lnTo>
                  <a:lnTo>
                    <a:pt x="657" y="170"/>
                  </a:lnTo>
                  <a:lnTo>
                    <a:pt x="652" y="185"/>
                  </a:lnTo>
                  <a:lnTo>
                    <a:pt x="646" y="201"/>
                  </a:lnTo>
                  <a:lnTo>
                    <a:pt x="641" y="217"/>
                  </a:lnTo>
                  <a:lnTo>
                    <a:pt x="636" y="232"/>
                  </a:lnTo>
                  <a:lnTo>
                    <a:pt x="631" y="249"/>
                  </a:lnTo>
                  <a:lnTo>
                    <a:pt x="625" y="264"/>
                  </a:lnTo>
                  <a:lnTo>
                    <a:pt x="621" y="281"/>
                  </a:lnTo>
                  <a:lnTo>
                    <a:pt x="614" y="304"/>
                  </a:lnTo>
                  <a:lnTo>
                    <a:pt x="608" y="328"/>
                  </a:lnTo>
                  <a:lnTo>
                    <a:pt x="598" y="349"/>
                  </a:lnTo>
                  <a:lnTo>
                    <a:pt x="589" y="371"/>
                  </a:lnTo>
                  <a:lnTo>
                    <a:pt x="576" y="391"/>
                  </a:lnTo>
                  <a:lnTo>
                    <a:pt x="566" y="411"/>
                  </a:lnTo>
                  <a:lnTo>
                    <a:pt x="553" y="433"/>
                  </a:lnTo>
                  <a:lnTo>
                    <a:pt x="543" y="455"/>
                  </a:lnTo>
                  <a:lnTo>
                    <a:pt x="523" y="481"/>
                  </a:lnTo>
                  <a:lnTo>
                    <a:pt x="501" y="503"/>
                  </a:lnTo>
                  <a:lnTo>
                    <a:pt x="477" y="522"/>
                  </a:lnTo>
                  <a:lnTo>
                    <a:pt x="453" y="540"/>
                  </a:lnTo>
                  <a:lnTo>
                    <a:pt x="427" y="554"/>
                  </a:lnTo>
                  <a:lnTo>
                    <a:pt x="399" y="567"/>
                  </a:lnTo>
                  <a:lnTo>
                    <a:pt x="371" y="577"/>
                  </a:lnTo>
                  <a:lnTo>
                    <a:pt x="342" y="588"/>
                  </a:lnTo>
                  <a:lnTo>
                    <a:pt x="327" y="595"/>
                  </a:lnTo>
                  <a:lnTo>
                    <a:pt x="313" y="602"/>
                  </a:lnTo>
                  <a:lnTo>
                    <a:pt x="299" y="608"/>
                  </a:lnTo>
                  <a:lnTo>
                    <a:pt x="285" y="614"/>
                  </a:lnTo>
                  <a:lnTo>
                    <a:pt x="269" y="618"/>
                  </a:lnTo>
                  <a:lnTo>
                    <a:pt x="255" y="623"/>
                  </a:lnTo>
                  <a:lnTo>
                    <a:pt x="240" y="629"/>
                  </a:lnTo>
                  <a:lnTo>
                    <a:pt x="227" y="638"/>
                  </a:lnTo>
                  <a:lnTo>
                    <a:pt x="203" y="642"/>
                  </a:lnTo>
                  <a:lnTo>
                    <a:pt x="177" y="647"/>
                  </a:lnTo>
                  <a:lnTo>
                    <a:pt x="152" y="654"/>
                  </a:lnTo>
                  <a:lnTo>
                    <a:pt x="129" y="663"/>
                  </a:lnTo>
                  <a:lnTo>
                    <a:pt x="108" y="674"/>
                  </a:lnTo>
                  <a:lnTo>
                    <a:pt x="91" y="691"/>
                  </a:lnTo>
                  <a:lnTo>
                    <a:pt x="77" y="711"/>
                  </a:lnTo>
                  <a:lnTo>
                    <a:pt x="70" y="738"/>
                  </a:lnTo>
                  <a:lnTo>
                    <a:pt x="62" y="772"/>
                  </a:lnTo>
                  <a:lnTo>
                    <a:pt x="61" y="807"/>
                  </a:lnTo>
                  <a:lnTo>
                    <a:pt x="62" y="840"/>
                  </a:lnTo>
                  <a:lnTo>
                    <a:pt x="69" y="874"/>
                  </a:lnTo>
                  <a:lnTo>
                    <a:pt x="78" y="905"/>
                  </a:lnTo>
                  <a:lnTo>
                    <a:pt x="91" y="937"/>
                  </a:lnTo>
                  <a:lnTo>
                    <a:pt x="107" y="966"/>
                  </a:lnTo>
                  <a:lnTo>
                    <a:pt x="127" y="996"/>
                  </a:lnTo>
                  <a:lnTo>
                    <a:pt x="132" y="1000"/>
                  </a:lnTo>
                  <a:lnTo>
                    <a:pt x="137" y="1005"/>
                  </a:lnTo>
                  <a:lnTo>
                    <a:pt x="144" y="1009"/>
                  </a:lnTo>
                  <a:lnTo>
                    <a:pt x="151" y="1012"/>
                  </a:lnTo>
                  <a:lnTo>
                    <a:pt x="155" y="1016"/>
                  </a:lnTo>
                  <a:lnTo>
                    <a:pt x="159" y="1020"/>
                  </a:lnTo>
                  <a:lnTo>
                    <a:pt x="161" y="1026"/>
                  </a:lnTo>
                  <a:lnTo>
                    <a:pt x="161" y="1037"/>
                  </a:lnTo>
                  <a:lnTo>
                    <a:pt x="152" y="1045"/>
                  </a:lnTo>
                  <a:lnTo>
                    <a:pt x="145" y="1057"/>
                  </a:lnTo>
                  <a:lnTo>
                    <a:pt x="140" y="1067"/>
                  </a:lnTo>
                  <a:lnTo>
                    <a:pt x="135" y="1080"/>
                  </a:lnTo>
                  <a:lnTo>
                    <a:pt x="129" y="1091"/>
                  </a:lnTo>
                  <a:lnTo>
                    <a:pt x="125" y="1104"/>
                  </a:lnTo>
                  <a:lnTo>
                    <a:pt x="120" y="1116"/>
                  </a:lnTo>
                  <a:lnTo>
                    <a:pt x="116" y="1129"/>
                  </a:lnTo>
                  <a:lnTo>
                    <a:pt x="105" y="1156"/>
                  </a:lnTo>
                  <a:lnTo>
                    <a:pt x="96" y="1185"/>
                  </a:lnTo>
                  <a:lnTo>
                    <a:pt x="87" y="1215"/>
                  </a:lnTo>
                  <a:lnTo>
                    <a:pt x="79" y="1246"/>
                  </a:lnTo>
                  <a:lnTo>
                    <a:pt x="70" y="1277"/>
                  </a:lnTo>
                  <a:lnTo>
                    <a:pt x="62" y="1309"/>
                  </a:lnTo>
                  <a:lnTo>
                    <a:pt x="55" y="1341"/>
                  </a:lnTo>
                  <a:lnTo>
                    <a:pt x="49" y="1372"/>
                  </a:lnTo>
                  <a:lnTo>
                    <a:pt x="134" y="1364"/>
                  </a:lnTo>
                  <a:lnTo>
                    <a:pt x="219" y="1367"/>
                  </a:lnTo>
                  <a:lnTo>
                    <a:pt x="301" y="1380"/>
                  </a:lnTo>
                  <a:lnTo>
                    <a:pt x="384" y="1403"/>
                  </a:lnTo>
                  <a:lnTo>
                    <a:pt x="463" y="1433"/>
                  </a:lnTo>
                  <a:lnTo>
                    <a:pt x="542" y="1470"/>
                  </a:lnTo>
                  <a:lnTo>
                    <a:pt x="616" y="1514"/>
                  </a:lnTo>
                  <a:lnTo>
                    <a:pt x="688" y="1563"/>
                  </a:lnTo>
                  <a:lnTo>
                    <a:pt x="718" y="1590"/>
                  </a:lnTo>
                  <a:lnTo>
                    <a:pt x="728" y="1563"/>
                  </a:lnTo>
                  <a:lnTo>
                    <a:pt x="736" y="1536"/>
                  </a:lnTo>
                  <a:lnTo>
                    <a:pt x="741" y="1507"/>
                  </a:lnTo>
                  <a:lnTo>
                    <a:pt x="744" y="1478"/>
                  </a:lnTo>
                  <a:lnTo>
                    <a:pt x="743" y="1448"/>
                  </a:lnTo>
                  <a:lnTo>
                    <a:pt x="741" y="1420"/>
                  </a:lnTo>
                  <a:lnTo>
                    <a:pt x="737" y="1389"/>
                  </a:lnTo>
                  <a:lnTo>
                    <a:pt x="732" y="1361"/>
                  </a:lnTo>
                  <a:lnTo>
                    <a:pt x="734" y="1354"/>
                  </a:lnTo>
                  <a:lnTo>
                    <a:pt x="741" y="1350"/>
                  </a:lnTo>
                  <a:lnTo>
                    <a:pt x="748" y="1348"/>
                  </a:lnTo>
                  <a:lnTo>
                    <a:pt x="756" y="1352"/>
                  </a:lnTo>
                  <a:lnTo>
                    <a:pt x="764" y="1365"/>
                  </a:lnTo>
                  <a:lnTo>
                    <a:pt x="769" y="1382"/>
                  </a:lnTo>
                  <a:lnTo>
                    <a:pt x="773" y="1397"/>
                  </a:lnTo>
                  <a:lnTo>
                    <a:pt x="777" y="1415"/>
                  </a:lnTo>
                  <a:lnTo>
                    <a:pt x="779" y="1431"/>
                  </a:lnTo>
                  <a:lnTo>
                    <a:pt x="781" y="1449"/>
                  </a:lnTo>
                  <a:lnTo>
                    <a:pt x="782" y="1466"/>
                  </a:lnTo>
                  <a:lnTo>
                    <a:pt x="785" y="1483"/>
                  </a:lnTo>
                  <a:lnTo>
                    <a:pt x="785" y="1524"/>
                  </a:lnTo>
                  <a:lnTo>
                    <a:pt x="787" y="1567"/>
                  </a:lnTo>
                  <a:lnTo>
                    <a:pt x="784" y="1609"/>
                  </a:lnTo>
                  <a:lnTo>
                    <a:pt x="781" y="1652"/>
                  </a:lnTo>
                  <a:lnTo>
                    <a:pt x="774" y="1692"/>
                  </a:lnTo>
                  <a:lnTo>
                    <a:pt x="765" y="1733"/>
                  </a:lnTo>
                  <a:lnTo>
                    <a:pt x="753" y="1773"/>
                  </a:lnTo>
                  <a:lnTo>
                    <a:pt x="740" y="1813"/>
                  </a:lnTo>
                  <a:lnTo>
                    <a:pt x="729" y="1820"/>
                  </a:lnTo>
                  <a:lnTo>
                    <a:pt x="718" y="1818"/>
                  </a:lnTo>
                  <a:lnTo>
                    <a:pt x="709" y="1811"/>
                  </a:lnTo>
                  <a:lnTo>
                    <a:pt x="703" y="1805"/>
                  </a:lnTo>
                  <a:lnTo>
                    <a:pt x="701" y="1796"/>
                  </a:lnTo>
                  <a:lnTo>
                    <a:pt x="702" y="1787"/>
                  </a:lnTo>
                  <a:lnTo>
                    <a:pt x="711" y="1769"/>
                  </a:lnTo>
                  <a:lnTo>
                    <a:pt x="718" y="1753"/>
                  </a:lnTo>
                  <a:lnTo>
                    <a:pt x="721" y="1734"/>
                  </a:lnTo>
                  <a:lnTo>
                    <a:pt x="724" y="1715"/>
                  </a:lnTo>
                  <a:lnTo>
                    <a:pt x="723" y="1694"/>
                  </a:lnTo>
                  <a:lnTo>
                    <a:pt x="720" y="1674"/>
                  </a:lnTo>
                  <a:lnTo>
                    <a:pt x="716" y="1655"/>
                  </a:lnTo>
                  <a:lnTo>
                    <a:pt x="712" y="1637"/>
                  </a:lnTo>
                  <a:lnTo>
                    <a:pt x="664" y="1596"/>
                  </a:lnTo>
                  <a:lnTo>
                    <a:pt x="615" y="1561"/>
                  </a:lnTo>
                  <a:lnTo>
                    <a:pt x="564" y="1529"/>
                  </a:lnTo>
                  <a:lnTo>
                    <a:pt x="511" y="1503"/>
                  </a:lnTo>
                  <a:lnTo>
                    <a:pt x="455" y="1478"/>
                  </a:lnTo>
                  <a:lnTo>
                    <a:pt x="400" y="1457"/>
                  </a:lnTo>
                  <a:lnTo>
                    <a:pt x="344" y="1437"/>
                  </a:lnTo>
                  <a:lnTo>
                    <a:pt x="288" y="1420"/>
                  </a:lnTo>
                  <a:lnTo>
                    <a:pt x="263" y="1415"/>
                  </a:lnTo>
                  <a:lnTo>
                    <a:pt x="239" y="1411"/>
                  </a:lnTo>
                  <a:lnTo>
                    <a:pt x="216" y="1408"/>
                  </a:lnTo>
                  <a:lnTo>
                    <a:pt x="196" y="1408"/>
                  </a:lnTo>
                  <a:lnTo>
                    <a:pt x="173" y="1407"/>
                  </a:lnTo>
                  <a:lnTo>
                    <a:pt x="151" y="1407"/>
                  </a:lnTo>
                  <a:lnTo>
                    <a:pt x="129" y="1409"/>
                  </a:lnTo>
                  <a:lnTo>
                    <a:pt x="108" y="1414"/>
                  </a:lnTo>
                  <a:lnTo>
                    <a:pt x="96" y="1413"/>
                  </a:lnTo>
                  <a:lnTo>
                    <a:pt x="86" y="1416"/>
                  </a:lnTo>
                  <a:lnTo>
                    <a:pt x="75" y="1418"/>
                  </a:lnTo>
                  <a:lnTo>
                    <a:pt x="63" y="1423"/>
                  </a:lnTo>
                  <a:lnTo>
                    <a:pt x="52" y="1425"/>
                  </a:lnTo>
                  <a:lnTo>
                    <a:pt x="40" y="1427"/>
                  </a:lnTo>
                  <a:lnTo>
                    <a:pt x="30" y="1424"/>
                  </a:lnTo>
                  <a:lnTo>
                    <a:pt x="22" y="1420"/>
                  </a:lnTo>
                  <a:lnTo>
                    <a:pt x="4" y="1422"/>
                  </a:lnTo>
                  <a:lnTo>
                    <a:pt x="0" y="1414"/>
                  </a:lnTo>
                  <a:lnTo>
                    <a:pt x="1" y="1408"/>
                  </a:lnTo>
                  <a:lnTo>
                    <a:pt x="4" y="1402"/>
                  </a:lnTo>
                  <a:lnTo>
                    <a:pt x="7" y="1398"/>
                  </a:lnTo>
                  <a:lnTo>
                    <a:pt x="9" y="1394"/>
                  </a:lnTo>
                  <a:lnTo>
                    <a:pt x="11" y="1389"/>
                  </a:lnTo>
                  <a:lnTo>
                    <a:pt x="7" y="1383"/>
                  </a:lnTo>
                  <a:lnTo>
                    <a:pt x="0" y="1377"/>
                  </a:lnTo>
                  <a:lnTo>
                    <a:pt x="0" y="1325"/>
                  </a:lnTo>
                  <a:lnTo>
                    <a:pt x="9" y="1287"/>
                  </a:lnTo>
                  <a:lnTo>
                    <a:pt x="20" y="1250"/>
                  </a:lnTo>
                  <a:lnTo>
                    <a:pt x="30" y="1215"/>
                  </a:lnTo>
                  <a:lnTo>
                    <a:pt x="43" y="1179"/>
                  </a:lnTo>
                  <a:lnTo>
                    <a:pt x="53" y="1144"/>
                  </a:lnTo>
                  <a:lnTo>
                    <a:pt x="67" y="1109"/>
                  </a:lnTo>
                  <a:lnTo>
                    <a:pt x="80" y="1073"/>
                  </a:lnTo>
                  <a:lnTo>
                    <a:pt x="97" y="1039"/>
                  </a:lnTo>
                  <a:lnTo>
                    <a:pt x="68" y="999"/>
                  </a:lnTo>
                  <a:lnTo>
                    <a:pt x="44" y="956"/>
                  </a:lnTo>
                  <a:lnTo>
                    <a:pt x="25" y="910"/>
                  </a:lnTo>
                  <a:lnTo>
                    <a:pt x="14" y="861"/>
                  </a:lnTo>
                  <a:lnTo>
                    <a:pt x="8" y="812"/>
                  </a:lnTo>
                  <a:lnTo>
                    <a:pt x="9" y="762"/>
                  </a:lnTo>
                  <a:lnTo>
                    <a:pt x="16" y="713"/>
                  </a:lnTo>
                  <a:lnTo>
                    <a:pt x="32" y="666"/>
                  </a:lnTo>
                  <a:lnTo>
                    <a:pt x="36" y="655"/>
                  </a:lnTo>
                  <a:lnTo>
                    <a:pt x="43" y="647"/>
                  </a:lnTo>
                  <a:lnTo>
                    <a:pt x="48" y="639"/>
                  </a:lnTo>
                  <a:lnTo>
                    <a:pt x="57" y="633"/>
                  </a:lnTo>
                  <a:lnTo>
                    <a:pt x="64" y="626"/>
                  </a:lnTo>
                  <a:lnTo>
                    <a:pt x="75" y="621"/>
                  </a:lnTo>
                  <a:lnTo>
                    <a:pt x="85" y="616"/>
                  </a:lnTo>
                  <a:lnTo>
                    <a:pt x="95" y="613"/>
                  </a:lnTo>
                  <a:lnTo>
                    <a:pt x="134" y="602"/>
                  </a:lnTo>
                  <a:lnTo>
                    <a:pt x="174" y="594"/>
                  </a:lnTo>
                  <a:lnTo>
                    <a:pt x="215" y="586"/>
                  </a:lnTo>
                  <a:lnTo>
                    <a:pt x="256" y="577"/>
                  </a:lnTo>
                  <a:lnTo>
                    <a:pt x="296" y="566"/>
                  </a:lnTo>
                  <a:lnTo>
                    <a:pt x="336" y="553"/>
                  </a:lnTo>
                  <a:lnTo>
                    <a:pt x="373" y="535"/>
                  </a:lnTo>
                  <a:lnTo>
                    <a:pt x="409" y="514"/>
                  </a:lnTo>
                  <a:lnTo>
                    <a:pt x="383" y="519"/>
                  </a:lnTo>
                  <a:lnTo>
                    <a:pt x="358" y="523"/>
                  </a:lnTo>
                  <a:lnTo>
                    <a:pt x="333" y="524"/>
                  </a:lnTo>
                  <a:lnTo>
                    <a:pt x="309" y="526"/>
                  </a:lnTo>
                  <a:lnTo>
                    <a:pt x="283" y="522"/>
                  </a:lnTo>
                  <a:lnTo>
                    <a:pt x="257" y="519"/>
                  </a:lnTo>
                  <a:lnTo>
                    <a:pt x="232" y="513"/>
                  </a:lnTo>
                  <a:lnTo>
                    <a:pt x="207" y="506"/>
                  </a:lnTo>
                  <a:lnTo>
                    <a:pt x="181" y="475"/>
                  </a:lnTo>
                  <a:lnTo>
                    <a:pt x="160" y="442"/>
                  </a:lnTo>
                  <a:lnTo>
                    <a:pt x="144" y="404"/>
                  </a:lnTo>
                  <a:lnTo>
                    <a:pt x="135" y="367"/>
                  </a:lnTo>
                  <a:lnTo>
                    <a:pt x="129" y="327"/>
                  </a:lnTo>
                  <a:lnTo>
                    <a:pt x="129" y="287"/>
                  </a:lnTo>
                  <a:lnTo>
                    <a:pt x="133" y="248"/>
                  </a:lnTo>
                  <a:lnTo>
                    <a:pt x="143" y="211"/>
                  </a:lnTo>
                  <a:lnTo>
                    <a:pt x="150" y="192"/>
                  </a:lnTo>
                  <a:lnTo>
                    <a:pt x="159" y="175"/>
                  </a:lnTo>
                  <a:lnTo>
                    <a:pt x="168" y="157"/>
                  </a:lnTo>
                  <a:lnTo>
                    <a:pt x="177" y="139"/>
                  </a:lnTo>
                  <a:lnTo>
                    <a:pt x="185" y="121"/>
                  </a:lnTo>
                  <a:lnTo>
                    <a:pt x="193" y="103"/>
                  </a:lnTo>
                  <a:lnTo>
                    <a:pt x="201" y="85"/>
                  </a:lnTo>
                  <a:lnTo>
                    <a:pt x="211" y="68"/>
                  </a:lnTo>
                  <a:lnTo>
                    <a:pt x="195" y="65"/>
                  </a:lnTo>
                  <a:lnTo>
                    <a:pt x="180" y="68"/>
                  </a:lnTo>
                  <a:lnTo>
                    <a:pt x="166" y="72"/>
                  </a:lnTo>
                  <a:lnTo>
                    <a:pt x="153" y="80"/>
                  </a:lnTo>
                  <a:lnTo>
                    <a:pt x="140" y="89"/>
                  </a:lnTo>
                  <a:lnTo>
                    <a:pt x="127" y="98"/>
                  </a:lnTo>
                  <a:lnTo>
                    <a:pt x="115" y="108"/>
                  </a:lnTo>
                  <a:lnTo>
                    <a:pt x="103" y="117"/>
                  </a:lnTo>
                  <a:lnTo>
                    <a:pt x="93" y="116"/>
                  </a:lnTo>
                  <a:lnTo>
                    <a:pt x="83" y="113"/>
                  </a:lnTo>
                  <a:lnTo>
                    <a:pt x="73" y="110"/>
                  </a:lnTo>
                  <a:lnTo>
                    <a:pt x="68" y="104"/>
                  </a:lnTo>
                  <a:lnTo>
                    <a:pt x="70" y="82"/>
                  </a:lnTo>
                  <a:lnTo>
                    <a:pt x="87" y="66"/>
                  </a:lnTo>
                  <a:lnTo>
                    <a:pt x="107" y="53"/>
                  </a:lnTo>
                  <a:lnTo>
                    <a:pt x="126" y="43"/>
                  </a:lnTo>
                  <a:lnTo>
                    <a:pt x="148" y="33"/>
                  </a:lnTo>
                  <a:lnTo>
                    <a:pt x="168" y="25"/>
                  </a:lnTo>
                  <a:lnTo>
                    <a:pt x="192" y="20"/>
                  </a:lnTo>
                  <a:lnTo>
                    <a:pt x="216" y="17"/>
                  </a:lnTo>
                  <a:lnTo>
                    <a:pt x="243" y="18"/>
                  </a:lnTo>
                  <a:lnTo>
                    <a:pt x="256" y="24"/>
                  </a:lnTo>
                  <a:lnTo>
                    <a:pt x="272" y="31"/>
                  </a:lnTo>
                  <a:lnTo>
                    <a:pt x="287" y="38"/>
                  </a:lnTo>
                  <a:lnTo>
                    <a:pt x="303" y="45"/>
                  </a:lnTo>
                  <a:lnTo>
                    <a:pt x="318" y="50"/>
                  </a:lnTo>
                  <a:lnTo>
                    <a:pt x="334" y="55"/>
                  </a:lnTo>
                  <a:lnTo>
                    <a:pt x="351" y="58"/>
                  </a:lnTo>
                  <a:lnTo>
                    <a:pt x="368" y="62"/>
                  </a:lnTo>
                  <a:lnTo>
                    <a:pt x="380" y="70"/>
                  </a:lnTo>
                  <a:lnTo>
                    <a:pt x="393" y="77"/>
                  </a:lnTo>
                  <a:lnTo>
                    <a:pt x="407" y="82"/>
                  </a:lnTo>
                  <a:lnTo>
                    <a:pt x="423" y="86"/>
                  </a:lnTo>
                  <a:lnTo>
                    <a:pt x="438" y="89"/>
                  </a:lnTo>
                  <a:lnTo>
                    <a:pt x="454" y="91"/>
                  </a:lnTo>
                  <a:lnTo>
                    <a:pt x="468" y="95"/>
                  </a:lnTo>
                  <a:lnTo>
                    <a:pt x="481" y="100"/>
                  </a:lnTo>
                  <a:lnTo>
                    <a:pt x="501" y="103"/>
                  </a:lnTo>
                  <a:lnTo>
                    <a:pt x="520" y="103"/>
                  </a:lnTo>
                  <a:lnTo>
                    <a:pt x="540" y="102"/>
                  </a:lnTo>
                  <a:lnTo>
                    <a:pt x="560" y="99"/>
                  </a:lnTo>
                  <a:lnTo>
                    <a:pt x="579" y="96"/>
                  </a:lnTo>
                  <a:lnTo>
                    <a:pt x="599" y="92"/>
                  </a:lnTo>
                  <a:lnTo>
                    <a:pt x="617" y="89"/>
                  </a:lnTo>
                  <a:lnTo>
                    <a:pt x="638" y="86"/>
                  </a:lnTo>
                  <a:lnTo>
                    <a:pt x="641" y="78"/>
                  </a:lnTo>
                  <a:lnTo>
                    <a:pt x="646" y="69"/>
                  </a:lnTo>
                  <a:lnTo>
                    <a:pt x="647" y="58"/>
                  </a:lnTo>
                  <a:lnTo>
                    <a:pt x="649" y="47"/>
                  </a:lnTo>
                  <a:lnTo>
                    <a:pt x="651" y="36"/>
                  </a:lnTo>
                  <a:lnTo>
                    <a:pt x="652" y="25"/>
                  </a:lnTo>
                  <a:lnTo>
                    <a:pt x="653" y="13"/>
                  </a:lnTo>
                  <a:lnTo>
                    <a:pt x="656" y="4"/>
                  </a:lnTo>
                  <a:lnTo>
                    <a:pt x="667" y="0"/>
                  </a:lnTo>
                  <a:lnTo>
                    <a:pt x="679" y="3"/>
                  </a:lnTo>
                  <a:lnTo>
                    <a:pt x="684" y="4"/>
                  </a:lnTo>
                  <a:lnTo>
                    <a:pt x="688" y="9"/>
                  </a:lnTo>
                  <a:lnTo>
                    <a:pt x="691" y="13"/>
                  </a:lnTo>
                  <a:lnTo>
                    <a:pt x="69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3471" name="Freeform 15"/>
            <p:cNvSpPr>
              <a:spLocks/>
            </p:cNvSpPr>
            <p:nvPr/>
          </p:nvSpPr>
          <p:spPr bwMode="auto">
            <a:xfrm>
              <a:off x="4008" y="3207"/>
              <a:ext cx="106" cy="81"/>
            </a:xfrm>
            <a:custGeom>
              <a:avLst/>
              <a:gdLst>
                <a:gd name="T0" fmla="*/ 147 w 421"/>
                <a:gd name="T1" fmla="*/ 40 h 406"/>
                <a:gd name="T2" fmla="*/ 129 w 421"/>
                <a:gd name="T3" fmla="*/ 81 h 406"/>
                <a:gd name="T4" fmla="*/ 117 w 421"/>
                <a:gd name="T5" fmla="*/ 126 h 406"/>
                <a:gd name="T6" fmla="*/ 116 w 421"/>
                <a:gd name="T7" fmla="*/ 174 h 406"/>
                <a:gd name="T8" fmla="*/ 125 w 421"/>
                <a:gd name="T9" fmla="*/ 209 h 406"/>
                <a:gd name="T10" fmla="*/ 136 w 421"/>
                <a:gd name="T11" fmla="*/ 230 h 406"/>
                <a:gd name="T12" fmla="*/ 149 w 421"/>
                <a:gd name="T13" fmla="*/ 252 h 406"/>
                <a:gd name="T14" fmla="*/ 168 w 421"/>
                <a:gd name="T15" fmla="*/ 271 h 406"/>
                <a:gd name="T16" fmla="*/ 196 w 421"/>
                <a:gd name="T17" fmla="*/ 287 h 406"/>
                <a:gd name="T18" fmla="*/ 232 w 421"/>
                <a:gd name="T19" fmla="*/ 291 h 406"/>
                <a:gd name="T20" fmla="*/ 267 w 421"/>
                <a:gd name="T21" fmla="*/ 280 h 406"/>
                <a:gd name="T22" fmla="*/ 302 w 421"/>
                <a:gd name="T23" fmla="*/ 268 h 406"/>
                <a:gd name="T24" fmla="*/ 342 w 421"/>
                <a:gd name="T25" fmla="*/ 249 h 406"/>
                <a:gd name="T26" fmla="*/ 373 w 421"/>
                <a:gd name="T27" fmla="*/ 209 h 406"/>
                <a:gd name="T28" fmla="*/ 392 w 421"/>
                <a:gd name="T29" fmla="*/ 163 h 406"/>
                <a:gd name="T30" fmla="*/ 408 w 421"/>
                <a:gd name="T31" fmla="*/ 116 h 406"/>
                <a:gd name="T32" fmla="*/ 416 w 421"/>
                <a:gd name="T33" fmla="*/ 87 h 406"/>
                <a:gd name="T34" fmla="*/ 417 w 421"/>
                <a:gd name="T35" fmla="*/ 73 h 406"/>
                <a:gd name="T36" fmla="*/ 418 w 421"/>
                <a:gd name="T37" fmla="*/ 99 h 406"/>
                <a:gd name="T38" fmla="*/ 409 w 421"/>
                <a:gd name="T39" fmla="*/ 157 h 406"/>
                <a:gd name="T40" fmla="*/ 393 w 421"/>
                <a:gd name="T41" fmla="*/ 215 h 406"/>
                <a:gd name="T42" fmla="*/ 371 w 421"/>
                <a:gd name="T43" fmla="*/ 272 h 406"/>
                <a:gd name="T44" fmla="*/ 345 w 421"/>
                <a:gd name="T45" fmla="*/ 308 h 406"/>
                <a:gd name="T46" fmla="*/ 321 w 421"/>
                <a:gd name="T47" fmla="*/ 332 h 406"/>
                <a:gd name="T48" fmla="*/ 298 w 421"/>
                <a:gd name="T49" fmla="*/ 354 h 406"/>
                <a:gd name="T50" fmla="*/ 273 w 421"/>
                <a:gd name="T51" fmla="*/ 372 h 406"/>
                <a:gd name="T52" fmla="*/ 238 w 421"/>
                <a:gd name="T53" fmla="*/ 388 h 406"/>
                <a:gd name="T54" fmla="*/ 196 w 421"/>
                <a:gd name="T55" fmla="*/ 402 h 406"/>
                <a:gd name="T56" fmla="*/ 152 w 421"/>
                <a:gd name="T57" fmla="*/ 405 h 406"/>
                <a:gd name="T58" fmla="*/ 106 w 421"/>
                <a:gd name="T59" fmla="*/ 395 h 406"/>
                <a:gd name="T60" fmla="*/ 67 w 421"/>
                <a:gd name="T61" fmla="*/ 382 h 406"/>
                <a:gd name="T62" fmla="*/ 42 w 421"/>
                <a:gd name="T63" fmla="*/ 359 h 406"/>
                <a:gd name="T64" fmla="*/ 28 w 421"/>
                <a:gd name="T65" fmla="*/ 331 h 406"/>
                <a:gd name="T66" fmla="*/ 16 w 421"/>
                <a:gd name="T67" fmla="*/ 299 h 406"/>
                <a:gd name="T68" fmla="*/ 4 w 421"/>
                <a:gd name="T69" fmla="*/ 262 h 406"/>
                <a:gd name="T70" fmla="*/ 0 w 421"/>
                <a:gd name="T71" fmla="*/ 218 h 406"/>
                <a:gd name="T72" fmla="*/ 3 w 421"/>
                <a:gd name="T73" fmla="*/ 175 h 406"/>
                <a:gd name="T74" fmla="*/ 17 w 421"/>
                <a:gd name="T75" fmla="*/ 134 h 406"/>
                <a:gd name="T76" fmla="*/ 35 w 421"/>
                <a:gd name="T77" fmla="*/ 94 h 406"/>
                <a:gd name="T78" fmla="*/ 57 w 421"/>
                <a:gd name="T79" fmla="*/ 46 h 406"/>
                <a:gd name="T80" fmla="*/ 89 w 421"/>
                <a:gd name="T81" fmla="*/ 8 h 406"/>
                <a:gd name="T82" fmla="*/ 132 w 421"/>
                <a:gd name="T83" fmla="*/ 3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1" h="406">
                  <a:moveTo>
                    <a:pt x="157" y="22"/>
                  </a:moveTo>
                  <a:lnTo>
                    <a:pt x="147" y="40"/>
                  </a:lnTo>
                  <a:lnTo>
                    <a:pt x="137" y="60"/>
                  </a:lnTo>
                  <a:lnTo>
                    <a:pt x="129" y="81"/>
                  </a:lnTo>
                  <a:lnTo>
                    <a:pt x="123" y="103"/>
                  </a:lnTo>
                  <a:lnTo>
                    <a:pt x="117" y="126"/>
                  </a:lnTo>
                  <a:lnTo>
                    <a:pt x="116" y="150"/>
                  </a:lnTo>
                  <a:lnTo>
                    <a:pt x="116" y="174"/>
                  </a:lnTo>
                  <a:lnTo>
                    <a:pt x="123" y="199"/>
                  </a:lnTo>
                  <a:lnTo>
                    <a:pt x="125" y="209"/>
                  </a:lnTo>
                  <a:lnTo>
                    <a:pt x="130" y="220"/>
                  </a:lnTo>
                  <a:lnTo>
                    <a:pt x="136" y="230"/>
                  </a:lnTo>
                  <a:lnTo>
                    <a:pt x="142" y="242"/>
                  </a:lnTo>
                  <a:lnTo>
                    <a:pt x="149" y="252"/>
                  </a:lnTo>
                  <a:lnTo>
                    <a:pt x="158" y="262"/>
                  </a:lnTo>
                  <a:lnTo>
                    <a:pt x="168" y="271"/>
                  </a:lnTo>
                  <a:lnTo>
                    <a:pt x="179" y="279"/>
                  </a:lnTo>
                  <a:lnTo>
                    <a:pt x="196" y="287"/>
                  </a:lnTo>
                  <a:lnTo>
                    <a:pt x="214" y="292"/>
                  </a:lnTo>
                  <a:lnTo>
                    <a:pt x="232" y="291"/>
                  </a:lnTo>
                  <a:lnTo>
                    <a:pt x="250" y="287"/>
                  </a:lnTo>
                  <a:lnTo>
                    <a:pt x="267" y="280"/>
                  </a:lnTo>
                  <a:lnTo>
                    <a:pt x="284" y="274"/>
                  </a:lnTo>
                  <a:lnTo>
                    <a:pt x="302" y="268"/>
                  </a:lnTo>
                  <a:lnTo>
                    <a:pt x="322" y="266"/>
                  </a:lnTo>
                  <a:lnTo>
                    <a:pt x="342" y="249"/>
                  </a:lnTo>
                  <a:lnTo>
                    <a:pt x="361" y="230"/>
                  </a:lnTo>
                  <a:lnTo>
                    <a:pt x="373" y="209"/>
                  </a:lnTo>
                  <a:lnTo>
                    <a:pt x="385" y="188"/>
                  </a:lnTo>
                  <a:lnTo>
                    <a:pt x="392" y="163"/>
                  </a:lnTo>
                  <a:lnTo>
                    <a:pt x="400" y="140"/>
                  </a:lnTo>
                  <a:lnTo>
                    <a:pt x="408" y="116"/>
                  </a:lnTo>
                  <a:lnTo>
                    <a:pt x="416" y="94"/>
                  </a:lnTo>
                  <a:lnTo>
                    <a:pt x="416" y="87"/>
                  </a:lnTo>
                  <a:lnTo>
                    <a:pt x="417" y="80"/>
                  </a:lnTo>
                  <a:lnTo>
                    <a:pt x="417" y="73"/>
                  </a:lnTo>
                  <a:lnTo>
                    <a:pt x="421" y="69"/>
                  </a:lnTo>
                  <a:lnTo>
                    <a:pt x="418" y="99"/>
                  </a:lnTo>
                  <a:lnTo>
                    <a:pt x="414" y="128"/>
                  </a:lnTo>
                  <a:lnTo>
                    <a:pt x="409" y="157"/>
                  </a:lnTo>
                  <a:lnTo>
                    <a:pt x="402" y="187"/>
                  </a:lnTo>
                  <a:lnTo>
                    <a:pt x="393" y="215"/>
                  </a:lnTo>
                  <a:lnTo>
                    <a:pt x="382" y="243"/>
                  </a:lnTo>
                  <a:lnTo>
                    <a:pt x="371" y="272"/>
                  </a:lnTo>
                  <a:lnTo>
                    <a:pt x="358" y="301"/>
                  </a:lnTo>
                  <a:lnTo>
                    <a:pt x="345" y="308"/>
                  </a:lnTo>
                  <a:lnTo>
                    <a:pt x="332" y="320"/>
                  </a:lnTo>
                  <a:lnTo>
                    <a:pt x="321" y="332"/>
                  </a:lnTo>
                  <a:lnTo>
                    <a:pt x="310" y="345"/>
                  </a:lnTo>
                  <a:lnTo>
                    <a:pt x="298" y="354"/>
                  </a:lnTo>
                  <a:lnTo>
                    <a:pt x="286" y="365"/>
                  </a:lnTo>
                  <a:lnTo>
                    <a:pt x="273" y="372"/>
                  </a:lnTo>
                  <a:lnTo>
                    <a:pt x="259" y="377"/>
                  </a:lnTo>
                  <a:lnTo>
                    <a:pt x="238" y="388"/>
                  </a:lnTo>
                  <a:lnTo>
                    <a:pt x="218" y="398"/>
                  </a:lnTo>
                  <a:lnTo>
                    <a:pt x="196" y="402"/>
                  </a:lnTo>
                  <a:lnTo>
                    <a:pt x="174" y="406"/>
                  </a:lnTo>
                  <a:lnTo>
                    <a:pt x="152" y="405"/>
                  </a:lnTo>
                  <a:lnTo>
                    <a:pt x="129" y="401"/>
                  </a:lnTo>
                  <a:lnTo>
                    <a:pt x="106" y="395"/>
                  </a:lnTo>
                  <a:lnTo>
                    <a:pt x="85" y="389"/>
                  </a:lnTo>
                  <a:lnTo>
                    <a:pt x="67" y="382"/>
                  </a:lnTo>
                  <a:lnTo>
                    <a:pt x="53" y="372"/>
                  </a:lnTo>
                  <a:lnTo>
                    <a:pt x="42" y="359"/>
                  </a:lnTo>
                  <a:lnTo>
                    <a:pt x="35" y="346"/>
                  </a:lnTo>
                  <a:lnTo>
                    <a:pt x="28" y="331"/>
                  </a:lnTo>
                  <a:lnTo>
                    <a:pt x="22" y="315"/>
                  </a:lnTo>
                  <a:lnTo>
                    <a:pt x="16" y="299"/>
                  </a:lnTo>
                  <a:lnTo>
                    <a:pt x="10" y="285"/>
                  </a:lnTo>
                  <a:lnTo>
                    <a:pt x="4" y="262"/>
                  </a:lnTo>
                  <a:lnTo>
                    <a:pt x="2" y="240"/>
                  </a:lnTo>
                  <a:lnTo>
                    <a:pt x="0" y="218"/>
                  </a:lnTo>
                  <a:lnTo>
                    <a:pt x="1" y="196"/>
                  </a:lnTo>
                  <a:lnTo>
                    <a:pt x="3" y="175"/>
                  </a:lnTo>
                  <a:lnTo>
                    <a:pt x="9" y="154"/>
                  </a:lnTo>
                  <a:lnTo>
                    <a:pt x="17" y="134"/>
                  </a:lnTo>
                  <a:lnTo>
                    <a:pt x="28" y="116"/>
                  </a:lnTo>
                  <a:lnTo>
                    <a:pt x="35" y="94"/>
                  </a:lnTo>
                  <a:lnTo>
                    <a:pt x="45" y="70"/>
                  </a:lnTo>
                  <a:lnTo>
                    <a:pt x="57" y="46"/>
                  </a:lnTo>
                  <a:lnTo>
                    <a:pt x="73" y="24"/>
                  </a:lnTo>
                  <a:lnTo>
                    <a:pt x="89" y="8"/>
                  </a:lnTo>
                  <a:lnTo>
                    <a:pt x="109" y="0"/>
                  </a:lnTo>
                  <a:lnTo>
                    <a:pt x="132" y="3"/>
                  </a:lnTo>
                  <a:lnTo>
                    <a:pt x="157"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3472" name="Freeform 16"/>
            <p:cNvSpPr>
              <a:spLocks/>
            </p:cNvSpPr>
            <p:nvPr/>
          </p:nvSpPr>
          <p:spPr bwMode="auto">
            <a:xfrm>
              <a:off x="4068" y="3217"/>
              <a:ext cx="20" cy="13"/>
            </a:xfrm>
            <a:custGeom>
              <a:avLst/>
              <a:gdLst>
                <a:gd name="T0" fmla="*/ 76 w 76"/>
                <a:gd name="T1" fmla="*/ 12 h 65"/>
                <a:gd name="T2" fmla="*/ 76 w 76"/>
                <a:gd name="T3" fmla="*/ 20 h 65"/>
                <a:gd name="T4" fmla="*/ 75 w 76"/>
                <a:gd name="T5" fmla="*/ 29 h 65"/>
                <a:gd name="T6" fmla="*/ 70 w 76"/>
                <a:gd name="T7" fmla="*/ 36 h 65"/>
                <a:gd name="T8" fmla="*/ 67 w 76"/>
                <a:gd name="T9" fmla="*/ 43 h 65"/>
                <a:gd name="T10" fmla="*/ 60 w 76"/>
                <a:gd name="T11" fmla="*/ 49 h 65"/>
                <a:gd name="T12" fmla="*/ 54 w 76"/>
                <a:gd name="T13" fmla="*/ 55 h 65"/>
                <a:gd name="T14" fmla="*/ 48 w 76"/>
                <a:gd name="T15" fmla="*/ 59 h 65"/>
                <a:gd name="T16" fmla="*/ 44 w 76"/>
                <a:gd name="T17" fmla="*/ 65 h 65"/>
                <a:gd name="T18" fmla="*/ 34 w 76"/>
                <a:gd name="T19" fmla="*/ 63 h 65"/>
                <a:gd name="T20" fmla="*/ 26 w 76"/>
                <a:gd name="T21" fmla="*/ 64 h 65"/>
                <a:gd name="T22" fmla="*/ 18 w 76"/>
                <a:gd name="T23" fmla="*/ 63 h 65"/>
                <a:gd name="T24" fmla="*/ 11 w 76"/>
                <a:gd name="T25" fmla="*/ 59 h 65"/>
                <a:gd name="T26" fmla="*/ 6 w 76"/>
                <a:gd name="T27" fmla="*/ 49 h 65"/>
                <a:gd name="T28" fmla="*/ 3 w 76"/>
                <a:gd name="T29" fmla="*/ 41 h 65"/>
                <a:gd name="T30" fmla="*/ 0 w 76"/>
                <a:gd name="T31" fmla="*/ 31 h 65"/>
                <a:gd name="T32" fmla="*/ 1 w 76"/>
                <a:gd name="T33" fmla="*/ 20 h 65"/>
                <a:gd name="T34" fmla="*/ 19 w 76"/>
                <a:gd name="T35" fmla="*/ 0 h 65"/>
                <a:gd name="T36" fmla="*/ 26 w 76"/>
                <a:gd name="T37" fmla="*/ 2 h 65"/>
                <a:gd name="T38" fmla="*/ 33 w 76"/>
                <a:gd name="T39" fmla="*/ 4 h 65"/>
                <a:gd name="T40" fmla="*/ 40 w 76"/>
                <a:gd name="T41" fmla="*/ 5 h 65"/>
                <a:gd name="T42" fmla="*/ 46 w 76"/>
                <a:gd name="T43" fmla="*/ 8 h 65"/>
                <a:gd name="T44" fmla="*/ 53 w 76"/>
                <a:gd name="T45" fmla="*/ 9 h 65"/>
                <a:gd name="T46" fmla="*/ 60 w 76"/>
                <a:gd name="T47" fmla="*/ 10 h 65"/>
                <a:gd name="T48" fmla="*/ 67 w 76"/>
                <a:gd name="T49" fmla="*/ 11 h 65"/>
                <a:gd name="T50" fmla="*/ 76 w 76"/>
                <a:gd name="T51" fmla="*/ 1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65">
                  <a:moveTo>
                    <a:pt x="76" y="12"/>
                  </a:moveTo>
                  <a:lnTo>
                    <a:pt x="76" y="20"/>
                  </a:lnTo>
                  <a:lnTo>
                    <a:pt x="75" y="29"/>
                  </a:lnTo>
                  <a:lnTo>
                    <a:pt x="70" y="36"/>
                  </a:lnTo>
                  <a:lnTo>
                    <a:pt x="67" y="43"/>
                  </a:lnTo>
                  <a:lnTo>
                    <a:pt x="60" y="49"/>
                  </a:lnTo>
                  <a:lnTo>
                    <a:pt x="54" y="55"/>
                  </a:lnTo>
                  <a:lnTo>
                    <a:pt x="48" y="59"/>
                  </a:lnTo>
                  <a:lnTo>
                    <a:pt x="44" y="65"/>
                  </a:lnTo>
                  <a:lnTo>
                    <a:pt x="34" y="63"/>
                  </a:lnTo>
                  <a:lnTo>
                    <a:pt x="26" y="64"/>
                  </a:lnTo>
                  <a:lnTo>
                    <a:pt x="18" y="63"/>
                  </a:lnTo>
                  <a:lnTo>
                    <a:pt x="11" y="59"/>
                  </a:lnTo>
                  <a:lnTo>
                    <a:pt x="6" y="49"/>
                  </a:lnTo>
                  <a:lnTo>
                    <a:pt x="3" y="41"/>
                  </a:lnTo>
                  <a:lnTo>
                    <a:pt x="0" y="31"/>
                  </a:lnTo>
                  <a:lnTo>
                    <a:pt x="1" y="20"/>
                  </a:lnTo>
                  <a:lnTo>
                    <a:pt x="19" y="0"/>
                  </a:lnTo>
                  <a:lnTo>
                    <a:pt x="26" y="2"/>
                  </a:lnTo>
                  <a:lnTo>
                    <a:pt x="33" y="4"/>
                  </a:lnTo>
                  <a:lnTo>
                    <a:pt x="40" y="5"/>
                  </a:lnTo>
                  <a:lnTo>
                    <a:pt x="46" y="8"/>
                  </a:lnTo>
                  <a:lnTo>
                    <a:pt x="53" y="9"/>
                  </a:lnTo>
                  <a:lnTo>
                    <a:pt x="60" y="10"/>
                  </a:lnTo>
                  <a:lnTo>
                    <a:pt x="67" y="11"/>
                  </a:lnTo>
                  <a:lnTo>
                    <a:pt x="76"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3473" name="Freeform 17"/>
            <p:cNvSpPr>
              <a:spLocks/>
            </p:cNvSpPr>
            <p:nvPr/>
          </p:nvSpPr>
          <p:spPr bwMode="auto">
            <a:xfrm>
              <a:off x="4178" y="3227"/>
              <a:ext cx="116" cy="117"/>
            </a:xfrm>
            <a:custGeom>
              <a:avLst/>
              <a:gdLst>
                <a:gd name="T0" fmla="*/ 403 w 466"/>
                <a:gd name="T1" fmla="*/ 71 h 581"/>
                <a:gd name="T2" fmla="*/ 429 w 466"/>
                <a:gd name="T3" fmla="*/ 112 h 581"/>
                <a:gd name="T4" fmla="*/ 448 w 466"/>
                <a:gd name="T5" fmla="*/ 158 h 581"/>
                <a:gd name="T6" fmla="*/ 459 w 466"/>
                <a:gd name="T7" fmla="*/ 206 h 581"/>
                <a:gd name="T8" fmla="*/ 466 w 466"/>
                <a:gd name="T9" fmla="*/ 258 h 581"/>
                <a:gd name="T10" fmla="*/ 466 w 466"/>
                <a:gd name="T11" fmla="*/ 309 h 581"/>
                <a:gd name="T12" fmla="*/ 459 w 466"/>
                <a:gd name="T13" fmla="*/ 361 h 581"/>
                <a:gd name="T14" fmla="*/ 447 w 466"/>
                <a:gd name="T15" fmla="*/ 410 h 581"/>
                <a:gd name="T16" fmla="*/ 430 w 466"/>
                <a:gd name="T17" fmla="*/ 458 h 581"/>
                <a:gd name="T18" fmla="*/ 410 w 466"/>
                <a:gd name="T19" fmla="*/ 480 h 581"/>
                <a:gd name="T20" fmla="*/ 391 w 466"/>
                <a:gd name="T21" fmla="*/ 502 h 581"/>
                <a:gd name="T22" fmla="*/ 369 w 466"/>
                <a:gd name="T23" fmla="*/ 522 h 581"/>
                <a:gd name="T24" fmla="*/ 347 w 466"/>
                <a:gd name="T25" fmla="*/ 542 h 581"/>
                <a:gd name="T26" fmla="*/ 322 w 466"/>
                <a:gd name="T27" fmla="*/ 557 h 581"/>
                <a:gd name="T28" fmla="*/ 297 w 466"/>
                <a:gd name="T29" fmla="*/ 570 h 581"/>
                <a:gd name="T30" fmla="*/ 269 w 466"/>
                <a:gd name="T31" fmla="*/ 577 h 581"/>
                <a:gd name="T32" fmla="*/ 239 w 466"/>
                <a:gd name="T33" fmla="*/ 581 h 581"/>
                <a:gd name="T34" fmla="*/ 207 w 466"/>
                <a:gd name="T35" fmla="*/ 576 h 581"/>
                <a:gd name="T36" fmla="*/ 176 w 466"/>
                <a:gd name="T37" fmla="*/ 572 h 581"/>
                <a:gd name="T38" fmla="*/ 146 w 466"/>
                <a:gd name="T39" fmla="*/ 562 h 581"/>
                <a:gd name="T40" fmla="*/ 120 w 466"/>
                <a:gd name="T41" fmla="*/ 551 h 581"/>
                <a:gd name="T42" fmla="*/ 93 w 466"/>
                <a:gd name="T43" fmla="*/ 536 h 581"/>
                <a:gd name="T44" fmla="*/ 70 w 466"/>
                <a:gd name="T45" fmla="*/ 517 h 581"/>
                <a:gd name="T46" fmla="*/ 48 w 466"/>
                <a:gd name="T47" fmla="*/ 495 h 581"/>
                <a:gd name="T48" fmla="*/ 30 w 466"/>
                <a:gd name="T49" fmla="*/ 470 h 581"/>
                <a:gd name="T50" fmla="*/ 15 w 466"/>
                <a:gd name="T51" fmla="*/ 424 h 581"/>
                <a:gd name="T52" fmla="*/ 5 w 466"/>
                <a:gd name="T53" fmla="*/ 378 h 581"/>
                <a:gd name="T54" fmla="*/ 0 w 466"/>
                <a:gd name="T55" fmla="*/ 331 h 581"/>
                <a:gd name="T56" fmla="*/ 1 w 466"/>
                <a:gd name="T57" fmla="*/ 285 h 581"/>
                <a:gd name="T58" fmla="*/ 8 w 466"/>
                <a:gd name="T59" fmla="*/ 238 h 581"/>
                <a:gd name="T60" fmla="*/ 22 w 466"/>
                <a:gd name="T61" fmla="*/ 193 h 581"/>
                <a:gd name="T62" fmla="*/ 41 w 466"/>
                <a:gd name="T63" fmla="*/ 151 h 581"/>
                <a:gd name="T64" fmla="*/ 70 w 466"/>
                <a:gd name="T65" fmla="*/ 112 h 581"/>
                <a:gd name="T66" fmla="*/ 85 w 466"/>
                <a:gd name="T67" fmla="*/ 96 h 581"/>
                <a:gd name="T68" fmla="*/ 101 w 466"/>
                <a:gd name="T69" fmla="*/ 79 h 581"/>
                <a:gd name="T70" fmla="*/ 115 w 466"/>
                <a:gd name="T71" fmla="*/ 63 h 581"/>
                <a:gd name="T72" fmla="*/ 133 w 466"/>
                <a:gd name="T73" fmla="*/ 49 h 581"/>
                <a:gd name="T74" fmla="*/ 149 w 466"/>
                <a:gd name="T75" fmla="*/ 34 h 581"/>
                <a:gd name="T76" fmla="*/ 168 w 466"/>
                <a:gd name="T77" fmla="*/ 24 h 581"/>
                <a:gd name="T78" fmla="*/ 189 w 466"/>
                <a:gd name="T79" fmla="*/ 17 h 581"/>
                <a:gd name="T80" fmla="*/ 213 w 466"/>
                <a:gd name="T81" fmla="*/ 13 h 581"/>
                <a:gd name="T82" fmla="*/ 231 w 466"/>
                <a:gd name="T83" fmla="*/ 5 h 581"/>
                <a:gd name="T84" fmla="*/ 249 w 466"/>
                <a:gd name="T85" fmla="*/ 1 h 581"/>
                <a:gd name="T86" fmla="*/ 267 w 466"/>
                <a:gd name="T87" fmla="*/ 0 h 581"/>
                <a:gd name="T88" fmla="*/ 287 w 466"/>
                <a:gd name="T89" fmla="*/ 4 h 581"/>
                <a:gd name="T90" fmla="*/ 304 w 466"/>
                <a:gd name="T91" fmla="*/ 9 h 581"/>
                <a:gd name="T92" fmla="*/ 323 w 466"/>
                <a:gd name="T93" fmla="*/ 16 h 581"/>
                <a:gd name="T94" fmla="*/ 341 w 466"/>
                <a:gd name="T95" fmla="*/ 23 h 581"/>
                <a:gd name="T96" fmla="*/ 360 w 466"/>
                <a:gd name="T97" fmla="*/ 30 h 581"/>
                <a:gd name="T98" fmla="*/ 403 w 466"/>
                <a:gd name="T99" fmla="*/ 71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6" h="581">
                  <a:moveTo>
                    <a:pt x="403" y="71"/>
                  </a:moveTo>
                  <a:lnTo>
                    <a:pt x="429" y="112"/>
                  </a:lnTo>
                  <a:lnTo>
                    <a:pt x="448" y="158"/>
                  </a:lnTo>
                  <a:lnTo>
                    <a:pt x="459" y="206"/>
                  </a:lnTo>
                  <a:lnTo>
                    <a:pt x="466" y="258"/>
                  </a:lnTo>
                  <a:lnTo>
                    <a:pt x="466" y="309"/>
                  </a:lnTo>
                  <a:lnTo>
                    <a:pt x="459" y="361"/>
                  </a:lnTo>
                  <a:lnTo>
                    <a:pt x="447" y="410"/>
                  </a:lnTo>
                  <a:lnTo>
                    <a:pt x="430" y="458"/>
                  </a:lnTo>
                  <a:lnTo>
                    <a:pt x="410" y="480"/>
                  </a:lnTo>
                  <a:lnTo>
                    <a:pt x="391" y="502"/>
                  </a:lnTo>
                  <a:lnTo>
                    <a:pt x="369" y="522"/>
                  </a:lnTo>
                  <a:lnTo>
                    <a:pt x="347" y="542"/>
                  </a:lnTo>
                  <a:lnTo>
                    <a:pt x="322" y="557"/>
                  </a:lnTo>
                  <a:lnTo>
                    <a:pt x="297" y="570"/>
                  </a:lnTo>
                  <a:lnTo>
                    <a:pt x="269" y="577"/>
                  </a:lnTo>
                  <a:lnTo>
                    <a:pt x="239" y="581"/>
                  </a:lnTo>
                  <a:lnTo>
                    <a:pt x="207" y="576"/>
                  </a:lnTo>
                  <a:lnTo>
                    <a:pt x="176" y="572"/>
                  </a:lnTo>
                  <a:lnTo>
                    <a:pt x="146" y="562"/>
                  </a:lnTo>
                  <a:lnTo>
                    <a:pt x="120" y="551"/>
                  </a:lnTo>
                  <a:lnTo>
                    <a:pt x="93" y="536"/>
                  </a:lnTo>
                  <a:lnTo>
                    <a:pt x="70" y="517"/>
                  </a:lnTo>
                  <a:lnTo>
                    <a:pt x="48" y="495"/>
                  </a:lnTo>
                  <a:lnTo>
                    <a:pt x="30" y="470"/>
                  </a:lnTo>
                  <a:lnTo>
                    <a:pt x="15" y="424"/>
                  </a:lnTo>
                  <a:lnTo>
                    <a:pt x="5" y="378"/>
                  </a:lnTo>
                  <a:lnTo>
                    <a:pt x="0" y="331"/>
                  </a:lnTo>
                  <a:lnTo>
                    <a:pt x="1" y="285"/>
                  </a:lnTo>
                  <a:lnTo>
                    <a:pt x="8" y="238"/>
                  </a:lnTo>
                  <a:lnTo>
                    <a:pt x="22" y="193"/>
                  </a:lnTo>
                  <a:lnTo>
                    <a:pt x="41" y="151"/>
                  </a:lnTo>
                  <a:lnTo>
                    <a:pt x="70" y="112"/>
                  </a:lnTo>
                  <a:lnTo>
                    <a:pt x="85" y="96"/>
                  </a:lnTo>
                  <a:lnTo>
                    <a:pt x="101" y="79"/>
                  </a:lnTo>
                  <a:lnTo>
                    <a:pt x="115" y="63"/>
                  </a:lnTo>
                  <a:lnTo>
                    <a:pt x="133" y="49"/>
                  </a:lnTo>
                  <a:lnTo>
                    <a:pt x="149" y="34"/>
                  </a:lnTo>
                  <a:lnTo>
                    <a:pt x="168" y="24"/>
                  </a:lnTo>
                  <a:lnTo>
                    <a:pt x="189" y="17"/>
                  </a:lnTo>
                  <a:lnTo>
                    <a:pt x="213" y="13"/>
                  </a:lnTo>
                  <a:lnTo>
                    <a:pt x="231" y="5"/>
                  </a:lnTo>
                  <a:lnTo>
                    <a:pt x="249" y="1"/>
                  </a:lnTo>
                  <a:lnTo>
                    <a:pt x="267" y="0"/>
                  </a:lnTo>
                  <a:lnTo>
                    <a:pt x="287" y="4"/>
                  </a:lnTo>
                  <a:lnTo>
                    <a:pt x="304" y="9"/>
                  </a:lnTo>
                  <a:lnTo>
                    <a:pt x="323" y="16"/>
                  </a:lnTo>
                  <a:lnTo>
                    <a:pt x="341" y="23"/>
                  </a:lnTo>
                  <a:lnTo>
                    <a:pt x="360" y="30"/>
                  </a:lnTo>
                  <a:lnTo>
                    <a:pt x="403"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3474" name="Freeform 18"/>
            <p:cNvSpPr>
              <a:spLocks/>
            </p:cNvSpPr>
            <p:nvPr/>
          </p:nvSpPr>
          <p:spPr bwMode="auto">
            <a:xfrm>
              <a:off x="4253" y="3238"/>
              <a:ext cx="14" cy="15"/>
            </a:xfrm>
            <a:custGeom>
              <a:avLst/>
              <a:gdLst>
                <a:gd name="T0" fmla="*/ 56 w 56"/>
                <a:gd name="T1" fmla="*/ 34 h 75"/>
                <a:gd name="T2" fmla="*/ 53 w 56"/>
                <a:gd name="T3" fmla="*/ 45 h 75"/>
                <a:gd name="T4" fmla="*/ 49 w 56"/>
                <a:gd name="T5" fmla="*/ 55 h 75"/>
                <a:gd name="T6" fmla="*/ 41 w 56"/>
                <a:gd name="T7" fmla="*/ 65 h 75"/>
                <a:gd name="T8" fmla="*/ 34 w 56"/>
                <a:gd name="T9" fmla="*/ 75 h 75"/>
                <a:gd name="T10" fmla="*/ 26 w 56"/>
                <a:gd name="T11" fmla="*/ 74 h 75"/>
                <a:gd name="T12" fmla="*/ 21 w 56"/>
                <a:gd name="T13" fmla="*/ 72 h 75"/>
                <a:gd name="T14" fmla="*/ 17 w 56"/>
                <a:gd name="T15" fmla="*/ 68 h 75"/>
                <a:gd name="T16" fmla="*/ 15 w 56"/>
                <a:gd name="T17" fmla="*/ 65 h 75"/>
                <a:gd name="T18" fmla="*/ 9 w 56"/>
                <a:gd name="T19" fmla="*/ 54 h 75"/>
                <a:gd name="T20" fmla="*/ 4 w 56"/>
                <a:gd name="T21" fmla="*/ 45 h 75"/>
                <a:gd name="T22" fmla="*/ 0 w 56"/>
                <a:gd name="T23" fmla="*/ 33 h 75"/>
                <a:gd name="T24" fmla="*/ 3 w 56"/>
                <a:gd name="T25" fmla="*/ 22 h 75"/>
                <a:gd name="T26" fmla="*/ 7 w 56"/>
                <a:gd name="T27" fmla="*/ 11 h 75"/>
                <a:gd name="T28" fmla="*/ 10 w 56"/>
                <a:gd name="T29" fmla="*/ 0 h 75"/>
                <a:gd name="T30" fmla="*/ 21 w 56"/>
                <a:gd name="T31" fmla="*/ 6 h 75"/>
                <a:gd name="T32" fmla="*/ 33 w 56"/>
                <a:gd name="T33" fmla="*/ 14 h 75"/>
                <a:gd name="T34" fmla="*/ 44 w 56"/>
                <a:gd name="T35" fmla="*/ 22 h 75"/>
                <a:gd name="T36" fmla="*/ 56 w 56"/>
                <a:gd name="T37" fmla="*/ 3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75">
                  <a:moveTo>
                    <a:pt x="56" y="34"/>
                  </a:moveTo>
                  <a:lnTo>
                    <a:pt x="53" y="45"/>
                  </a:lnTo>
                  <a:lnTo>
                    <a:pt x="49" y="55"/>
                  </a:lnTo>
                  <a:lnTo>
                    <a:pt x="41" y="65"/>
                  </a:lnTo>
                  <a:lnTo>
                    <a:pt x="34" y="75"/>
                  </a:lnTo>
                  <a:lnTo>
                    <a:pt x="26" y="74"/>
                  </a:lnTo>
                  <a:lnTo>
                    <a:pt x="21" y="72"/>
                  </a:lnTo>
                  <a:lnTo>
                    <a:pt x="17" y="68"/>
                  </a:lnTo>
                  <a:lnTo>
                    <a:pt x="15" y="65"/>
                  </a:lnTo>
                  <a:lnTo>
                    <a:pt x="9" y="54"/>
                  </a:lnTo>
                  <a:lnTo>
                    <a:pt x="4" y="45"/>
                  </a:lnTo>
                  <a:lnTo>
                    <a:pt x="0" y="33"/>
                  </a:lnTo>
                  <a:lnTo>
                    <a:pt x="3" y="22"/>
                  </a:lnTo>
                  <a:lnTo>
                    <a:pt x="7" y="11"/>
                  </a:lnTo>
                  <a:lnTo>
                    <a:pt x="10" y="0"/>
                  </a:lnTo>
                  <a:lnTo>
                    <a:pt x="21" y="6"/>
                  </a:lnTo>
                  <a:lnTo>
                    <a:pt x="33" y="14"/>
                  </a:lnTo>
                  <a:lnTo>
                    <a:pt x="44" y="22"/>
                  </a:lnTo>
                  <a:lnTo>
                    <a:pt x="56"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3475" name="Freeform 19"/>
            <p:cNvSpPr>
              <a:spLocks/>
            </p:cNvSpPr>
            <p:nvPr/>
          </p:nvSpPr>
          <p:spPr bwMode="auto">
            <a:xfrm>
              <a:off x="4188" y="3239"/>
              <a:ext cx="95" cy="98"/>
            </a:xfrm>
            <a:custGeom>
              <a:avLst/>
              <a:gdLst>
                <a:gd name="T0" fmla="*/ 146 w 382"/>
                <a:gd name="T1" fmla="*/ 25 h 488"/>
                <a:gd name="T2" fmla="*/ 130 w 382"/>
                <a:gd name="T3" fmla="*/ 77 h 488"/>
                <a:gd name="T4" fmla="*/ 125 w 382"/>
                <a:gd name="T5" fmla="*/ 131 h 488"/>
                <a:gd name="T6" fmla="*/ 134 w 382"/>
                <a:gd name="T7" fmla="*/ 184 h 488"/>
                <a:gd name="T8" fmla="*/ 155 w 382"/>
                <a:gd name="T9" fmla="*/ 218 h 488"/>
                <a:gd name="T10" fmla="*/ 171 w 382"/>
                <a:gd name="T11" fmla="*/ 235 h 488"/>
                <a:gd name="T12" fmla="*/ 190 w 382"/>
                <a:gd name="T13" fmla="*/ 249 h 488"/>
                <a:gd name="T14" fmla="*/ 210 w 382"/>
                <a:gd name="T15" fmla="*/ 258 h 488"/>
                <a:gd name="T16" fmla="*/ 306 w 382"/>
                <a:gd name="T17" fmla="*/ 252 h 488"/>
                <a:gd name="T18" fmla="*/ 325 w 382"/>
                <a:gd name="T19" fmla="*/ 236 h 488"/>
                <a:gd name="T20" fmla="*/ 345 w 382"/>
                <a:gd name="T21" fmla="*/ 223 h 488"/>
                <a:gd name="T22" fmla="*/ 363 w 382"/>
                <a:gd name="T23" fmla="*/ 206 h 488"/>
                <a:gd name="T24" fmla="*/ 379 w 382"/>
                <a:gd name="T25" fmla="*/ 188 h 488"/>
                <a:gd name="T26" fmla="*/ 382 w 382"/>
                <a:gd name="T27" fmla="*/ 234 h 488"/>
                <a:gd name="T28" fmla="*/ 378 w 382"/>
                <a:gd name="T29" fmla="*/ 284 h 488"/>
                <a:gd name="T30" fmla="*/ 365 w 382"/>
                <a:gd name="T31" fmla="*/ 335 h 488"/>
                <a:gd name="T32" fmla="*/ 342 w 382"/>
                <a:gd name="T33" fmla="*/ 382 h 488"/>
                <a:gd name="T34" fmla="*/ 336 w 382"/>
                <a:gd name="T35" fmla="*/ 409 h 488"/>
                <a:gd name="T36" fmla="*/ 320 w 382"/>
                <a:gd name="T37" fmla="*/ 433 h 488"/>
                <a:gd name="T38" fmla="*/ 297 w 382"/>
                <a:gd name="T39" fmla="*/ 453 h 488"/>
                <a:gd name="T40" fmla="*/ 272 w 382"/>
                <a:gd name="T41" fmla="*/ 468 h 488"/>
                <a:gd name="T42" fmla="*/ 231 w 382"/>
                <a:gd name="T43" fmla="*/ 481 h 488"/>
                <a:gd name="T44" fmla="*/ 184 w 382"/>
                <a:gd name="T45" fmla="*/ 488 h 488"/>
                <a:gd name="T46" fmla="*/ 137 w 382"/>
                <a:gd name="T47" fmla="*/ 482 h 488"/>
                <a:gd name="T48" fmla="*/ 99 w 382"/>
                <a:gd name="T49" fmla="*/ 462 h 488"/>
                <a:gd name="T50" fmla="*/ 59 w 382"/>
                <a:gd name="T51" fmla="*/ 434 h 488"/>
                <a:gd name="T52" fmla="*/ 30 w 382"/>
                <a:gd name="T53" fmla="*/ 400 h 488"/>
                <a:gd name="T54" fmla="*/ 9 w 382"/>
                <a:gd name="T55" fmla="*/ 357 h 488"/>
                <a:gd name="T56" fmla="*/ 0 w 382"/>
                <a:gd name="T57" fmla="*/ 312 h 488"/>
                <a:gd name="T58" fmla="*/ 2 w 382"/>
                <a:gd name="T59" fmla="*/ 295 h 488"/>
                <a:gd name="T60" fmla="*/ 0 w 382"/>
                <a:gd name="T61" fmla="*/ 277 h 488"/>
                <a:gd name="T62" fmla="*/ 0 w 382"/>
                <a:gd name="T63" fmla="*/ 256 h 488"/>
                <a:gd name="T64" fmla="*/ 1 w 382"/>
                <a:gd name="T65" fmla="*/ 235 h 488"/>
                <a:gd name="T66" fmla="*/ 10 w 382"/>
                <a:gd name="T67" fmla="*/ 192 h 488"/>
                <a:gd name="T68" fmla="*/ 35 w 382"/>
                <a:gd name="T69" fmla="*/ 125 h 488"/>
                <a:gd name="T70" fmla="*/ 74 w 382"/>
                <a:gd name="T71" fmla="*/ 64 h 488"/>
                <a:gd name="T72" fmla="*/ 126 w 382"/>
                <a:gd name="T73" fmla="*/ 17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2" h="488">
                  <a:moveTo>
                    <a:pt x="157" y="0"/>
                  </a:moveTo>
                  <a:lnTo>
                    <a:pt x="146" y="25"/>
                  </a:lnTo>
                  <a:lnTo>
                    <a:pt x="138" y="51"/>
                  </a:lnTo>
                  <a:lnTo>
                    <a:pt x="130" y="77"/>
                  </a:lnTo>
                  <a:lnTo>
                    <a:pt x="127" y="105"/>
                  </a:lnTo>
                  <a:lnTo>
                    <a:pt x="125" y="131"/>
                  </a:lnTo>
                  <a:lnTo>
                    <a:pt x="127" y="158"/>
                  </a:lnTo>
                  <a:lnTo>
                    <a:pt x="134" y="184"/>
                  </a:lnTo>
                  <a:lnTo>
                    <a:pt x="149" y="210"/>
                  </a:lnTo>
                  <a:lnTo>
                    <a:pt x="155" y="218"/>
                  </a:lnTo>
                  <a:lnTo>
                    <a:pt x="163" y="226"/>
                  </a:lnTo>
                  <a:lnTo>
                    <a:pt x="171" y="235"/>
                  </a:lnTo>
                  <a:lnTo>
                    <a:pt x="181" y="243"/>
                  </a:lnTo>
                  <a:lnTo>
                    <a:pt x="190" y="249"/>
                  </a:lnTo>
                  <a:lnTo>
                    <a:pt x="200" y="255"/>
                  </a:lnTo>
                  <a:lnTo>
                    <a:pt x="210" y="258"/>
                  </a:lnTo>
                  <a:lnTo>
                    <a:pt x="223" y="263"/>
                  </a:lnTo>
                  <a:lnTo>
                    <a:pt x="306" y="252"/>
                  </a:lnTo>
                  <a:lnTo>
                    <a:pt x="314" y="243"/>
                  </a:lnTo>
                  <a:lnTo>
                    <a:pt x="325" y="236"/>
                  </a:lnTo>
                  <a:lnTo>
                    <a:pt x="335" y="229"/>
                  </a:lnTo>
                  <a:lnTo>
                    <a:pt x="345" y="223"/>
                  </a:lnTo>
                  <a:lnTo>
                    <a:pt x="354" y="215"/>
                  </a:lnTo>
                  <a:lnTo>
                    <a:pt x="363" y="206"/>
                  </a:lnTo>
                  <a:lnTo>
                    <a:pt x="371" y="197"/>
                  </a:lnTo>
                  <a:lnTo>
                    <a:pt x="379" y="188"/>
                  </a:lnTo>
                  <a:lnTo>
                    <a:pt x="381" y="210"/>
                  </a:lnTo>
                  <a:lnTo>
                    <a:pt x="382" y="234"/>
                  </a:lnTo>
                  <a:lnTo>
                    <a:pt x="381" y="258"/>
                  </a:lnTo>
                  <a:lnTo>
                    <a:pt x="378" y="284"/>
                  </a:lnTo>
                  <a:lnTo>
                    <a:pt x="371" y="309"/>
                  </a:lnTo>
                  <a:lnTo>
                    <a:pt x="365" y="335"/>
                  </a:lnTo>
                  <a:lnTo>
                    <a:pt x="354" y="358"/>
                  </a:lnTo>
                  <a:lnTo>
                    <a:pt x="342" y="382"/>
                  </a:lnTo>
                  <a:lnTo>
                    <a:pt x="339" y="395"/>
                  </a:lnTo>
                  <a:lnTo>
                    <a:pt x="336" y="409"/>
                  </a:lnTo>
                  <a:lnTo>
                    <a:pt x="329" y="421"/>
                  </a:lnTo>
                  <a:lnTo>
                    <a:pt x="320" y="433"/>
                  </a:lnTo>
                  <a:lnTo>
                    <a:pt x="309" y="442"/>
                  </a:lnTo>
                  <a:lnTo>
                    <a:pt x="297" y="453"/>
                  </a:lnTo>
                  <a:lnTo>
                    <a:pt x="285" y="460"/>
                  </a:lnTo>
                  <a:lnTo>
                    <a:pt x="272" y="468"/>
                  </a:lnTo>
                  <a:lnTo>
                    <a:pt x="253" y="474"/>
                  </a:lnTo>
                  <a:lnTo>
                    <a:pt x="231" y="481"/>
                  </a:lnTo>
                  <a:lnTo>
                    <a:pt x="207" y="484"/>
                  </a:lnTo>
                  <a:lnTo>
                    <a:pt x="184" y="488"/>
                  </a:lnTo>
                  <a:lnTo>
                    <a:pt x="160" y="486"/>
                  </a:lnTo>
                  <a:lnTo>
                    <a:pt x="137" y="482"/>
                  </a:lnTo>
                  <a:lnTo>
                    <a:pt x="117" y="474"/>
                  </a:lnTo>
                  <a:lnTo>
                    <a:pt x="99" y="462"/>
                  </a:lnTo>
                  <a:lnTo>
                    <a:pt x="78" y="448"/>
                  </a:lnTo>
                  <a:lnTo>
                    <a:pt x="59" y="434"/>
                  </a:lnTo>
                  <a:lnTo>
                    <a:pt x="42" y="416"/>
                  </a:lnTo>
                  <a:lnTo>
                    <a:pt x="30" y="400"/>
                  </a:lnTo>
                  <a:lnTo>
                    <a:pt x="18" y="378"/>
                  </a:lnTo>
                  <a:lnTo>
                    <a:pt x="9" y="357"/>
                  </a:lnTo>
                  <a:lnTo>
                    <a:pt x="2" y="335"/>
                  </a:lnTo>
                  <a:lnTo>
                    <a:pt x="0" y="312"/>
                  </a:lnTo>
                  <a:lnTo>
                    <a:pt x="6" y="302"/>
                  </a:lnTo>
                  <a:lnTo>
                    <a:pt x="2" y="295"/>
                  </a:lnTo>
                  <a:lnTo>
                    <a:pt x="1" y="288"/>
                  </a:lnTo>
                  <a:lnTo>
                    <a:pt x="0" y="277"/>
                  </a:lnTo>
                  <a:lnTo>
                    <a:pt x="0" y="268"/>
                  </a:lnTo>
                  <a:lnTo>
                    <a:pt x="0" y="256"/>
                  </a:lnTo>
                  <a:lnTo>
                    <a:pt x="0" y="245"/>
                  </a:lnTo>
                  <a:lnTo>
                    <a:pt x="1" y="235"/>
                  </a:lnTo>
                  <a:lnTo>
                    <a:pt x="3" y="226"/>
                  </a:lnTo>
                  <a:lnTo>
                    <a:pt x="10" y="192"/>
                  </a:lnTo>
                  <a:lnTo>
                    <a:pt x="22" y="159"/>
                  </a:lnTo>
                  <a:lnTo>
                    <a:pt x="35" y="125"/>
                  </a:lnTo>
                  <a:lnTo>
                    <a:pt x="54" y="95"/>
                  </a:lnTo>
                  <a:lnTo>
                    <a:pt x="74" y="64"/>
                  </a:lnTo>
                  <a:lnTo>
                    <a:pt x="98" y="38"/>
                  </a:lnTo>
                  <a:lnTo>
                    <a:pt x="126" y="17"/>
                  </a:lnTo>
                  <a:lnTo>
                    <a:pt x="15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3476" name="Freeform 20"/>
            <p:cNvSpPr>
              <a:spLocks/>
            </p:cNvSpPr>
            <p:nvPr/>
          </p:nvSpPr>
          <p:spPr bwMode="auto">
            <a:xfrm>
              <a:off x="4337" y="3300"/>
              <a:ext cx="302" cy="467"/>
            </a:xfrm>
            <a:custGeom>
              <a:avLst/>
              <a:gdLst>
                <a:gd name="T0" fmla="*/ 605 w 1206"/>
                <a:gd name="T1" fmla="*/ 319 h 2336"/>
                <a:gd name="T2" fmla="*/ 668 w 1206"/>
                <a:gd name="T3" fmla="*/ 374 h 2336"/>
                <a:gd name="T4" fmla="*/ 841 w 1206"/>
                <a:gd name="T5" fmla="*/ 507 h 2336"/>
                <a:gd name="T6" fmla="*/ 1021 w 1206"/>
                <a:gd name="T7" fmla="*/ 734 h 2336"/>
                <a:gd name="T8" fmla="*/ 1067 w 1206"/>
                <a:gd name="T9" fmla="*/ 998 h 2336"/>
                <a:gd name="T10" fmla="*/ 1137 w 1206"/>
                <a:gd name="T11" fmla="*/ 1713 h 2336"/>
                <a:gd name="T12" fmla="*/ 1198 w 1206"/>
                <a:gd name="T13" fmla="*/ 1984 h 2336"/>
                <a:gd name="T14" fmla="*/ 1176 w 1206"/>
                <a:gd name="T15" fmla="*/ 2133 h 2336"/>
                <a:gd name="T16" fmla="*/ 1013 w 1206"/>
                <a:gd name="T17" fmla="*/ 2271 h 2336"/>
                <a:gd name="T18" fmla="*/ 801 w 1206"/>
                <a:gd name="T19" fmla="*/ 2332 h 2336"/>
                <a:gd name="T20" fmla="*/ 707 w 1206"/>
                <a:gd name="T21" fmla="*/ 2330 h 2336"/>
                <a:gd name="T22" fmla="*/ 663 w 1206"/>
                <a:gd name="T23" fmla="*/ 2140 h 2336"/>
                <a:gd name="T24" fmla="*/ 544 w 1206"/>
                <a:gd name="T25" fmla="*/ 2019 h 2336"/>
                <a:gd name="T26" fmla="*/ 399 w 1206"/>
                <a:gd name="T27" fmla="*/ 1960 h 2336"/>
                <a:gd name="T28" fmla="*/ 301 w 1206"/>
                <a:gd name="T29" fmla="*/ 1899 h 2336"/>
                <a:gd name="T30" fmla="*/ 295 w 1206"/>
                <a:gd name="T31" fmla="*/ 1724 h 2336"/>
                <a:gd name="T32" fmla="*/ 341 w 1206"/>
                <a:gd name="T33" fmla="*/ 1570 h 2336"/>
                <a:gd name="T34" fmla="*/ 317 w 1206"/>
                <a:gd name="T35" fmla="*/ 1456 h 2336"/>
                <a:gd name="T36" fmla="*/ 288 w 1206"/>
                <a:gd name="T37" fmla="*/ 1383 h 2336"/>
                <a:gd name="T38" fmla="*/ 234 w 1206"/>
                <a:gd name="T39" fmla="*/ 1299 h 2336"/>
                <a:gd name="T40" fmla="*/ 213 w 1206"/>
                <a:gd name="T41" fmla="*/ 1280 h 2336"/>
                <a:gd name="T42" fmla="*/ 228 w 1206"/>
                <a:gd name="T43" fmla="*/ 1372 h 2336"/>
                <a:gd name="T44" fmla="*/ 256 w 1206"/>
                <a:gd name="T45" fmla="*/ 1463 h 2336"/>
                <a:gd name="T46" fmla="*/ 221 w 1206"/>
                <a:gd name="T47" fmla="*/ 1541 h 2336"/>
                <a:gd name="T48" fmla="*/ 159 w 1206"/>
                <a:gd name="T49" fmla="*/ 1553 h 2336"/>
                <a:gd name="T50" fmla="*/ 106 w 1206"/>
                <a:gd name="T51" fmla="*/ 1512 h 2336"/>
                <a:gd name="T52" fmla="*/ 87 w 1206"/>
                <a:gd name="T53" fmla="*/ 1432 h 2336"/>
                <a:gd name="T54" fmla="*/ 38 w 1206"/>
                <a:gd name="T55" fmla="*/ 1336 h 2336"/>
                <a:gd name="T56" fmla="*/ 1 w 1206"/>
                <a:gd name="T57" fmla="*/ 1190 h 2336"/>
                <a:gd name="T58" fmla="*/ 86 w 1206"/>
                <a:gd name="T59" fmla="*/ 1059 h 2336"/>
                <a:gd name="T60" fmla="*/ 242 w 1206"/>
                <a:gd name="T61" fmla="*/ 1076 h 2336"/>
                <a:gd name="T62" fmla="*/ 373 w 1206"/>
                <a:gd name="T63" fmla="*/ 1179 h 2336"/>
                <a:gd name="T64" fmla="*/ 395 w 1206"/>
                <a:gd name="T65" fmla="*/ 1158 h 2336"/>
                <a:gd name="T66" fmla="*/ 239 w 1206"/>
                <a:gd name="T67" fmla="*/ 1024 h 2336"/>
                <a:gd name="T68" fmla="*/ 188 w 1206"/>
                <a:gd name="T69" fmla="*/ 914 h 2336"/>
                <a:gd name="T70" fmla="*/ 265 w 1206"/>
                <a:gd name="T71" fmla="*/ 823 h 2336"/>
                <a:gd name="T72" fmla="*/ 361 w 1206"/>
                <a:gd name="T73" fmla="*/ 809 h 2336"/>
                <a:gd name="T74" fmla="*/ 522 w 1206"/>
                <a:gd name="T75" fmla="*/ 944 h 2336"/>
                <a:gd name="T76" fmla="*/ 600 w 1206"/>
                <a:gd name="T77" fmla="*/ 1037 h 2336"/>
                <a:gd name="T78" fmla="*/ 588 w 1206"/>
                <a:gd name="T79" fmla="*/ 948 h 2336"/>
                <a:gd name="T80" fmla="*/ 415 w 1206"/>
                <a:gd name="T81" fmla="*/ 785 h 2336"/>
                <a:gd name="T82" fmla="*/ 361 w 1206"/>
                <a:gd name="T83" fmla="*/ 759 h 2336"/>
                <a:gd name="T84" fmla="*/ 347 w 1206"/>
                <a:gd name="T85" fmla="*/ 721 h 2336"/>
                <a:gd name="T86" fmla="*/ 429 w 1206"/>
                <a:gd name="T87" fmla="*/ 620 h 2336"/>
                <a:gd name="T88" fmla="*/ 497 w 1206"/>
                <a:gd name="T89" fmla="*/ 611 h 2336"/>
                <a:gd name="T90" fmla="*/ 589 w 1206"/>
                <a:gd name="T91" fmla="*/ 657 h 2336"/>
                <a:gd name="T92" fmla="*/ 780 w 1206"/>
                <a:gd name="T93" fmla="*/ 801 h 2336"/>
                <a:gd name="T94" fmla="*/ 797 w 1206"/>
                <a:gd name="T95" fmla="*/ 760 h 2336"/>
                <a:gd name="T96" fmla="*/ 735 w 1206"/>
                <a:gd name="T97" fmla="*/ 699 h 2336"/>
                <a:gd name="T98" fmla="*/ 555 w 1206"/>
                <a:gd name="T99" fmla="*/ 588 h 2336"/>
                <a:gd name="T100" fmla="*/ 457 w 1206"/>
                <a:gd name="T101" fmla="*/ 533 h 2336"/>
                <a:gd name="T102" fmla="*/ 381 w 1206"/>
                <a:gd name="T103" fmla="*/ 427 h 2336"/>
                <a:gd name="T104" fmla="*/ 349 w 1206"/>
                <a:gd name="T105" fmla="*/ 178 h 2336"/>
                <a:gd name="T106" fmla="*/ 397 w 1206"/>
                <a:gd name="T107" fmla="*/ 59 h 2336"/>
                <a:gd name="T108" fmla="*/ 456 w 1206"/>
                <a:gd name="T109" fmla="*/ 13 h 2336"/>
                <a:gd name="T110" fmla="*/ 500 w 1206"/>
                <a:gd name="T111" fmla="*/ 1 h 2336"/>
                <a:gd name="T112" fmla="*/ 530 w 1206"/>
                <a:gd name="T113" fmla="*/ 23 h 2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6" h="2336">
                  <a:moveTo>
                    <a:pt x="530" y="23"/>
                  </a:moveTo>
                  <a:lnTo>
                    <a:pt x="568" y="266"/>
                  </a:lnTo>
                  <a:lnTo>
                    <a:pt x="572" y="282"/>
                  </a:lnTo>
                  <a:lnTo>
                    <a:pt x="581" y="296"/>
                  </a:lnTo>
                  <a:lnTo>
                    <a:pt x="592" y="308"/>
                  </a:lnTo>
                  <a:lnTo>
                    <a:pt x="605" y="319"/>
                  </a:lnTo>
                  <a:lnTo>
                    <a:pt x="618" y="330"/>
                  </a:lnTo>
                  <a:lnTo>
                    <a:pt x="631" y="341"/>
                  </a:lnTo>
                  <a:lnTo>
                    <a:pt x="642" y="352"/>
                  </a:lnTo>
                  <a:lnTo>
                    <a:pt x="653" y="367"/>
                  </a:lnTo>
                  <a:lnTo>
                    <a:pt x="659" y="369"/>
                  </a:lnTo>
                  <a:lnTo>
                    <a:pt x="668" y="374"/>
                  </a:lnTo>
                  <a:lnTo>
                    <a:pt x="676" y="379"/>
                  </a:lnTo>
                  <a:lnTo>
                    <a:pt x="685" y="388"/>
                  </a:lnTo>
                  <a:lnTo>
                    <a:pt x="727" y="411"/>
                  </a:lnTo>
                  <a:lnTo>
                    <a:pt x="767" y="440"/>
                  </a:lnTo>
                  <a:lnTo>
                    <a:pt x="804" y="471"/>
                  </a:lnTo>
                  <a:lnTo>
                    <a:pt x="841" y="507"/>
                  </a:lnTo>
                  <a:lnTo>
                    <a:pt x="875" y="542"/>
                  </a:lnTo>
                  <a:lnTo>
                    <a:pt x="909" y="580"/>
                  </a:lnTo>
                  <a:lnTo>
                    <a:pt x="943" y="619"/>
                  </a:lnTo>
                  <a:lnTo>
                    <a:pt x="976" y="657"/>
                  </a:lnTo>
                  <a:lnTo>
                    <a:pt x="1000" y="694"/>
                  </a:lnTo>
                  <a:lnTo>
                    <a:pt x="1021" y="734"/>
                  </a:lnTo>
                  <a:lnTo>
                    <a:pt x="1040" y="775"/>
                  </a:lnTo>
                  <a:lnTo>
                    <a:pt x="1056" y="820"/>
                  </a:lnTo>
                  <a:lnTo>
                    <a:pt x="1065" y="862"/>
                  </a:lnTo>
                  <a:lnTo>
                    <a:pt x="1072" y="908"/>
                  </a:lnTo>
                  <a:lnTo>
                    <a:pt x="1072" y="953"/>
                  </a:lnTo>
                  <a:lnTo>
                    <a:pt x="1067" y="998"/>
                  </a:lnTo>
                  <a:lnTo>
                    <a:pt x="1061" y="1121"/>
                  </a:lnTo>
                  <a:lnTo>
                    <a:pt x="1065" y="1243"/>
                  </a:lnTo>
                  <a:lnTo>
                    <a:pt x="1075" y="1362"/>
                  </a:lnTo>
                  <a:lnTo>
                    <a:pt x="1092" y="1481"/>
                  </a:lnTo>
                  <a:lnTo>
                    <a:pt x="1113" y="1596"/>
                  </a:lnTo>
                  <a:lnTo>
                    <a:pt x="1137" y="1713"/>
                  </a:lnTo>
                  <a:lnTo>
                    <a:pt x="1162" y="1827"/>
                  </a:lnTo>
                  <a:lnTo>
                    <a:pt x="1188" y="1942"/>
                  </a:lnTo>
                  <a:lnTo>
                    <a:pt x="1184" y="1952"/>
                  </a:lnTo>
                  <a:lnTo>
                    <a:pt x="1186" y="1964"/>
                  </a:lnTo>
                  <a:lnTo>
                    <a:pt x="1190" y="1973"/>
                  </a:lnTo>
                  <a:lnTo>
                    <a:pt x="1198" y="1984"/>
                  </a:lnTo>
                  <a:lnTo>
                    <a:pt x="1204" y="1984"/>
                  </a:lnTo>
                  <a:lnTo>
                    <a:pt x="1206" y="2014"/>
                  </a:lnTo>
                  <a:lnTo>
                    <a:pt x="1204" y="2046"/>
                  </a:lnTo>
                  <a:lnTo>
                    <a:pt x="1198" y="2077"/>
                  </a:lnTo>
                  <a:lnTo>
                    <a:pt x="1189" y="2106"/>
                  </a:lnTo>
                  <a:lnTo>
                    <a:pt x="1176" y="2133"/>
                  </a:lnTo>
                  <a:lnTo>
                    <a:pt x="1161" y="2161"/>
                  </a:lnTo>
                  <a:lnTo>
                    <a:pt x="1142" y="2187"/>
                  </a:lnTo>
                  <a:lnTo>
                    <a:pt x="1124" y="2213"/>
                  </a:lnTo>
                  <a:lnTo>
                    <a:pt x="1089" y="2233"/>
                  </a:lnTo>
                  <a:lnTo>
                    <a:pt x="1052" y="2253"/>
                  </a:lnTo>
                  <a:lnTo>
                    <a:pt x="1013" y="2271"/>
                  </a:lnTo>
                  <a:lnTo>
                    <a:pt x="976" y="2290"/>
                  </a:lnTo>
                  <a:lnTo>
                    <a:pt x="936" y="2304"/>
                  </a:lnTo>
                  <a:lnTo>
                    <a:pt x="896" y="2318"/>
                  </a:lnTo>
                  <a:lnTo>
                    <a:pt x="855" y="2328"/>
                  </a:lnTo>
                  <a:lnTo>
                    <a:pt x="815" y="2336"/>
                  </a:lnTo>
                  <a:lnTo>
                    <a:pt x="801" y="2332"/>
                  </a:lnTo>
                  <a:lnTo>
                    <a:pt x="786" y="2332"/>
                  </a:lnTo>
                  <a:lnTo>
                    <a:pt x="770" y="2332"/>
                  </a:lnTo>
                  <a:lnTo>
                    <a:pt x="755" y="2332"/>
                  </a:lnTo>
                  <a:lnTo>
                    <a:pt x="739" y="2331"/>
                  </a:lnTo>
                  <a:lnTo>
                    <a:pt x="723" y="2331"/>
                  </a:lnTo>
                  <a:lnTo>
                    <a:pt x="707" y="2330"/>
                  </a:lnTo>
                  <a:lnTo>
                    <a:pt x="693" y="2330"/>
                  </a:lnTo>
                  <a:lnTo>
                    <a:pt x="681" y="2291"/>
                  </a:lnTo>
                  <a:lnTo>
                    <a:pt x="674" y="2252"/>
                  </a:lnTo>
                  <a:lnTo>
                    <a:pt x="669" y="2214"/>
                  </a:lnTo>
                  <a:lnTo>
                    <a:pt x="667" y="2178"/>
                  </a:lnTo>
                  <a:lnTo>
                    <a:pt x="663" y="2140"/>
                  </a:lnTo>
                  <a:lnTo>
                    <a:pt x="656" y="2105"/>
                  </a:lnTo>
                  <a:lnTo>
                    <a:pt x="644" y="2070"/>
                  </a:lnTo>
                  <a:lnTo>
                    <a:pt x="627" y="2037"/>
                  </a:lnTo>
                  <a:lnTo>
                    <a:pt x="597" y="2034"/>
                  </a:lnTo>
                  <a:lnTo>
                    <a:pt x="570" y="2030"/>
                  </a:lnTo>
                  <a:lnTo>
                    <a:pt x="544" y="2019"/>
                  </a:lnTo>
                  <a:lnTo>
                    <a:pt x="520" y="2010"/>
                  </a:lnTo>
                  <a:lnTo>
                    <a:pt x="493" y="1997"/>
                  </a:lnTo>
                  <a:lnTo>
                    <a:pt x="468" y="1986"/>
                  </a:lnTo>
                  <a:lnTo>
                    <a:pt x="443" y="1975"/>
                  </a:lnTo>
                  <a:lnTo>
                    <a:pt x="417" y="1969"/>
                  </a:lnTo>
                  <a:lnTo>
                    <a:pt x="399" y="1960"/>
                  </a:lnTo>
                  <a:lnTo>
                    <a:pt x="381" y="1953"/>
                  </a:lnTo>
                  <a:lnTo>
                    <a:pt x="362" y="1945"/>
                  </a:lnTo>
                  <a:lnTo>
                    <a:pt x="345" y="1938"/>
                  </a:lnTo>
                  <a:lnTo>
                    <a:pt x="328" y="1926"/>
                  </a:lnTo>
                  <a:lnTo>
                    <a:pt x="314" y="1914"/>
                  </a:lnTo>
                  <a:lnTo>
                    <a:pt x="301" y="1899"/>
                  </a:lnTo>
                  <a:lnTo>
                    <a:pt x="293" y="1881"/>
                  </a:lnTo>
                  <a:lnTo>
                    <a:pt x="290" y="1851"/>
                  </a:lnTo>
                  <a:lnTo>
                    <a:pt x="288" y="1820"/>
                  </a:lnTo>
                  <a:lnTo>
                    <a:pt x="288" y="1788"/>
                  </a:lnTo>
                  <a:lnTo>
                    <a:pt x="290" y="1756"/>
                  </a:lnTo>
                  <a:lnTo>
                    <a:pt x="295" y="1724"/>
                  </a:lnTo>
                  <a:lnTo>
                    <a:pt x="303" y="1694"/>
                  </a:lnTo>
                  <a:lnTo>
                    <a:pt x="313" y="1664"/>
                  </a:lnTo>
                  <a:lnTo>
                    <a:pt x="329" y="1640"/>
                  </a:lnTo>
                  <a:lnTo>
                    <a:pt x="331" y="1616"/>
                  </a:lnTo>
                  <a:lnTo>
                    <a:pt x="337" y="1594"/>
                  </a:lnTo>
                  <a:lnTo>
                    <a:pt x="341" y="1570"/>
                  </a:lnTo>
                  <a:lnTo>
                    <a:pt x="345" y="1548"/>
                  </a:lnTo>
                  <a:lnTo>
                    <a:pt x="345" y="1524"/>
                  </a:lnTo>
                  <a:lnTo>
                    <a:pt x="341" y="1503"/>
                  </a:lnTo>
                  <a:lnTo>
                    <a:pt x="332" y="1483"/>
                  </a:lnTo>
                  <a:lnTo>
                    <a:pt x="317" y="1465"/>
                  </a:lnTo>
                  <a:lnTo>
                    <a:pt x="317" y="1456"/>
                  </a:lnTo>
                  <a:lnTo>
                    <a:pt x="314" y="1449"/>
                  </a:lnTo>
                  <a:lnTo>
                    <a:pt x="307" y="1444"/>
                  </a:lnTo>
                  <a:lnTo>
                    <a:pt x="304" y="1441"/>
                  </a:lnTo>
                  <a:lnTo>
                    <a:pt x="301" y="1418"/>
                  </a:lnTo>
                  <a:lnTo>
                    <a:pt x="297" y="1401"/>
                  </a:lnTo>
                  <a:lnTo>
                    <a:pt x="288" y="1383"/>
                  </a:lnTo>
                  <a:lnTo>
                    <a:pt x="279" y="1366"/>
                  </a:lnTo>
                  <a:lnTo>
                    <a:pt x="266" y="1350"/>
                  </a:lnTo>
                  <a:lnTo>
                    <a:pt x="256" y="1335"/>
                  </a:lnTo>
                  <a:lnTo>
                    <a:pt x="245" y="1318"/>
                  </a:lnTo>
                  <a:lnTo>
                    <a:pt x="240" y="1302"/>
                  </a:lnTo>
                  <a:lnTo>
                    <a:pt x="234" y="1299"/>
                  </a:lnTo>
                  <a:lnTo>
                    <a:pt x="231" y="1296"/>
                  </a:lnTo>
                  <a:lnTo>
                    <a:pt x="227" y="1290"/>
                  </a:lnTo>
                  <a:lnTo>
                    <a:pt x="225" y="1285"/>
                  </a:lnTo>
                  <a:lnTo>
                    <a:pt x="221" y="1280"/>
                  </a:lnTo>
                  <a:lnTo>
                    <a:pt x="218" y="1279"/>
                  </a:lnTo>
                  <a:lnTo>
                    <a:pt x="213" y="1280"/>
                  </a:lnTo>
                  <a:lnTo>
                    <a:pt x="210" y="1289"/>
                  </a:lnTo>
                  <a:lnTo>
                    <a:pt x="211" y="1305"/>
                  </a:lnTo>
                  <a:lnTo>
                    <a:pt x="215" y="1323"/>
                  </a:lnTo>
                  <a:lnTo>
                    <a:pt x="218" y="1339"/>
                  </a:lnTo>
                  <a:lnTo>
                    <a:pt x="224" y="1357"/>
                  </a:lnTo>
                  <a:lnTo>
                    <a:pt x="228" y="1372"/>
                  </a:lnTo>
                  <a:lnTo>
                    <a:pt x="236" y="1389"/>
                  </a:lnTo>
                  <a:lnTo>
                    <a:pt x="244" y="1403"/>
                  </a:lnTo>
                  <a:lnTo>
                    <a:pt x="256" y="1418"/>
                  </a:lnTo>
                  <a:lnTo>
                    <a:pt x="257" y="1432"/>
                  </a:lnTo>
                  <a:lnTo>
                    <a:pt x="258" y="1449"/>
                  </a:lnTo>
                  <a:lnTo>
                    <a:pt x="256" y="1463"/>
                  </a:lnTo>
                  <a:lnTo>
                    <a:pt x="253" y="1480"/>
                  </a:lnTo>
                  <a:lnTo>
                    <a:pt x="248" y="1494"/>
                  </a:lnTo>
                  <a:lnTo>
                    <a:pt x="243" y="1509"/>
                  </a:lnTo>
                  <a:lnTo>
                    <a:pt x="237" y="1523"/>
                  </a:lnTo>
                  <a:lnTo>
                    <a:pt x="232" y="1537"/>
                  </a:lnTo>
                  <a:lnTo>
                    <a:pt x="221" y="1541"/>
                  </a:lnTo>
                  <a:lnTo>
                    <a:pt x="211" y="1545"/>
                  </a:lnTo>
                  <a:lnTo>
                    <a:pt x="201" y="1549"/>
                  </a:lnTo>
                  <a:lnTo>
                    <a:pt x="191" y="1553"/>
                  </a:lnTo>
                  <a:lnTo>
                    <a:pt x="179" y="1553"/>
                  </a:lnTo>
                  <a:lnTo>
                    <a:pt x="169" y="1554"/>
                  </a:lnTo>
                  <a:lnTo>
                    <a:pt x="159" y="1553"/>
                  </a:lnTo>
                  <a:lnTo>
                    <a:pt x="148" y="1551"/>
                  </a:lnTo>
                  <a:lnTo>
                    <a:pt x="143" y="1540"/>
                  </a:lnTo>
                  <a:lnTo>
                    <a:pt x="136" y="1533"/>
                  </a:lnTo>
                  <a:lnTo>
                    <a:pt x="126" y="1525"/>
                  </a:lnTo>
                  <a:lnTo>
                    <a:pt x="116" y="1520"/>
                  </a:lnTo>
                  <a:lnTo>
                    <a:pt x="106" y="1512"/>
                  </a:lnTo>
                  <a:lnTo>
                    <a:pt x="99" y="1505"/>
                  </a:lnTo>
                  <a:lnTo>
                    <a:pt x="94" y="1496"/>
                  </a:lnTo>
                  <a:lnTo>
                    <a:pt x="92" y="1485"/>
                  </a:lnTo>
                  <a:lnTo>
                    <a:pt x="89" y="1468"/>
                  </a:lnTo>
                  <a:lnTo>
                    <a:pt x="89" y="1450"/>
                  </a:lnTo>
                  <a:lnTo>
                    <a:pt x="87" y="1432"/>
                  </a:lnTo>
                  <a:lnTo>
                    <a:pt x="86" y="1416"/>
                  </a:lnTo>
                  <a:lnTo>
                    <a:pt x="81" y="1398"/>
                  </a:lnTo>
                  <a:lnTo>
                    <a:pt x="76" y="1384"/>
                  </a:lnTo>
                  <a:lnTo>
                    <a:pt x="67" y="1369"/>
                  </a:lnTo>
                  <a:lnTo>
                    <a:pt x="57" y="1357"/>
                  </a:lnTo>
                  <a:lnTo>
                    <a:pt x="38" y="1336"/>
                  </a:lnTo>
                  <a:lnTo>
                    <a:pt x="23" y="1315"/>
                  </a:lnTo>
                  <a:lnTo>
                    <a:pt x="12" y="1291"/>
                  </a:lnTo>
                  <a:lnTo>
                    <a:pt x="6" y="1268"/>
                  </a:lnTo>
                  <a:lnTo>
                    <a:pt x="1" y="1242"/>
                  </a:lnTo>
                  <a:lnTo>
                    <a:pt x="0" y="1216"/>
                  </a:lnTo>
                  <a:lnTo>
                    <a:pt x="1" y="1190"/>
                  </a:lnTo>
                  <a:lnTo>
                    <a:pt x="6" y="1164"/>
                  </a:lnTo>
                  <a:lnTo>
                    <a:pt x="17" y="1140"/>
                  </a:lnTo>
                  <a:lnTo>
                    <a:pt x="31" y="1118"/>
                  </a:lnTo>
                  <a:lnTo>
                    <a:pt x="47" y="1096"/>
                  </a:lnTo>
                  <a:lnTo>
                    <a:pt x="66" y="1077"/>
                  </a:lnTo>
                  <a:lnTo>
                    <a:pt x="86" y="1059"/>
                  </a:lnTo>
                  <a:lnTo>
                    <a:pt x="107" y="1046"/>
                  </a:lnTo>
                  <a:lnTo>
                    <a:pt x="131" y="1038"/>
                  </a:lnTo>
                  <a:lnTo>
                    <a:pt x="159" y="1037"/>
                  </a:lnTo>
                  <a:lnTo>
                    <a:pt x="187" y="1046"/>
                  </a:lnTo>
                  <a:lnTo>
                    <a:pt x="216" y="1060"/>
                  </a:lnTo>
                  <a:lnTo>
                    <a:pt x="242" y="1076"/>
                  </a:lnTo>
                  <a:lnTo>
                    <a:pt x="269" y="1094"/>
                  </a:lnTo>
                  <a:lnTo>
                    <a:pt x="295" y="1113"/>
                  </a:lnTo>
                  <a:lnTo>
                    <a:pt x="321" y="1134"/>
                  </a:lnTo>
                  <a:lnTo>
                    <a:pt x="345" y="1157"/>
                  </a:lnTo>
                  <a:lnTo>
                    <a:pt x="369" y="1180"/>
                  </a:lnTo>
                  <a:lnTo>
                    <a:pt x="373" y="1179"/>
                  </a:lnTo>
                  <a:lnTo>
                    <a:pt x="383" y="1179"/>
                  </a:lnTo>
                  <a:lnTo>
                    <a:pt x="386" y="1178"/>
                  </a:lnTo>
                  <a:lnTo>
                    <a:pt x="391" y="1176"/>
                  </a:lnTo>
                  <a:lnTo>
                    <a:pt x="393" y="1171"/>
                  </a:lnTo>
                  <a:lnTo>
                    <a:pt x="395" y="1166"/>
                  </a:lnTo>
                  <a:lnTo>
                    <a:pt x="395" y="1158"/>
                  </a:lnTo>
                  <a:lnTo>
                    <a:pt x="372" y="1129"/>
                  </a:lnTo>
                  <a:lnTo>
                    <a:pt x="349" y="1104"/>
                  </a:lnTo>
                  <a:lnTo>
                    <a:pt x="323" y="1080"/>
                  </a:lnTo>
                  <a:lnTo>
                    <a:pt x="297" y="1060"/>
                  </a:lnTo>
                  <a:lnTo>
                    <a:pt x="268" y="1040"/>
                  </a:lnTo>
                  <a:lnTo>
                    <a:pt x="239" y="1024"/>
                  </a:lnTo>
                  <a:lnTo>
                    <a:pt x="208" y="1010"/>
                  </a:lnTo>
                  <a:lnTo>
                    <a:pt x="178" y="998"/>
                  </a:lnTo>
                  <a:lnTo>
                    <a:pt x="172" y="977"/>
                  </a:lnTo>
                  <a:lnTo>
                    <a:pt x="174" y="955"/>
                  </a:lnTo>
                  <a:lnTo>
                    <a:pt x="179" y="934"/>
                  </a:lnTo>
                  <a:lnTo>
                    <a:pt x="188" y="914"/>
                  </a:lnTo>
                  <a:lnTo>
                    <a:pt x="198" y="893"/>
                  </a:lnTo>
                  <a:lnTo>
                    <a:pt x="211" y="875"/>
                  </a:lnTo>
                  <a:lnTo>
                    <a:pt x="225" y="858"/>
                  </a:lnTo>
                  <a:lnTo>
                    <a:pt x="240" y="842"/>
                  </a:lnTo>
                  <a:lnTo>
                    <a:pt x="252" y="833"/>
                  </a:lnTo>
                  <a:lnTo>
                    <a:pt x="265" y="823"/>
                  </a:lnTo>
                  <a:lnTo>
                    <a:pt x="279" y="814"/>
                  </a:lnTo>
                  <a:lnTo>
                    <a:pt x="295" y="808"/>
                  </a:lnTo>
                  <a:lnTo>
                    <a:pt x="308" y="802"/>
                  </a:lnTo>
                  <a:lnTo>
                    <a:pt x="325" y="801"/>
                  </a:lnTo>
                  <a:lnTo>
                    <a:pt x="341" y="802"/>
                  </a:lnTo>
                  <a:lnTo>
                    <a:pt x="361" y="809"/>
                  </a:lnTo>
                  <a:lnTo>
                    <a:pt x="391" y="823"/>
                  </a:lnTo>
                  <a:lnTo>
                    <a:pt x="420" y="844"/>
                  </a:lnTo>
                  <a:lnTo>
                    <a:pt x="447" y="865"/>
                  </a:lnTo>
                  <a:lnTo>
                    <a:pt x="473" y="891"/>
                  </a:lnTo>
                  <a:lnTo>
                    <a:pt x="497" y="917"/>
                  </a:lnTo>
                  <a:lnTo>
                    <a:pt x="522" y="944"/>
                  </a:lnTo>
                  <a:lnTo>
                    <a:pt x="546" y="972"/>
                  </a:lnTo>
                  <a:lnTo>
                    <a:pt x="570" y="1000"/>
                  </a:lnTo>
                  <a:lnTo>
                    <a:pt x="573" y="1011"/>
                  </a:lnTo>
                  <a:lnTo>
                    <a:pt x="580" y="1021"/>
                  </a:lnTo>
                  <a:lnTo>
                    <a:pt x="588" y="1030"/>
                  </a:lnTo>
                  <a:lnTo>
                    <a:pt x="600" y="1037"/>
                  </a:lnTo>
                  <a:lnTo>
                    <a:pt x="608" y="1037"/>
                  </a:lnTo>
                  <a:lnTo>
                    <a:pt x="615" y="1034"/>
                  </a:lnTo>
                  <a:lnTo>
                    <a:pt x="620" y="1028"/>
                  </a:lnTo>
                  <a:lnTo>
                    <a:pt x="627" y="1023"/>
                  </a:lnTo>
                  <a:lnTo>
                    <a:pt x="609" y="984"/>
                  </a:lnTo>
                  <a:lnTo>
                    <a:pt x="588" y="948"/>
                  </a:lnTo>
                  <a:lnTo>
                    <a:pt x="563" y="917"/>
                  </a:lnTo>
                  <a:lnTo>
                    <a:pt x="537" y="888"/>
                  </a:lnTo>
                  <a:lnTo>
                    <a:pt x="507" y="860"/>
                  </a:lnTo>
                  <a:lnTo>
                    <a:pt x="477" y="834"/>
                  </a:lnTo>
                  <a:lnTo>
                    <a:pt x="445" y="809"/>
                  </a:lnTo>
                  <a:lnTo>
                    <a:pt x="415" y="785"/>
                  </a:lnTo>
                  <a:lnTo>
                    <a:pt x="404" y="780"/>
                  </a:lnTo>
                  <a:lnTo>
                    <a:pt x="395" y="775"/>
                  </a:lnTo>
                  <a:lnTo>
                    <a:pt x="386" y="770"/>
                  </a:lnTo>
                  <a:lnTo>
                    <a:pt x="378" y="767"/>
                  </a:lnTo>
                  <a:lnTo>
                    <a:pt x="369" y="762"/>
                  </a:lnTo>
                  <a:lnTo>
                    <a:pt x="361" y="759"/>
                  </a:lnTo>
                  <a:lnTo>
                    <a:pt x="351" y="756"/>
                  </a:lnTo>
                  <a:lnTo>
                    <a:pt x="341" y="756"/>
                  </a:lnTo>
                  <a:lnTo>
                    <a:pt x="336" y="747"/>
                  </a:lnTo>
                  <a:lnTo>
                    <a:pt x="338" y="739"/>
                  </a:lnTo>
                  <a:lnTo>
                    <a:pt x="341" y="728"/>
                  </a:lnTo>
                  <a:lnTo>
                    <a:pt x="347" y="721"/>
                  </a:lnTo>
                  <a:lnTo>
                    <a:pt x="355" y="700"/>
                  </a:lnTo>
                  <a:lnTo>
                    <a:pt x="367" y="680"/>
                  </a:lnTo>
                  <a:lnTo>
                    <a:pt x="379" y="661"/>
                  </a:lnTo>
                  <a:lnTo>
                    <a:pt x="394" y="644"/>
                  </a:lnTo>
                  <a:lnTo>
                    <a:pt x="410" y="629"/>
                  </a:lnTo>
                  <a:lnTo>
                    <a:pt x="429" y="620"/>
                  </a:lnTo>
                  <a:lnTo>
                    <a:pt x="450" y="614"/>
                  </a:lnTo>
                  <a:lnTo>
                    <a:pt x="473" y="615"/>
                  </a:lnTo>
                  <a:lnTo>
                    <a:pt x="477" y="611"/>
                  </a:lnTo>
                  <a:lnTo>
                    <a:pt x="483" y="610"/>
                  </a:lnTo>
                  <a:lnTo>
                    <a:pt x="490" y="610"/>
                  </a:lnTo>
                  <a:lnTo>
                    <a:pt x="497" y="611"/>
                  </a:lnTo>
                  <a:lnTo>
                    <a:pt x="504" y="613"/>
                  </a:lnTo>
                  <a:lnTo>
                    <a:pt x="511" y="615"/>
                  </a:lnTo>
                  <a:lnTo>
                    <a:pt x="517" y="616"/>
                  </a:lnTo>
                  <a:lnTo>
                    <a:pt x="524" y="619"/>
                  </a:lnTo>
                  <a:lnTo>
                    <a:pt x="555" y="636"/>
                  </a:lnTo>
                  <a:lnTo>
                    <a:pt x="589" y="657"/>
                  </a:lnTo>
                  <a:lnTo>
                    <a:pt x="623" y="679"/>
                  </a:lnTo>
                  <a:lnTo>
                    <a:pt x="656" y="702"/>
                  </a:lnTo>
                  <a:lnTo>
                    <a:pt x="688" y="725"/>
                  </a:lnTo>
                  <a:lnTo>
                    <a:pt x="720" y="749"/>
                  </a:lnTo>
                  <a:lnTo>
                    <a:pt x="749" y="774"/>
                  </a:lnTo>
                  <a:lnTo>
                    <a:pt x="780" y="801"/>
                  </a:lnTo>
                  <a:lnTo>
                    <a:pt x="789" y="802"/>
                  </a:lnTo>
                  <a:lnTo>
                    <a:pt x="799" y="800"/>
                  </a:lnTo>
                  <a:lnTo>
                    <a:pt x="807" y="793"/>
                  </a:lnTo>
                  <a:lnTo>
                    <a:pt x="815" y="785"/>
                  </a:lnTo>
                  <a:lnTo>
                    <a:pt x="807" y="770"/>
                  </a:lnTo>
                  <a:lnTo>
                    <a:pt x="797" y="760"/>
                  </a:lnTo>
                  <a:lnTo>
                    <a:pt x="786" y="749"/>
                  </a:lnTo>
                  <a:lnTo>
                    <a:pt x="775" y="740"/>
                  </a:lnTo>
                  <a:lnTo>
                    <a:pt x="762" y="729"/>
                  </a:lnTo>
                  <a:lnTo>
                    <a:pt x="752" y="720"/>
                  </a:lnTo>
                  <a:lnTo>
                    <a:pt x="741" y="709"/>
                  </a:lnTo>
                  <a:lnTo>
                    <a:pt x="735" y="699"/>
                  </a:lnTo>
                  <a:lnTo>
                    <a:pt x="704" y="679"/>
                  </a:lnTo>
                  <a:lnTo>
                    <a:pt x="675" y="659"/>
                  </a:lnTo>
                  <a:lnTo>
                    <a:pt x="645" y="639"/>
                  </a:lnTo>
                  <a:lnTo>
                    <a:pt x="617" y="621"/>
                  </a:lnTo>
                  <a:lnTo>
                    <a:pt x="586" y="603"/>
                  </a:lnTo>
                  <a:lnTo>
                    <a:pt x="555" y="588"/>
                  </a:lnTo>
                  <a:lnTo>
                    <a:pt x="523" y="575"/>
                  </a:lnTo>
                  <a:lnTo>
                    <a:pt x="490" y="566"/>
                  </a:lnTo>
                  <a:lnTo>
                    <a:pt x="481" y="555"/>
                  </a:lnTo>
                  <a:lnTo>
                    <a:pt x="473" y="548"/>
                  </a:lnTo>
                  <a:lnTo>
                    <a:pt x="465" y="540"/>
                  </a:lnTo>
                  <a:lnTo>
                    <a:pt x="457" y="533"/>
                  </a:lnTo>
                  <a:lnTo>
                    <a:pt x="448" y="524"/>
                  </a:lnTo>
                  <a:lnTo>
                    <a:pt x="440" y="517"/>
                  </a:lnTo>
                  <a:lnTo>
                    <a:pt x="432" y="508"/>
                  </a:lnTo>
                  <a:lnTo>
                    <a:pt x="425" y="498"/>
                  </a:lnTo>
                  <a:lnTo>
                    <a:pt x="401" y="463"/>
                  </a:lnTo>
                  <a:lnTo>
                    <a:pt x="381" y="427"/>
                  </a:lnTo>
                  <a:lnTo>
                    <a:pt x="364" y="388"/>
                  </a:lnTo>
                  <a:lnTo>
                    <a:pt x="352" y="348"/>
                  </a:lnTo>
                  <a:lnTo>
                    <a:pt x="341" y="305"/>
                  </a:lnTo>
                  <a:lnTo>
                    <a:pt x="339" y="264"/>
                  </a:lnTo>
                  <a:lnTo>
                    <a:pt x="340" y="220"/>
                  </a:lnTo>
                  <a:lnTo>
                    <a:pt x="349" y="178"/>
                  </a:lnTo>
                  <a:lnTo>
                    <a:pt x="351" y="156"/>
                  </a:lnTo>
                  <a:lnTo>
                    <a:pt x="356" y="136"/>
                  </a:lnTo>
                  <a:lnTo>
                    <a:pt x="363" y="114"/>
                  </a:lnTo>
                  <a:lnTo>
                    <a:pt x="373" y="97"/>
                  </a:lnTo>
                  <a:lnTo>
                    <a:pt x="385" y="77"/>
                  </a:lnTo>
                  <a:lnTo>
                    <a:pt x="397" y="59"/>
                  </a:lnTo>
                  <a:lnTo>
                    <a:pt x="411" y="40"/>
                  </a:lnTo>
                  <a:lnTo>
                    <a:pt x="425" y="23"/>
                  </a:lnTo>
                  <a:lnTo>
                    <a:pt x="432" y="23"/>
                  </a:lnTo>
                  <a:lnTo>
                    <a:pt x="440" y="20"/>
                  </a:lnTo>
                  <a:lnTo>
                    <a:pt x="448" y="17"/>
                  </a:lnTo>
                  <a:lnTo>
                    <a:pt x="456" y="13"/>
                  </a:lnTo>
                  <a:lnTo>
                    <a:pt x="463" y="7"/>
                  </a:lnTo>
                  <a:lnTo>
                    <a:pt x="472" y="4"/>
                  </a:lnTo>
                  <a:lnTo>
                    <a:pt x="480" y="0"/>
                  </a:lnTo>
                  <a:lnTo>
                    <a:pt x="490" y="0"/>
                  </a:lnTo>
                  <a:lnTo>
                    <a:pt x="493" y="0"/>
                  </a:lnTo>
                  <a:lnTo>
                    <a:pt x="500" y="1"/>
                  </a:lnTo>
                  <a:lnTo>
                    <a:pt x="506" y="3"/>
                  </a:lnTo>
                  <a:lnTo>
                    <a:pt x="513" y="6"/>
                  </a:lnTo>
                  <a:lnTo>
                    <a:pt x="519" y="8"/>
                  </a:lnTo>
                  <a:lnTo>
                    <a:pt x="524" y="12"/>
                  </a:lnTo>
                  <a:lnTo>
                    <a:pt x="527" y="16"/>
                  </a:lnTo>
                  <a:lnTo>
                    <a:pt x="530" y="23"/>
                  </a:lnTo>
                  <a:close/>
                </a:path>
              </a:pathLst>
            </a:custGeom>
            <a:solidFill>
              <a:srgbClr val="FFD6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3477" name="Freeform 21"/>
            <p:cNvSpPr>
              <a:spLocks/>
            </p:cNvSpPr>
            <p:nvPr/>
          </p:nvSpPr>
          <p:spPr bwMode="auto">
            <a:xfrm>
              <a:off x="4556" y="3379"/>
              <a:ext cx="54" cy="63"/>
            </a:xfrm>
            <a:custGeom>
              <a:avLst/>
              <a:gdLst>
                <a:gd name="T0" fmla="*/ 185 w 218"/>
                <a:gd name="T1" fmla="*/ 32 h 315"/>
                <a:gd name="T2" fmla="*/ 202 w 218"/>
                <a:gd name="T3" fmla="*/ 63 h 315"/>
                <a:gd name="T4" fmla="*/ 212 w 218"/>
                <a:gd name="T5" fmla="*/ 97 h 315"/>
                <a:gd name="T6" fmla="*/ 217 w 218"/>
                <a:gd name="T7" fmla="*/ 132 h 315"/>
                <a:gd name="T8" fmla="*/ 218 w 218"/>
                <a:gd name="T9" fmla="*/ 171 h 315"/>
                <a:gd name="T10" fmla="*/ 215 w 218"/>
                <a:gd name="T11" fmla="*/ 208 h 315"/>
                <a:gd name="T12" fmla="*/ 211 w 218"/>
                <a:gd name="T13" fmla="*/ 244 h 315"/>
                <a:gd name="T14" fmla="*/ 206 w 218"/>
                <a:gd name="T15" fmla="*/ 280 h 315"/>
                <a:gd name="T16" fmla="*/ 201 w 218"/>
                <a:gd name="T17" fmla="*/ 315 h 315"/>
                <a:gd name="T18" fmla="*/ 183 w 218"/>
                <a:gd name="T19" fmla="*/ 278 h 315"/>
                <a:gd name="T20" fmla="*/ 161 w 218"/>
                <a:gd name="T21" fmla="*/ 244 h 315"/>
                <a:gd name="T22" fmla="*/ 137 w 218"/>
                <a:gd name="T23" fmla="*/ 211 h 315"/>
                <a:gd name="T24" fmla="*/ 112 w 218"/>
                <a:gd name="T25" fmla="*/ 179 h 315"/>
                <a:gd name="T26" fmla="*/ 83 w 218"/>
                <a:gd name="T27" fmla="*/ 148 h 315"/>
                <a:gd name="T28" fmla="*/ 56 w 218"/>
                <a:gd name="T29" fmla="*/ 117 h 315"/>
                <a:gd name="T30" fmla="*/ 27 w 218"/>
                <a:gd name="T31" fmla="*/ 88 h 315"/>
                <a:gd name="T32" fmla="*/ 0 w 218"/>
                <a:gd name="T33" fmla="*/ 59 h 315"/>
                <a:gd name="T34" fmla="*/ 8 w 218"/>
                <a:gd name="T35" fmla="*/ 48 h 315"/>
                <a:gd name="T36" fmla="*/ 18 w 218"/>
                <a:gd name="T37" fmla="*/ 39 h 315"/>
                <a:gd name="T38" fmla="*/ 30 w 218"/>
                <a:gd name="T39" fmla="*/ 31 h 315"/>
                <a:gd name="T40" fmla="*/ 42 w 218"/>
                <a:gd name="T41" fmla="*/ 25 h 315"/>
                <a:gd name="T42" fmla="*/ 55 w 218"/>
                <a:gd name="T43" fmla="*/ 18 h 315"/>
                <a:gd name="T44" fmla="*/ 67 w 218"/>
                <a:gd name="T45" fmla="*/ 13 h 315"/>
                <a:gd name="T46" fmla="*/ 80 w 218"/>
                <a:gd name="T47" fmla="*/ 6 h 315"/>
                <a:gd name="T48" fmla="*/ 94 w 218"/>
                <a:gd name="T49" fmla="*/ 2 h 315"/>
                <a:gd name="T50" fmla="*/ 101 w 218"/>
                <a:gd name="T51" fmla="*/ 0 h 315"/>
                <a:gd name="T52" fmla="*/ 109 w 218"/>
                <a:gd name="T53" fmla="*/ 0 h 315"/>
                <a:gd name="T54" fmla="*/ 115 w 218"/>
                <a:gd name="T55" fmla="*/ 2 h 315"/>
                <a:gd name="T56" fmla="*/ 123 w 218"/>
                <a:gd name="T57" fmla="*/ 3 h 315"/>
                <a:gd name="T58" fmla="*/ 130 w 218"/>
                <a:gd name="T59" fmla="*/ 4 h 315"/>
                <a:gd name="T60" fmla="*/ 137 w 218"/>
                <a:gd name="T61" fmla="*/ 5 h 315"/>
                <a:gd name="T62" fmla="*/ 144 w 218"/>
                <a:gd name="T63" fmla="*/ 6 h 315"/>
                <a:gd name="T64" fmla="*/ 153 w 218"/>
                <a:gd name="T65" fmla="*/ 7 h 315"/>
                <a:gd name="T66" fmla="*/ 185 w 218"/>
                <a:gd name="T67" fmla="*/ 3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8" h="315">
                  <a:moveTo>
                    <a:pt x="185" y="32"/>
                  </a:moveTo>
                  <a:lnTo>
                    <a:pt x="202" y="63"/>
                  </a:lnTo>
                  <a:lnTo>
                    <a:pt x="212" y="97"/>
                  </a:lnTo>
                  <a:lnTo>
                    <a:pt x="217" y="132"/>
                  </a:lnTo>
                  <a:lnTo>
                    <a:pt x="218" y="171"/>
                  </a:lnTo>
                  <a:lnTo>
                    <a:pt x="215" y="208"/>
                  </a:lnTo>
                  <a:lnTo>
                    <a:pt x="211" y="244"/>
                  </a:lnTo>
                  <a:lnTo>
                    <a:pt x="206" y="280"/>
                  </a:lnTo>
                  <a:lnTo>
                    <a:pt x="201" y="315"/>
                  </a:lnTo>
                  <a:lnTo>
                    <a:pt x="183" y="278"/>
                  </a:lnTo>
                  <a:lnTo>
                    <a:pt x="161" y="244"/>
                  </a:lnTo>
                  <a:lnTo>
                    <a:pt x="137" y="211"/>
                  </a:lnTo>
                  <a:lnTo>
                    <a:pt x="112" y="179"/>
                  </a:lnTo>
                  <a:lnTo>
                    <a:pt x="83" y="148"/>
                  </a:lnTo>
                  <a:lnTo>
                    <a:pt x="56" y="117"/>
                  </a:lnTo>
                  <a:lnTo>
                    <a:pt x="27" y="88"/>
                  </a:lnTo>
                  <a:lnTo>
                    <a:pt x="0" y="59"/>
                  </a:lnTo>
                  <a:lnTo>
                    <a:pt x="8" y="48"/>
                  </a:lnTo>
                  <a:lnTo>
                    <a:pt x="18" y="39"/>
                  </a:lnTo>
                  <a:lnTo>
                    <a:pt x="30" y="31"/>
                  </a:lnTo>
                  <a:lnTo>
                    <a:pt x="42" y="25"/>
                  </a:lnTo>
                  <a:lnTo>
                    <a:pt x="55" y="18"/>
                  </a:lnTo>
                  <a:lnTo>
                    <a:pt x="67" y="13"/>
                  </a:lnTo>
                  <a:lnTo>
                    <a:pt x="80" y="6"/>
                  </a:lnTo>
                  <a:lnTo>
                    <a:pt x="94" y="2"/>
                  </a:lnTo>
                  <a:lnTo>
                    <a:pt x="101" y="0"/>
                  </a:lnTo>
                  <a:lnTo>
                    <a:pt x="109" y="0"/>
                  </a:lnTo>
                  <a:lnTo>
                    <a:pt x="115" y="2"/>
                  </a:lnTo>
                  <a:lnTo>
                    <a:pt x="123" y="3"/>
                  </a:lnTo>
                  <a:lnTo>
                    <a:pt x="130" y="4"/>
                  </a:lnTo>
                  <a:lnTo>
                    <a:pt x="137" y="5"/>
                  </a:lnTo>
                  <a:lnTo>
                    <a:pt x="144" y="6"/>
                  </a:lnTo>
                  <a:lnTo>
                    <a:pt x="153" y="7"/>
                  </a:lnTo>
                  <a:lnTo>
                    <a:pt x="185" y="32"/>
                  </a:lnTo>
                  <a:close/>
                </a:path>
              </a:pathLst>
            </a:custGeom>
            <a:solidFill>
              <a:srgbClr val="FFD6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3478" name="Freeform 22"/>
            <p:cNvSpPr>
              <a:spLocks/>
            </p:cNvSpPr>
            <p:nvPr/>
          </p:nvSpPr>
          <p:spPr bwMode="auto">
            <a:xfrm>
              <a:off x="3868" y="3490"/>
              <a:ext cx="354" cy="371"/>
            </a:xfrm>
            <a:custGeom>
              <a:avLst/>
              <a:gdLst>
                <a:gd name="T0" fmla="*/ 726 w 1414"/>
                <a:gd name="T1" fmla="*/ 223 h 1855"/>
                <a:gd name="T2" fmla="*/ 686 w 1414"/>
                <a:gd name="T3" fmla="*/ 390 h 1855"/>
                <a:gd name="T4" fmla="*/ 649 w 1414"/>
                <a:gd name="T5" fmla="*/ 564 h 1855"/>
                <a:gd name="T6" fmla="*/ 597 w 1414"/>
                <a:gd name="T7" fmla="*/ 672 h 1855"/>
                <a:gd name="T8" fmla="*/ 516 w 1414"/>
                <a:gd name="T9" fmla="*/ 739 h 1855"/>
                <a:gd name="T10" fmla="*/ 524 w 1414"/>
                <a:gd name="T11" fmla="*/ 783 h 1855"/>
                <a:gd name="T12" fmla="*/ 659 w 1414"/>
                <a:gd name="T13" fmla="*/ 684 h 1855"/>
                <a:gd name="T14" fmla="*/ 805 w 1414"/>
                <a:gd name="T15" fmla="*/ 677 h 1855"/>
                <a:gd name="T16" fmla="*/ 853 w 1414"/>
                <a:gd name="T17" fmla="*/ 720 h 1855"/>
                <a:gd name="T18" fmla="*/ 779 w 1414"/>
                <a:gd name="T19" fmla="*/ 769 h 1855"/>
                <a:gd name="T20" fmla="*/ 645 w 1414"/>
                <a:gd name="T21" fmla="*/ 834 h 1855"/>
                <a:gd name="T22" fmla="*/ 648 w 1414"/>
                <a:gd name="T23" fmla="*/ 874 h 1855"/>
                <a:gd name="T24" fmla="*/ 683 w 1414"/>
                <a:gd name="T25" fmla="*/ 869 h 1855"/>
                <a:gd name="T26" fmla="*/ 787 w 1414"/>
                <a:gd name="T27" fmla="*/ 819 h 1855"/>
                <a:gd name="T28" fmla="*/ 868 w 1414"/>
                <a:gd name="T29" fmla="*/ 791 h 1855"/>
                <a:gd name="T30" fmla="*/ 909 w 1414"/>
                <a:gd name="T31" fmla="*/ 789 h 1855"/>
                <a:gd name="T32" fmla="*/ 962 w 1414"/>
                <a:gd name="T33" fmla="*/ 788 h 1855"/>
                <a:gd name="T34" fmla="*/ 1020 w 1414"/>
                <a:gd name="T35" fmla="*/ 803 h 1855"/>
                <a:gd name="T36" fmla="*/ 1086 w 1414"/>
                <a:gd name="T37" fmla="*/ 855 h 1855"/>
                <a:gd name="T38" fmla="*/ 1086 w 1414"/>
                <a:gd name="T39" fmla="*/ 888 h 1855"/>
                <a:gd name="T40" fmla="*/ 1053 w 1414"/>
                <a:gd name="T41" fmla="*/ 891 h 1855"/>
                <a:gd name="T42" fmla="*/ 921 w 1414"/>
                <a:gd name="T43" fmla="*/ 962 h 1855"/>
                <a:gd name="T44" fmla="*/ 835 w 1414"/>
                <a:gd name="T45" fmla="*/ 1028 h 1855"/>
                <a:gd name="T46" fmla="*/ 853 w 1414"/>
                <a:gd name="T47" fmla="*/ 1062 h 1855"/>
                <a:gd name="T48" fmla="*/ 906 w 1414"/>
                <a:gd name="T49" fmla="*/ 1033 h 1855"/>
                <a:gd name="T50" fmla="*/ 1041 w 1414"/>
                <a:gd name="T51" fmla="*/ 945 h 1855"/>
                <a:gd name="T52" fmla="*/ 1189 w 1414"/>
                <a:gd name="T53" fmla="*/ 954 h 1855"/>
                <a:gd name="T54" fmla="*/ 1322 w 1414"/>
                <a:gd name="T55" fmla="*/ 988 h 1855"/>
                <a:gd name="T56" fmla="*/ 1386 w 1414"/>
                <a:gd name="T57" fmla="*/ 995 h 1855"/>
                <a:gd name="T58" fmla="*/ 1413 w 1414"/>
                <a:gd name="T59" fmla="*/ 1036 h 1855"/>
                <a:gd name="T60" fmla="*/ 1401 w 1414"/>
                <a:gd name="T61" fmla="*/ 1120 h 1855"/>
                <a:gd name="T62" fmla="*/ 1268 w 1414"/>
                <a:gd name="T63" fmla="*/ 1207 h 1855"/>
                <a:gd name="T64" fmla="*/ 1069 w 1414"/>
                <a:gd name="T65" fmla="*/ 1243 h 1855"/>
                <a:gd name="T66" fmla="*/ 1032 w 1414"/>
                <a:gd name="T67" fmla="*/ 1253 h 1855"/>
                <a:gd name="T68" fmla="*/ 1013 w 1414"/>
                <a:gd name="T69" fmla="*/ 1294 h 1855"/>
                <a:gd name="T70" fmla="*/ 1000 w 1414"/>
                <a:gd name="T71" fmla="*/ 1378 h 1855"/>
                <a:gd name="T72" fmla="*/ 950 w 1414"/>
                <a:gd name="T73" fmla="*/ 1625 h 1855"/>
                <a:gd name="T74" fmla="*/ 764 w 1414"/>
                <a:gd name="T75" fmla="*/ 1795 h 1855"/>
                <a:gd name="T76" fmla="*/ 516 w 1414"/>
                <a:gd name="T77" fmla="*/ 1855 h 1855"/>
                <a:gd name="T78" fmla="*/ 250 w 1414"/>
                <a:gd name="T79" fmla="*/ 1671 h 1855"/>
                <a:gd name="T80" fmla="*/ 52 w 1414"/>
                <a:gd name="T81" fmla="*/ 1617 h 1855"/>
                <a:gd name="T82" fmla="*/ 5 w 1414"/>
                <a:gd name="T83" fmla="*/ 1610 h 1855"/>
                <a:gd name="T84" fmla="*/ 47 w 1414"/>
                <a:gd name="T85" fmla="*/ 1392 h 1855"/>
                <a:gd name="T86" fmla="*/ 101 w 1414"/>
                <a:gd name="T87" fmla="*/ 1147 h 1855"/>
                <a:gd name="T88" fmla="*/ 151 w 1414"/>
                <a:gd name="T89" fmla="*/ 970 h 1855"/>
                <a:gd name="T90" fmla="*/ 164 w 1414"/>
                <a:gd name="T91" fmla="*/ 868 h 1855"/>
                <a:gd name="T92" fmla="*/ 232 w 1414"/>
                <a:gd name="T93" fmla="*/ 705 h 1855"/>
                <a:gd name="T94" fmla="*/ 360 w 1414"/>
                <a:gd name="T95" fmla="*/ 557 h 1855"/>
                <a:gd name="T96" fmla="*/ 419 w 1414"/>
                <a:gd name="T97" fmla="*/ 451 h 1855"/>
                <a:gd name="T98" fmla="*/ 461 w 1414"/>
                <a:gd name="T99" fmla="*/ 307 h 1855"/>
                <a:gd name="T100" fmla="*/ 497 w 1414"/>
                <a:gd name="T101" fmla="*/ 141 h 1855"/>
                <a:gd name="T102" fmla="*/ 506 w 1414"/>
                <a:gd name="T103" fmla="*/ 95 h 1855"/>
                <a:gd name="T104" fmla="*/ 515 w 1414"/>
                <a:gd name="T105" fmla="*/ 55 h 1855"/>
                <a:gd name="T106" fmla="*/ 529 w 1414"/>
                <a:gd name="T107" fmla="*/ 20 h 1855"/>
                <a:gd name="T108" fmla="*/ 563 w 1414"/>
                <a:gd name="T109" fmla="*/ 9 h 1855"/>
                <a:gd name="T110" fmla="*/ 605 w 1414"/>
                <a:gd name="T111" fmla="*/ 2 h 1855"/>
                <a:gd name="T112" fmla="*/ 680 w 1414"/>
                <a:gd name="T113" fmla="*/ 54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4" h="1855">
                  <a:moveTo>
                    <a:pt x="701" y="86"/>
                  </a:moveTo>
                  <a:lnTo>
                    <a:pt x="710" y="116"/>
                  </a:lnTo>
                  <a:lnTo>
                    <a:pt x="718" y="152"/>
                  </a:lnTo>
                  <a:lnTo>
                    <a:pt x="724" y="187"/>
                  </a:lnTo>
                  <a:lnTo>
                    <a:pt x="726" y="223"/>
                  </a:lnTo>
                  <a:lnTo>
                    <a:pt x="724" y="258"/>
                  </a:lnTo>
                  <a:lnTo>
                    <a:pt x="718" y="293"/>
                  </a:lnTo>
                  <a:lnTo>
                    <a:pt x="708" y="325"/>
                  </a:lnTo>
                  <a:lnTo>
                    <a:pt x="691" y="354"/>
                  </a:lnTo>
                  <a:lnTo>
                    <a:pt x="686" y="390"/>
                  </a:lnTo>
                  <a:lnTo>
                    <a:pt x="682" y="425"/>
                  </a:lnTo>
                  <a:lnTo>
                    <a:pt x="675" y="460"/>
                  </a:lnTo>
                  <a:lnTo>
                    <a:pt x="668" y="496"/>
                  </a:lnTo>
                  <a:lnTo>
                    <a:pt x="659" y="530"/>
                  </a:lnTo>
                  <a:lnTo>
                    <a:pt x="649" y="564"/>
                  </a:lnTo>
                  <a:lnTo>
                    <a:pt x="637" y="597"/>
                  </a:lnTo>
                  <a:lnTo>
                    <a:pt x="626" y="631"/>
                  </a:lnTo>
                  <a:lnTo>
                    <a:pt x="632" y="647"/>
                  </a:lnTo>
                  <a:lnTo>
                    <a:pt x="614" y="658"/>
                  </a:lnTo>
                  <a:lnTo>
                    <a:pt x="597" y="672"/>
                  </a:lnTo>
                  <a:lnTo>
                    <a:pt x="580" y="685"/>
                  </a:lnTo>
                  <a:lnTo>
                    <a:pt x="564" y="699"/>
                  </a:lnTo>
                  <a:lnTo>
                    <a:pt x="547" y="712"/>
                  </a:lnTo>
                  <a:lnTo>
                    <a:pt x="532" y="726"/>
                  </a:lnTo>
                  <a:lnTo>
                    <a:pt x="516" y="739"/>
                  </a:lnTo>
                  <a:lnTo>
                    <a:pt x="502" y="752"/>
                  </a:lnTo>
                  <a:lnTo>
                    <a:pt x="504" y="761"/>
                  </a:lnTo>
                  <a:lnTo>
                    <a:pt x="508" y="769"/>
                  </a:lnTo>
                  <a:lnTo>
                    <a:pt x="515" y="776"/>
                  </a:lnTo>
                  <a:lnTo>
                    <a:pt x="524" y="783"/>
                  </a:lnTo>
                  <a:lnTo>
                    <a:pt x="540" y="781"/>
                  </a:lnTo>
                  <a:lnTo>
                    <a:pt x="566" y="755"/>
                  </a:lnTo>
                  <a:lnTo>
                    <a:pt x="596" y="730"/>
                  </a:lnTo>
                  <a:lnTo>
                    <a:pt x="626" y="705"/>
                  </a:lnTo>
                  <a:lnTo>
                    <a:pt x="659" y="684"/>
                  </a:lnTo>
                  <a:lnTo>
                    <a:pt x="691" y="667"/>
                  </a:lnTo>
                  <a:lnTo>
                    <a:pt x="725" y="659"/>
                  </a:lnTo>
                  <a:lnTo>
                    <a:pt x="760" y="658"/>
                  </a:lnTo>
                  <a:lnTo>
                    <a:pt x="795" y="670"/>
                  </a:lnTo>
                  <a:lnTo>
                    <a:pt x="805" y="677"/>
                  </a:lnTo>
                  <a:lnTo>
                    <a:pt x="817" y="685"/>
                  </a:lnTo>
                  <a:lnTo>
                    <a:pt x="827" y="692"/>
                  </a:lnTo>
                  <a:lnTo>
                    <a:pt x="837" y="702"/>
                  </a:lnTo>
                  <a:lnTo>
                    <a:pt x="845" y="710"/>
                  </a:lnTo>
                  <a:lnTo>
                    <a:pt x="853" y="720"/>
                  </a:lnTo>
                  <a:lnTo>
                    <a:pt x="859" y="731"/>
                  </a:lnTo>
                  <a:lnTo>
                    <a:pt x="865" y="744"/>
                  </a:lnTo>
                  <a:lnTo>
                    <a:pt x="834" y="749"/>
                  </a:lnTo>
                  <a:lnTo>
                    <a:pt x="806" y="758"/>
                  </a:lnTo>
                  <a:lnTo>
                    <a:pt x="779" y="769"/>
                  </a:lnTo>
                  <a:lnTo>
                    <a:pt x="753" y="783"/>
                  </a:lnTo>
                  <a:lnTo>
                    <a:pt x="725" y="796"/>
                  </a:lnTo>
                  <a:lnTo>
                    <a:pt x="699" y="810"/>
                  </a:lnTo>
                  <a:lnTo>
                    <a:pt x="672" y="822"/>
                  </a:lnTo>
                  <a:lnTo>
                    <a:pt x="645" y="834"/>
                  </a:lnTo>
                  <a:lnTo>
                    <a:pt x="640" y="841"/>
                  </a:lnTo>
                  <a:lnTo>
                    <a:pt x="635" y="849"/>
                  </a:lnTo>
                  <a:lnTo>
                    <a:pt x="634" y="858"/>
                  </a:lnTo>
                  <a:lnTo>
                    <a:pt x="640" y="869"/>
                  </a:lnTo>
                  <a:lnTo>
                    <a:pt x="648" y="874"/>
                  </a:lnTo>
                  <a:lnTo>
                    <a:pt x="659" y="874"/>
                  </a:lnTo>
                  <a:lnTo>
                    <a:pt x="665" y="872"/>
                  </a:lnTo>
                  <a:lnTo>
                    <a:pt x="670" y="871"/>
                  </a:lnTo>
                  <a:lnTo>
                    <a:pt x="676" y="869"/>
                  </a:lnTo>
                  <a:lnTo>
                    <a:pt x="683" y="869"/>
                  </a:lnTo>
                  <a:lnTo>
                    <a:pt x="704" y="861"/>
                  </a:lnTo>
                  <a:lnTo>
                    <a:pt x="724" y="851"/>
                  </a:lnTo>
                  <a:lnTo>
                    <a:pt x="745" y="841"/>
                  </a:lnTo>
                  <a:lnTo>
                    <a:pt x="766" y="830"/>
                  </a:lnTo>
                  <a:lnTo>
                    <a:pt x="787" y="819"/>
                  </a:lnTo>
                  <a:lnTo>
                    <a:pt x="809" y="810"/>
                  </a:lnTo>
                  <a:lnTo>
                    <a:pt x="830" y="802"/>
                  </a:lnTo>
                  <a:lnTo>
                    <a:pt x="854" y="797"/>
                  </a:lnTo>
                  <a:lnTo>
                    <a:pt x="861" y="794"/>
                  </a:lnTo>
                  <a:lnTo>
                    <a:pt x="868" y="791"/>
                  </a:lnTo>
                  <a:lnTo>
                    <a:pt x="876" y="789"/>
                  </a:lnTo>
                  <a:lnTo>
                    <a:pt x="885" y="789"/>
                  </a:lnTo>
                  <a:lnTo>
                    <a:pt x="893" y="788"/>
                  </a:lnTo>
                  <a:lnTo>
                    <a:pt x="901" y="788"/>
                  </a:lnTo>
                  <a:lnTo>
                    <a:pt x="909" y="789"/>
                  </a:lnTo>
                  <a:lnTo>
                    <a:pt x="918" y="791"/>
                  </a:lnTo>
                  <a:lnTo>
                    <a:pt x="929" y="788"/>
                  </a:lnTo>
                  <a:lnTo>
                    <a:pt x="939" y="786"/>
                  </a:lnTo>
                  <a:lnTo>
                    <a:pt x="950" y="786"/>
                  </a:lnTo>
                  <a:lnTo>
                    <a:pt x="962" y="788"/>
                  </a:lnTo>
                  <a:lnTo>
                    <a:pt x="972" y="788"/>
                  </a:lnTo>
                  <a:lnTo>
                    <a:pt x="984" y="790"/>
                  </a:lnTo>
                  <a:lnTo>
                    <a:pt x="994" y="794"/>
                  </a:lnTo>
                  <a:lnTo>
                    <a:pt x="1005" y="797"/>
                  </a:lnTo>
                  <a:lnTo>
                    <a:pt x="1020" y="803"/>
                  </a:lnTo>
                  <a:lnTo>
                    <a:pt x="1035" y="810"/>
                  </a:lnTo>
                  <a:lnTo>
                    <a:pt x="1049" y="819"/>
                  </a:lnTo>
                  <a:lnTo>
                    <a:pt x="1062" y="830"/>
                  </a:lnTo>
                  <a:lnTo>
                    <a:pt x="1074" y="841"/>
                  </a:lnTo>
                  <a:lnTo>
                    <a:pt x="1086" y="855"/>
                  </a:lnTo>
                  <a:lnTo>
                    <a:pt x="1097" y="868"/>
                  </a:lnTo>
                  <a:lnTo>
                    <a:pt x="1107" y="883"/>
                  </a:lnTo>
                  <a:lnTo>
                    <a:pt x="1100" y="885"/>
                  </a:lnTo>
                  <a:lnTo>
                    <a:pt x="1094" y="888"/>
                  </a:lnTo>
                  <a:lnTo>
                    <a:pt x="1086" y="888"/>
                  </a:lnTo>
                  <a:lnTo>
                    <a:pt x="1080" y="889"/>
                  </a:lnTo>
                  <a:lnTo>
                    <a:pt x="1072" y="888"/>
                  </a:lnTo>
                  <a:lnTo>
                    <a:pt x="1065" y="888"/>
                  </a:lnTo>
                  <a:lnTo>
                    <a:pt x="1058" y="889"/>
                  </a:lnTo>
                  <a:lnTo>
                    <a:pt x="1053" y="891"/>
                  </a:lnTo>
                  <a:lnTo>
                    <a:pt x="1026" y="901"/>
                  </a:lnTo>
                  <a:lnTo>
                    <a:pt x="1000" y="915"/>
                  </a:lnTo>
                  <a:lnTo>
                    <a:pt x="972" y="929"/>
                  </a:lnTo>
                  <a:lnTo>
                    <a:pt x="947" y="945"/>
                  </a:lnTo>
                  <a:lnTo>
                    <a:pt x="921" y="962"/>
                  </a:lnTo>
                  <a:lnTo>
                    <a:pt x="896" y="978"/>
                  </a:lnTo>
                  <a:lnTo>
                    <a:pt x="869" y="994"/>
                  </a:lnTo>
                  <a:lnTo>
                    <a:pt x="844" y="1010"/>
                  </a:lnTo>
                  <a:lnTo>
                    <a:pt x="837" y="1017"/>
                  </a:lnTo>
                  <a:lnTo>
                    <a:pt x="835" y="1028"/>
                  </a:lnTo>
                  <a:lnTo>
                    <a:pt x="835" y="1037"/>
                  </a:lnTo>
                  <a:lnTo>
                    <a:pt x="836" y="1047"/>
                  </a:lnTo>
                  <a:lnTo>
                    <a:pt x="838" y="1054"/>
                  </a:lnTo>
                  <a:lnTo>
                    <a:pt x="845" y="1060"/>
                  </a:lnTo>
                  <a:lnTo>
                    <a:pt x="853" y="1062"/>
                  </a:lnTo>
                  <a:lnTo>
                    <a:pt x="862" y="1066"/>
                  </a:lnTo>
                  <a:lnTo>
                    <a:pt x="874" y="1059"/>
                  </a:lnTo>
                  <a:lnTo>
                    <a:pt x="885" y="1050"/>
                  </a:lnTo>
                  <a:lnTo>
                    <a:pt x="896" y="1041"/>
                  </a:lnTo>
                  <a:lnTo>
                    <a:pt x="906" y="1033"/>
                  </a:lnTo>
                  <a:lnTo>
                    <a:pt x="931" y="1013"/>
                  </a:lnTo>
                  <a:lnTo>
                    <a:pt x="957" y="994"/>
                  </a:lnTo>
                  <a:lnTo>
                    <a:pt x="985" y="975"/>
                  </a:lnTo>
                  <a:lnTo>
                    <a:pt x="1013" y="960"/>
                  </a:lnTo>
                  <a:lnTo>
                    <a:pt x="1041" y="945"/>
                  </a:lnTo>
                  <a:lnTo>
                    <a:pt x="1073" y="936"/>
                  </a:lnTo>
                  <a:lnTo>
                    <a:pt x="1104" y="932"/>
                  </a:lnTo>
                  <a:lnTo>
                    <a:pt x="1139" y="936"/>
                  </a:lnTo>
                  <a:lnTo>
                    <a:pt x="1163" y="943"/>
                  </a:lnTo>
                  <a:lnTo>
                    <a:pt x="1189" y="954"/>
                  </a:lnTo>
                  <a:lnTo>
                    <a:pt x="1214" y="963"/>
                  </a:lnTo>
                  <a:lnTo>
                    <a:pt x="1242" y="973"/>
                  </a:lnTo>
                  <a:lnTo>
                    <a:pt x="1267" y="980"/>
                  </a:lnTo>
                  <a:lnTo>
                    <a:pt x="1294" y="985"/>
                  </a:lnTo>
                  <a:lnTo>
                    <a:pt x="1322" y="988"/>
                  </a:lnTo>
                  <a:lnTo>
                    <a:pt x="1349" y="988"/>
                  </a:lnTo>
                  <a:lnTo>
                    <a:pt x="1357" y="990"/>
                  </a:lnTo>
                  <a:lnTo>
                    <a:pt x="1367" y="993"/>
                  </a:lnTo>
                  <a:lnTo>
                    <a:pt x="1377" y="993"/>
                  </a:lnTo>
                  <a:lnTo>
                    <a:pt x="1386" y="995"/>
                  </a:lnTo>
                  <a:lnTo>
                    <a:pt x="1393" y="996"/>
                  </a:lnTo>
                  <a:lnTo>
                    <a:pt x="1401" y="1001"/>
                  </a:lnTo>
                  <a:lnTo>
                    <a:pt x="1407" y="1008"/>
                  </a:lnTo>
                  <a:lnTo>
                    <a:pt x="1413" y="1018"/>
                  </a:lnTo>
                  <a:lnTo>
                    <a:pt x="1413" y="1036"/>
                  </a:lnTo>
                  <a:lnTo>
                    <a:pt x="1414" y="1054"/>
                  </a:lnTo>
                  <a:lnTo>
                    <a:pt x="1414" y="1070"/>
                  </a:lnTo>
                  <a:lnTo>
                    <a:pt x="1413" y="1088"/>
                  </a:lnTo>
                  <a:lnTo>
                    <a:pt x="1407" y="1103"/>
                  </a:lnTo>
                  <a:lnTo>
                    <a:pt x="1401" y="1120"/>
                  </a:lnTo>
                  <a:lnTo>
                    <a:pt x="1391" y="1134"/>
                  </a:lnTo>
                  <a:lnTo>
                    <a:pt x="1379" y="1149"/>
                  </a:lnTo>
                  <a:lnTo>
                    <a:pt x="1343" y="1175"/>
                  </a:lnTo>
                  <a:lnTo>
                    <a:pt x="1307" y="1195"/>
                  </a:lnTo>
                  <a:lnTo>
                    <a:pt x="1268" y="1207"/>
                  </a:lnTo>
                  <a:lnTo>
                    <a:pt x="1230" y="1216"/>
                  </a:lnTo>
                  <a:lnTo>
                    <a:pt x="1189" y="1221"/>
                  </a:lnTo>
                  <a:lnTo>
                    <a:pt x="1149" y="1227"/>
                  </a:lnTo>
                  <a:lnTo>
                    <a:pt x="1109" y="1233"/>
                  </a:lnTo>
                  <a:lnTo>
                    <a:pt x="1069" y="1243"/>
                  </a:lnTo>
                  <a:lnTo>
                    <a:pt x="1062" y="1240"/>
                  </a:lnTo>
                  <a:lnTo>
                    <a:pt x="1056" y="1241"/>
                  </a:lnTo>
                  <a:lnTo>
                    <a:pt x="1049" y="1242"/>
                  </a:lnTo>
                  <a:lnTo>
                    <a:pt x="1043" y="1246"/>
                  </a:lnTo>
                  <a:lnTo>
                    <a:pt x="1032" y="1253"/>
                  </a:lnTo>
                  <a:lnTo>
                    <a:pt x="1021" y="1262"/>
                  </a:lnTo>
                  <a:lnTo>
                    <a:pt x="1020" y="1271"/>
                  </a:lnTo>
                  <a:lnTo>
                    <a:pt x="1019" y="1279"/>
                  </a:lnTo>
                  <a:lnTo>
                    <a:pt x="1016" y="1286"/>
                  </a:lnTo>
                  <a:lnTo>
                    <a:pt x="1013" y="1294"/>
                  </a:lnTo>
                  <a:lnTo>
                    <a:pt x="1010" y="1301"/>
                  </a:lnTo>
                  <a:lnTo>
                    <a:pt x="1008" y="1309"/>
                  </a:lnTo>
                  <a:lnTo>
                    <a:pt x="1005" y="1316"/>
                  </a:lnTo>
                  <a:lnTo>
                    <a:pt x="1005" y="1326"/>
                  </a:lnTo>
                  <a:lnTo>
                    <a:pt x="1000" y="1378"/>
                  </a:lnTo>
                  <a:lnTo>
                    <a:pt x="995" y="1430"/>
                  </a:lnTo>
                  <a:lnTo>
                    <a:pt x="989" y="1480"/>
                  </a:lnTo>
                  <a:lnTo>
                    <a:pt x="981" y="1531"/>
                  </a:lnTo>
                  <a:lnTo>
                    <a:pt x="968" y="1579"/>
                  </a:lnTo>
                  <a:lnTo>
                    <a:pt x="950" y="1625"/>
                  </a:lnTo>
                  <a:lnTo>
                    <a:pt x="925" y="1667"/>
                  </a:lnTo>
                  <a:lnTo>
                    <a:pt x="894" y="1709"/>
                  </a:lnTo>
                  <a:lnTo>
                    <a:pt x="852" y="1743"/>
                  </a:lnTo>
                  <a:lnTo>
                    <a:pt x="809" y="1772"/>
                  </a:lnTo>
                  <a:lnTo>
                    <a:pt x="764" y="1795"/>
                  </a:lnTo>
                  <a:lnTo>
                    <a:pt x="718" y="1815"/>
                  </a:lnTo>
                  <a:lnTo>
                    <a:pt x="669" y="1829"/>
                  </a:lnTo>
                  <a:lnTo>
                    <a:pt x="620" y="1839"/>
                  </a:lnTo>
                  <a:lnTo>
                    <a:pt x="569" y="1848"/>
                  </a:lnTo>
                  <a:lnTo>
                    <a:pt x="516" y="1855"/>
                  </a:lnTo>
                  <a:lnTo>
                    <a:pt x="468" y="1805"/>
                  </a:lnTo>
                  <a:lnTo>
                    <a:pt x="418" y="1763"/>
                  </a:lnTo>
                  <a:lnTo>
                    <a:pt x="363" y="1726"/>
                  </a:lnTo>
                  <a:lnTo>
                    <a:pt x="308" y="1697"/>
                  </a:lnTo>
                  <a:lnTo>
                    <a:pt x="250" y="1671"/>
                  </a:lnTo>
                  <a:lnTo>
                    <a:pt x="191" y="1650"/>
                  </a:lnTo>
                  <a:lnTo>
                    <a:pt x="130" y="1630"/>
                  </a:lnTo>
                  <a:lnTo>
                    <a:pt x="69" y="1614"/>
                  </a:lnTo>
                  <a:lnTo>
                    <a:pt x="61" y="1616"/>
                  </a:lnTo>
                  <a:lnTo>
                    <a:pt x="52" y="1617"/>
                  </a:lnTo>
                  <a:lnTo>
                    <a:pt x="42" y="1617"/>
                  </a:lnTo>
                  <a:lnTo>
                    <a:pt x="33" y="1617"/>
                  </a:lnTo>
                  <a:lnTo>
                    <a:pt x="23" y="1614"/>
                  </a:lnTo>
                  <a:lnTo>
                    <a:pt x="15" y="1613"/>
                  </a:lnTo>
                  <a:lnTo>
                    <a:pt x="5" y="1610"/>
                  </a:lnTo>
                  <a:lnTo>
                    <a:pt x="0" y="1606"/>
                  </a:lnTo>
                  <a:lnTo>
                    <a:pt x="15" y="1552"/>
                  </a:lnTo>
                  <a:lnTo>
                    <a:pt x="27" y="1499"/>
                  </a:lnTo>
                  <a:lnTo>
                    <a:pt x="37" y="1445"/>
                  </a:lnTo>
                  <a:lnTo>
                    <a:pt x="47" y="1392"/>
                  </a:lnTo>
                  <a:lnTo>
                    <a:pt x="53" y="1339"/>
                  </a:lnTo>
                  <a:lnTo>
                    <a:pt x="64" y="1286"/>
                  </a:lnTo>
                  <a:lnTo>
                    <a:pt x="75" y="1233"/>
                  </a:lnTo>
                  <a:lnTo>
                    <a:pt x="91" y="1182"/>
                  </a:lnTo>
                  <a:lnTo>
                    <a:pt x="101" y="1147"/>
                  </a:lnTo>
                  <a:lnTo>
                    <a:pt x="113" y="1112"/>
                  </a:lnTo>
                  <a:lnTo>
                    <a:pt x="123" y="1076"/>
                  </a:lnTo>
                  <a:lnTo>
                    <a:pt x="135" y="1042"/>
                  </a:lnTo>
                  <a:lnTo>
                    <a:pt x="143" y="1006"/>
                  </a:lnTo>
                  <a:lnTo>
                    <a:pt x="151" y="970"/>
                  </a:lnTo>
                  <a:lnTo>
                    <a:pt x="155" y="935"/>
                  </a:lnTo>
                  <a:lnTo>
                    <a:pt x="159" y="900"/>
                  </a:lnTo>
                  <a:lnTo>
                    <a:pt x="164" y="889"/>
                  </a:lnTo>
                  <a:lnTo>
                    <a:pt x="165" y="878"/>
                  </a:lnTo>
                  <a:lnTo>
                    <a:pt x="164" y="868"/>
                  </a:lnTo>
                  <a:lnTo>
                    <a:pt x="167" y="858"/>
                  </a:lnTo>
                  <a:lnTo>
                    <a:pt x="171" y="814"/>
                  </a:lnTo>
                  <a:lnTo>
                    <a:pt x="185" y="775"/>
                  </a:lnTo>
                  <a:lnTo>
                    <a:pt x="205" y="738"/>
                  </a:lnTo>
                  <a:lnTo>
                    <a:pt x="232" y="705"/>
                  </a:lnTo>
                  <a:lnTo>
                    <a:pt x="259" y="672"/>
                  </a:lnTo>
                  <a:lnTo>
                    <a:pt x="289" y="642"/>
                  </a:lnTo>
                  <a:lnTo>
                    <a:pt x="317" y="609"/>
                  </a:lnTo>
                  <a:lnTo>
                    <a:pt x="344" y="576"/>
                  </a:lnTo>
                  <a:lnTo>
                    <a:pt x="360" y="557"/>
                  </a:lnTo>
                  <a:lnTo>
                    <a:pt x="374" y="538"/>
                  </a:lnTo>
                  <a:lnTo>
                    <a:pt x="387" y="517"/>
                  </a:lnTo>
                  <a:lnTo>
                    <a:pt x="400" y="497"/>
                  </a:lnTo>
                  <a:lnTo>
                    <a:pt x="409" y="473"/>
                  </a:lnTo>
                  <a:lnTo>
                    <a:pt x="419" y="451"/>
                  </a:lnTo>
                  <a:lnTo>
                    <a:pt x="427" y="427"/>
                  </a:lnTo>
                  <a:lnTo>
                    <a:pt x="435" y="404"/>
                  </a:lnTo>
                  <a:lnTo>
                    <a:pt x="444" y="372"/>
                  </a:lnTo>
                  <a:lnTo>
                    <a:pt x="453" y="340"/>
                  </a:lnTo>
                  <a:lnTo>
                    <a:pt x="461" y="307"/>
                  </a:lnTo>
                  <a:lnTo>
                    <a:pt x="469" y="274"/>
                  </a:lnTo>
                  <a:lnTo>
                    <a:pt x="476" y="240"/>
                  </a:lnTo>
                  <a:lnTo>
                    <a:pt x="483" y="207"/>
                  </a:lnTo>
                  <a:lnTo>
                    <a:pt x="490" y="173"/>
                  </a:lnTo>
                  <a:lnTo>
                    <a:pt x="497" y="141"/>
                  </a:lnTo>
                  <a:lnTo>
                    <a:pt x="498" y="130"/>
                  </a:lnTo>
                  <a:lnTo>
                    <a:pt x="500" y="122"/>
                  </a:lnTo>
                  <a:lnTo>
                    <a:pt x="502" y="113"/>
                  </a:lnTo>
                  <a:lnTo>
                    <a:pt x="505" y="105"/>
                  </a:lnTo>
                  <a:lnTo>
                    <a:pt x="506" y="95"/>
                  </a:lnTo>
                  <a:lnTo>
                    <a:pt x="508" y="87"/>
                  </a:lnTo>
                  <a:lnTo>
                    <a:pt x="509" y="77"/>
                  </a:lnTo>
                  <a:lnTo>
                    <a:pt x="510" y="69"/>
                  </a:lnTo>
                  <a:lnTo>
                    <a:pt x="513" y="62"/>
                  </a:lnTo>
                  <a:lnTo>
                    <a:pt x="515" y="55"/>
                  </a:lnTo>
                  <a:lnTo>
                    <a:pt x="517" y="48"/>
                  </a:lnTo>
                  <a:lnTo>
                    <a:pt x="520" y="41"/>
                  </a:lnTo>
                  <a:lnTo>
                    <a:pt x="522" y="34"/>
                  </a:lnTo>
                  <a:lnTo>
                    <a:pt x="525" y="27"/>
                  </a:lnTo>
                  <a:lnTo>
                    <a:pt x="529" y="20"/>
                  </a:lnTo>
                  <a:lnTo>
                    <a:pt x="534" y="14"/>
                  </a:lnTo>
                  <a:lnTo>
                    <a:pt x="541" y="14"/>
                  </a:lnTo>
                  <a:lnTo>
                    <a:pt x="549" y="14"/>
                  </a:lnTo>
                  <a:lnTo>
                    <a:pt x="556" y="11"/>
                  </a:lnTo>
                  <a:lnTo>
                    <a:pt x="563" y="9"/>
                  </a:lnTo>
                  <a:lnTo>
                    <a:pt x="569" y="6"/>
                  </a:lnTo>
                  <a:lnTo>
                    <a:pt x="574" y="2"/>
                  </a:lnTo>
                  <a:lnTo>
                    <a:pt x="581" y="0"/>
                  </a:lnTo>
                  <a:lnTo>
                    <a:pt x="588" y="0"/>
                  </a:lnTo>
                  <a:lnTo>
                    <a:pt x="605" y="2"/>
                  </a:lnTo>
                  <a:lnTo>
                    <a:pt x="624" y="8"/>
                  </a:lnTo>
                  <a:lnTo>
                    <a:pt x="640" y="15"/>
                  </a:lnTo>
                  <a:lnTo>
                    <a:pt x="654" y="27"/>
                  </a:lnTo>
                  <a:lnTo>
                    <a:pt x="667" y="40"/>
                  </a:lnTo>
                  <a:lnTo>
                    <a:pt x="680" y="54"/>
                  </a:lnTo>
                  <a:lnTo>
                    <a:pt x="690" y="69"/>
                  </a:lnTo>
                  <a:lnTo>
                    <a:pt x="701" y="86"/>
                  </a:lnTo>
                  <a:close/>
                </a:path>
              </a:pathLst>
            </a:custGeom>
            <a:solidFill>
              <a:srgbClr val="FFD6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3479" name="Freeform 23"/>
            <p:cNvSpPr>
              <a:spLocks/>
            </p:cNvSpPr>
            <p:nvPr/>
          </p:nvSpPr>
          <p:spPr bwMode="auto">
            <a:xfrm>
              <a:off x="4229" y="3642"/>
              <a:ext cx="198" cy="159"/>
            </a:xfrm>
            <a:custGeom>
              <a:avLst/>
              <a:gdLst>
                <a:gd name="T0" fmla="*/ 675 w 789"/>
                <a:gd name="T1" fmla="*/ 49 h 797"/>
                <a:gd name="T2" fmla="*/ 673 w 789"/>
                <a:gd name="T3" fmla="*/ 100 h 797"/>
                <a:gd name="T4" fmla="*/ 676 w 789"/>
                <a:gd name="T5" fmla="*/ 152 h 797"/>
                <a:gd name="T6" fmla="*/ 687 w 789"/>
                <a:gd name="T7" fmla="*/ 202 h 797"/>
                <a:gd name="T8" fmla="*/ 708 w 789"/>
                <a:gd name="T9" fmla="*/ 239 h 797"/>
                <a:gd name="T10" fmla="*/ 745 w 789"/>
                <a:gd name="T11" fmla="*/ 258 h 797"/>
                <a:gd name="T12" fmla="*/ 779 w 789"/>
                <a:gd name="T13" fmla="*/ 278 h 797"/>
                <a:gd name="T14" fmla="*/ 789 w 789"/>
                <a:gd name="T15" fmla="*/ 307 h 797"/>
                <a:gd name="T16" fmla="*/ 752 w 789"/>
                <a:gd name="T17" fmla="*/ 392 h 797"/>
                <a:gd name="T18" fmla="*/ 685 w 789"/>
                <a:gd name="T19" fmla="*/ 515 h 797"/>
                <a:gd name="T20" fmla="*/ 609 w 789"/>
                <a:gd name="T21" fmla="*/ 633 h 797"/>
                <a:gd name="T22" fmla="*/ 523 w 789"/>
                <a:gd name="T23" fmla="*/ 744 h 797"/>
                <a:gd name="T24" fmla="*/ 460 w 789"/>
                <a:gd name="T25" fmla="*/ 737 h 797"/>
                <a:gd name="T26" fmla="*/ 414 w 789"/>
                <a:gd name="T27" fmla="*/ 623 h 797"/>
                <a:gd name="T28" fmla="*/ 358 w 789"/>
                <a:gd name="T29" fmla="*/ 515 h 797"/>
                <a:gd name="T30" fmla="*/ 297 w 789"/>
                <a:gd name="T31" fmla="*/ 409 h 797"/>
                <a:gd name="T32" fmla="*/ 256 w 789"/>
                <a:gd name="T33" fmla="*/ 346 h 797"/>
                <a:gd name="T34" fmla="*/ 236 w 789"/>
                <a:gd name="T35" fmla="*/ 325 h 797"/>
                <a:gd name="T36" fmla="*/ 215 w 789"/>
                <a:gd name="T37" fmla="*/ 305 h 797"/>
                <a:gd name="T38" fmla="*/ 192 w 789"/>
                <a:gd name="T39" fmla="*/ 288 h 797"/>
                <a:gd name="T40" fmla="*/ 154 w 789"/>
                <a:gd name="T41" fmla="*/ 286 h 797"/>
                <a:gd name="T42" fmla="*/ 106 w 789"/>
                <a:gd name="T43" fmla="*/ 305 h 797"/>
                <a:gd name="T44" fmla="*/ 62 w 789"/>
                <a:gd name="T45" fmla="*/ 338 h 797"/>
                <a:gd name="T46" fmla="*/ 19 w 789"/>
                <a:gd name="T47" fmla="*/ 377 h 797"/>
                <a:gd name="T48" fmla="*/ 2 w 789"/>
                <a:gd name="T49" fmla="*/ 387 h 797"/>
                <a:gd name="T50" fmla="*/ 10 w 789"/>
                <a:gd name="T51" fmla="*/ 371 h 797"/>
                <a:gd name="T52" fmla="*/ 18 w 789"/>
                <a:gd name="T53" fmla="*/ 352 h 797"/>
                <a:gd name="T54" fmla="*/ 22 w 789"/>
                <a:gd name="T55" fmla="*/ 333 h 797"/>
                <a:gd name="T56" fmla="*/ 20 w 789"/>
                <a:gd name="T57" fmla="*/ 314 h 797"/>
                <a:gd name="T58" fmla="*/ 19 w 789"/>
                <a:gd name="T59" fmla="*/ 293 h 797"/>
                <a:gd name="T60" fmla="*/ 17 w 789"/>
                <a:gd name="T61" fmla="*/ 272 h 797"/>
                <a:gd name="T62" fmla="*/ 11 w 789"/>
                <a:gd name="T63" fmla="*/ 251 h 797"/>
                <a:gd name="T64" fmla="*/ 15 w 789"/>
                <a:gd name="T65" fmla="*/ 242 h 797"/>
                <a:gd name="T66" fmla="*/ 28 w 789"/>
                <a:gd name="T67" fmla="*/ 239 h 797"/>
                <a:gd name="T68" fmla="*/ 43 w 789"/>
                <a:gd name="T69" fmla="*/ 234 h 797"/>
                <a:gd name="T70" fmla="*/ 57 w 789"/>
                <a:gd name="T71" fmla="*/ 233 h 797"/>
                <a:gd name="T72" fmla="*/ 78 w 789"/>
                <a:gd name="T73" fmla="*/ 237 h 797"/>
                <a:gd name="T74" fmla="*/ 106 w 789"/>
                <a:gd name="T75" fmla="*/ 232 h 797"/>
                <a:gd name="T76" fmla="*/ 135 w 789"/>
                <a:gd name="T77" fmla="*/ 226 h 797"/>
                <a:gd name="T78" fmla="*/ 162 w 789"/>
                <a:gd name="T79" fmla="*/ 224 h 797"/>
                <a:gd name="T80" fmla="*/ 227 w 789"/>
                <a:gd name="T81" fmla="*/ 208 h 797"/>
                <a:gd name="T82" fmla="*/ 326 w 789"/>
                <a:gd name="T83" fmla="*/ 160 h 797"/>
                <a:gd name="T84" fmla="*/ 419 w 789"/>
                <a:gd name="T85" fmla="*/ 100 h 797"/>
                <a:gd name="T86" fmla="*/ 513 w 789"/>
                <a:gd name="T87" fmla="*/ 39 h 797"/>
                <a:gd name="T88" fmla="*/ 576 w 789"/>
                <a:gd name="T89" fmla="*/ 6 h 797"/>
                <a:gd name="T90" fmla="*/ 608 w 789"/>
                <a:gd name="T91" fmla="*/ 0 h 797"/>
                <a:gd name="T92" fmla="*/ 639 w 789"/>
                <a:gd name="T93" fmla="*/ 2 h 797"/>
                <a:gd name="T94" fmla="*/ 667 w 789"/>
                <a:gd name="T95" fmla="*/ 15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9" h="797">
                  <a:moveTo>
                    <a:pt x="680" y="27"/>
                  </a:moveTo>
                  <a:lnTo>
                    <a:pt x="675" y="49"/>
                  </a:lnTo>
                  <a:lnTo>
                    <a:pt x="673" y="75"/>
                  </a:lnTo>
                  <a:lnTo>
                    <a:pt x="673" y="100"/>
                  </a:lnTo>
                  <a:lnTo>
                    <a:pt x="674" y="127"/>
                  </a:lnTo>
                  <a:lnTo>
                    <a:pt x="676" y="152"/>
                  </a:lnTo>
                  <a:lnTo>
                    <a:pt x="681" y="178"/>
                  </a:lnTo>
                  <a:lnTo>
                    <a:pt x="687" y="202"/>
                  </a:lnTo>
                  <a:lnTo>
                    <a:pt x="696" y="227"/>
                  </a:lnTo>
                  <a:lnTo>
                    <a:pt x="708" y="239"/>
                  </a:lnTo>
                  <a:lnTo>
                    <a:pt x="725" y="250"/>
                  </a:lnTo>
                  <a:lnTo>
                    <a:pt x="745" y="258"/>
                  </a:lnTo>
                  <a:lnTo>
                    <a:pt x="764" y="268"/>
                  </a:lnTo>
                  <a:lnTo>
                    <a:pt x="779" y="278"/>
                  </a:lnTo>
                  <a:lnTo>
                    <a:pt x="788" y="292"/>
                  </a:lnTo>
                  <a:lnTo>
                    <a:pt x="789" y="307"/>
                  </a:lnTo>
                  <a:lnTo>
                    <a:pt x="781" y="330"/>
                  </a:lnTo>
                  <a:lnTo>
                    <a:pt x="752" y="392"/>
                  </a:lnTo>
                  <a:lnTo>
                    <a:pt x="721" y="454"/>
                  </a:lnTo>
                  <a:lnTo>
                    <a:pt x="685" y="515"/>
                  </a:lnTo>
                  <a:lnTo>
                    <a:pt x="650" y="576"/>
                  </a:lnTo>
                  <a:lnTo>
                    <a:pt x="609" y="633"/>
                  </a:lnTo>
                  <a:lnTo>
                    <a:pt x="568" y="691"/>
                  </a:lnTo>
                  <a:lnTo>
                    <a:pt x="523" y="744"/>
                  </a:lnTo>
                  <a:lnTo>
                    <a:pt x="479" y="797"/>
                  </a:lnTo>
                  <a:lnTo>
                    <a:pt x="460" y="737"/>
                  </a:lnTo>
                  <a:lnTo>
                    <a:pt x="439" y="679"/>
                  </a:lnTo>
                  <a:lnTo>
                    <a:pt x="414" y="623"/>
                  </a:lnTo>
                  <a:lnTo>
                    <a:pt x="387" y="570"/>
                  </a:lnTo>
                  <a:lnTo>
                    <a:pt x="358" y="515"/>
                  </a:lnTo>
                  <a:lnTo>
                    <a:pt x="328" y="462"/>
                  </a:lnTo>
                  <a:lnTo>
                    <a:pt x="297" y="409"/>
                  </a:lnTo>
                  <a:lnTo>
                    <a:pt x="266" y="357"/>
                  </a:lnTo>
                  <a:lnTo>
                    <a:pt x="256" y="346"/>
                  </a:lnTo>
                  <a:lnTo>
                    <a:pt x="247" y="335"/>
                  </a:lnTo>
                  <a:lnTo>
                    <a:pt x="236" y="325"/>
                  </a:lnTo>
                  <a:lnTo>
                    <a:pt x="226" y="315"/>
                  </a:lnTo>
                  <a:lnTo>
                    <a:pt x="215" y="305"/>
                  </a:lnTo>
                  <a:lnTo>
                    <a:pt x="204" y="297"/>
                  </a:lnTo>
                  <a:lnTo>
                    <a:pt x="192" y="288"/>
                  </a:lnTo>
                  <a:lnTo>
                    <a:pt x="180" y="285"/>
                  </a:lnTo>
                  <a:lnTo>
                    <a:pt x="154" y="286"/>
                  </a:lnTo>
                  <a:lnTo>
                    <a:pt x="130" y="294"/>
                  </a:lnTo>
                  <a:lnTo>
                    <a:pt x="106" y="305"/>
                  </a:lnTo>
                  <a:lnTo>
                    <a:pt x="84" y="321"/>
                  </a:lnTo>
                  <a:lnTo>
                    <a:pt x="62" y="338"/>
                  </a:lnTo>
                  <a:lnTo>
                    <a:pt x="40" y="358"/>
                  </a:lnTo>
                  <a:lnTo>
                    <a:pt x="19" y="377"/>
                  </a:lnTo>
                  <a:lnTo>
                    <a:pt x="0" y="396"/>
                  </a:lnTo>
                  <a:lnTo>
                    <a:pt x="2" y="387"/>
                  </a:lnTo>
                  <a:lnTo>
                    <a:pt x="6" y="380"/>
                  </a:lnTo>
                  <a:lnTo>
                    <a:pt x="10" y="371"/>
                  </a:lnTo>
                  <a:lnTo>
                    <a:pt x="16" y="363"/>
                  </a:lnTo>
                  <a:lnTo>
                    <a:pt x="18" y="352"/>
                  </a:lnTo>
                  <a:lnTo>
                    <a:pt x="22" y="343"/>
                  </a:lnTo>
                  <a:lnTo>
                    <a:pt x="22" y="333"/>
                  </a:lnTo>
                  <a:lnTo>
                    <a:pt x="22" y="326"/>
                  </a:lnTo>
                  <a:lnTo>
                    <a:pt x="20" y="314"/>
                  </a:lnTo>
                  <a:lnTo>
                    <a:pt x="20" y="304"/>
                  </a:lnTo>
                  <a:lnTo>
                    <a:pt x="19" y="293"/>
                  </a:lnTo>
                  <a:lnTo>
                    <a:pt x="19" y="282"/>
                  </a:lnTo>
                  <a:lnTo>
                    <a:pt x="17" y="272"/>
                  </a:lnTo>
                  <a:lnTo>
                    <a:pt x="15" y="261"/>
                  </a:lnTo>
                  <a:lnTo>
                    <a:pt x="11" y="251"/>
                  </a:lnTo>
                  <a:lnTo>
                    <a:pt x="8" y="244"/>
                  </a:lnTo>
                  <a:lnTo>
                    <a:pt x="15" y="242"/>
                  </a:lnTo>
                  <a:lnTo>
                    <a:pt x="22" y="241"/>
                  </a:lnTo>
                  <a:lnTo>
                    <a:pt x="28" y="239"/>
                  </a:lnTo>
                  <a:lnTo>
                    <a:pt x="36" y="237"/>
                  </a:lnTo>
                  <a:lnTo>
                    <a:pt x="43" y="234"/>
                  </a:lnTo>
                  <a:lnTo>
                    <a:pt x="50" y="233"/>
                  </a:lnTo>
                  <a:lnTo>
                    <a:pt x="57" y="233"/>
                  </a:lnTo>
                  <a:lnTo>
                    <a:pt x="64" y="238"/>
                  </a:lnTo>
                  <a:lnTo>
                    <a:pt x="78" y="237"/>
                  </a:lnTo>
                  <a:lnTo>
                    <a:pt x="92" y="235"/>
                  </a:lnTo>
                  <a:lnTo>
                    <a:pt x="106" y="232"/>
                  </a:lnTo>
                  <a:lnTo>
                    <a:pt x="121" y="229"/>
                  </a:lnTo>
                  <a:lnTo>
                    <a:pt x="135" y="226"/>
                  </a:lnTo>
                  <a:lnTo>
                    <a:pt x="148" y="225"/>
                  </a:lnTo>
                  <a:lnTo>
                    <a:pt x="162" y="224"/>
                  </a:lnTo>
                  <a:lnTo>
                    <a:pt x="177" y="227"/>
                  </a:lnTo>
                  <a:lnTo>
                    <a:pt x="227" y="208"/>
                  </a:lnTo>
                  <a:lnTo>
                    <a:pt x="278" y="186"/>
                  </a:lnTo>
                  <a:lnTo>
                    <a:pt x="326" y="160"/>
                  </a:lnTo>
                  <a:lnTo>
                    <a:pt x="374" y="132"/>
                  </a:lnTo>
                  <a:lnTo>
                    <a:pt x="419" y="100"/>
                  </a:lnTo>
                  <a:lnTo>
                    <a:pt x="466" y="69"/>
                  </a:lnTo>
                  <a:lnTo>
                    <a:pt x="513" y="39"/>
                  </a:lnTo>
                  <a:lnTo>
                    <a:pt x="561" y="10"/>
                  </a:lnTo>
                  <a:lnTo>
                    <a:pt x="576" y="6"/>
                  </a:lnTo>
                  <a:lnTo>
                    <a:pt x="592" y="2"/>
                  </a:lnTo>
                  <a:lnTo>
                    <a:pt x="608" y="0"/>
                  </a:lnTo>
                  <a:lnTo>
                    <a:pt x="624" y="1"/>
                  </a:lnTo>
                  <a:lnTo>
                    <a:pt x="639" y="2"/>
                  </a:lnTo>
                  <a:lnTo>
                    <a:pt x="653" y="7"/>
                  </a:lnTo>
                  <a:lnTo>
                    <a:pt x="667" y="15"/>
                  </a:lnTo>
                  <a:lnTo>
                    <a:pt x="680" y="27"/>
                  </a:lnTo>
                  <a:close/>
                </a:path>
              </a:pathLst>
            </a:cu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3480" name="Freeform 24"/>
            <p:cNvSpPr>
              <a:spLocks/>
            </p:cNvSpPr>
            <p:nvPr/>
          </p:nvSpPr>
          <p:spPr bwMode="auto">
            <a:xfrm>
              <a:off x="4132" y="3731"/>
              <a:ext cx="84" cy="68"/>
            </a:xfrm>
            <a:custGeom>
              <a:avLst/>
              <a:gdLst>
                <a:gd name="T0" fmla="*/ 167 w 336"/>
                <a:gd name="T1" fmla="*/ 338 h 338"/>
                <a:gd name="T2" fmla="*/ 137 w 336"/>
                <a:gd name="T3" fmla="*/ 332 h 338"/>
                <a:gd name="T4" fmla="*/ 123 w 336"/>
                <a:gd name="T5" fmla="*/ 320 h 338"/>
                <a:gd name="T6" fmla="*/ 109 w 336"/>
                <a:gd name="T7" fmla="*/ 307 h 338"/>
                <a:gd name="T8" fmla="*/ 95 w 336"/>
                <a:gd name="T9" fmla="*/ 294 h 338"/>
                <a:gd name="T10" fmla="*/ 81 w 336"/>
                <a:gd name="T11" fmla="*/ 283 h 338"/>
                <a:gd name="T12" fmla="*/ 65 w 336"/>
                <a:gd name="T13" fmla="*/ 270 h 338"/>
                <a:gd name="T14" fmla="*/ 51 w 336"/>
                <a:gd name="T15" fmla="*/ 261 h 338"/>
                <a:gd name="T16" fmla="*/ 35 w 336"/>
                <a:gd name="T17" fmla="*/ 252 h 338"/>
                <a:gd name="T18" fmla="*/ 20 w 336"/>
                <a:gd name="T19" fmla="*/ 246 h 338"/>
                <a:gd name="T20" fmla="*/ 12 w 336"/>
                <a:gd name="T21" fmla="*/ 232 h 338"/>
                <a:gd name="T22" fmla="*/ 8 w 336"/>
                <a:gd name="T23" fmla="*/ 219 h 338"/>
                <a:gd name="T24" fmla="*/ 7 w 336"/>
                <a:gd name="T25" fmla="*/ 203 h 338"/>
                <a:gd name="T26" fmla="*/ 9 w 336"/>
                <a:gd name="T27" fmla="*/ 189 h 338"/>
                <a:gd name="T28" fmla="*/ 9 w 336"/>
                <a:gd name="T29" fmla="*/ 174 h 338"/>
                <a:gd name="T30" fmla="*/ 11 w 336"/>
                <a:gd name="T31" fmla="*/ 159 h 338"/>
                <a:gd name="T32" fmla="*/ 9 w 336"/>
                <a:gd name="T33" fmla="*/ 144 h 338"/>
                <a:gd name="T34" fmla="*/ 6 w 336"/>
                <a:gd name="T35" fmla="*/ 133 h 338"/>
                <a:gd name="T36" fmla="*/ 0 w 336"/>
                <a:gd name="T37" fmla="*/ 133 h 338"/>
                <a:gd name="T38" fmla="*/ 5 w 336"/>
                <a:gd name="T39" fmla="*/ 119 h 338"/>
                <a:gd name="T40" fmla="*/ 14 w 336"/>
                <a:gd name="T41" fmla="*/ 108 h 338"/>
                <a:gd name="T42" fmla="*/ 25 w 336"/>
                <a:gd name="T43" fmla="*/ 100 h 338"/>
                <a:gd name="T44" fmla="*/ 39 w 336"/>
                <a:gd name="T45" fmla="*/ 96 h 338"/>
                <a:gd name="T46" fmla="*/ 53 w 336"/>
                <a:gd name="T47" fmla="*/ 91 h 338"/>
                <a:gd name="T48" fmla="*/ 68 w 336"/>
                <a:gd name="T49" fmla="*/ 87 h 338"/>
                <a:gd name="T50" fmla="*/ 80 w 336"/>
                <a:gd name="T51" fmla="*/ 82 h 338"/>
                <a:gd name="T52" fmla="*/ 94 w 336"/>
                <a:gd name="T53" fmla="*/ 77 h 338"/>
                <a:gd name="T54" fmla="*/ 126 w 336"/>
                <a:gd name="T55" fmla="*/ 71 h 338"/>
                <a:gd name="T56" fmla="*/ 158 w 336"/>
                <a:gd name="T57" fmla="*/ 67 h 338"/>
                <a:gd name="T58" fmla="*/ 190 w 336"/>
                <a:gd name="T59" fmla="*/ 60 h 338"/>
                <a:gd name="T60" fmla="*/ 222 w 336"/>
                <a:gd name="T61" fmla="*/ 54 h 338"/>
                <a:gd name="T62" fmla="*/ 252 w 336"/>
                <a:gd name="T63" fmla="*/ 44 h 338"/>
                <a:gd name="T64" fmla="*/ 281 w 336"/>
                <a:gd name="T65" fmla="*/ 34 h 338"/>
                <a:gd name="T66" fmla="*/ 309 w 336"/>
                <a:gd name="T67" fmla="*/ 18 h 338"/>
                <a:gd name="T68" fmla="*/ 336 w 336"/>
                <a:gd name="T69" fmla="*/ 0 h 338"/>
                <a:gd name="T70" fmla="*/ 305 w 336"/>
                <a:gd name="T71" fmla="*/ 36 h 338"/>
                <a:gd name="T72" fmla="*/ 278 w 336"/>
                <a:gd name="T73" fmla="*/ 76 h 338"/>
                <a:gd name="T74" fmla="*/ 252 w 336"/>
                <a:gd name="T75" fmla="*/ 116 h 338"/>
                <a:gd name="T76" fmla="*/ 230 w 336"/>
                <a:gd name="T77" fmla="*/ 159 h 338"/>
                <a:gd name="T78" fmla="*/ 209 w 336"/>
                <a:gd name="T79" fmla="*/ 201 h 338"/>
                <a:gd name="T80" fmla="*/ 192 w 336"/>
                <a:gd name="T81" fmla="*/ 246 h 338"/>
                <a:gd name="T82" fmla="*/ 177 w 336"/>
                <a:gd name="T83" fmla="*/ 290 h 338"/>
                <a:gd name="T84" fmla="*/ 167 w 336"/>
                <a:gd name="T85" fmla="*/ 33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6" h="338">
                  <a:moveTo>
                    <a:pt x="167" y="338"/>
                  </a:moveTo>
                  <a:lnTo>
                    <a:pt x="137" y="332"/>
                  </a:lnTo>
                  <a:lnTo>
                    <a:pt x="123" y="320"/>
                  </a:lnTo>
                  <a:lnTo>
                    <a:pt x="109" y="307"/>
                  </a:lnTo>
                  <a:lnTo>
                    <a:pt x="95" y="294"/>
                  </a:lnTo>
                  <a:lnTo>
                    <a:pt x="81" y="283"/>
                  </a:lnTo>
                  <a:lnTo>
                    <a:pt x="65" y="270"/>
                  </a:lnTo>
                  <a:lnTo>
                    <a:pt x="51" y="261"/>
                  </a:lnTo>
                  <a:lnTo>
                    <a:pt x="35" y="252"/>
                  </a:lnTo>
                  <a:lnTo>
                    <a:pt x="20" y="246"/>
                  </a:lnTo>
                  <a:lnTo>
                    <a:pt x="12" y="232"/>
                  </a:lnTo>
                  <a:lnTo>
                    <a:pt x="8" y="219"/>
                  </a:lnTo>
                  <a:lnTo>
                    <a:pt x="7" y="203"/>
                  </a:lnTo>
                  <a:lnTo>
                    <a:pt x="9" y="189"/>
                  </a:lnTo>
                  <a:lnTo>
                    <a:pt x="9" y="174"/>
                  </a:lnTo>
                  <a:lnTo>
                    <a:pt x="11" y="159"/>
                  </a:lnTo>
                  <a:lnTo>
                    <a:pt x="9" y="144"/>
                  </a:lnTo>
                  <a:lnTo>
                    <a:pt x="6" y="133"/>
                  </a:lnTo>
                  <a:lnTo>
                    <a:pt x="0" y="133"/>
                  </a:lnTo>
                  <a:lnTo>
                    <a:pt x="5" y="119"/>
                  </a:lnTo>
                  <a:lnTo>
                    <a:pt x="14" y="108"/>
                  </a:lnTo>
                  <a:lnTo>
                    <a:pt x="25" y="100"/>
                  </a:lnTo>
                  <a:lnTo>
                    <a:pt x="39" y="96"/>
                  </a:lnTo>
                  <a:lnTo>
                    <a:pt x="53" y="91"/>
                  </a:lnTo>
                  <a:lnTo>
                    <a:pt x="68" y="87"/>
                  </a:lnTo>
                  <a:lnTo>
                    <a:pt x="80" y="82"/>
                  </a:lnTo>
                  <a:lnTo>
                    <a:pt x="94" y="77"/>
                  </a:lnTo>
                  <a:lnTo>
                    <a:pt x="126" y="71"/>
                  </a:lnTo>
                  <a:lnTo>
                    <a:pt x="158" y="67"/>
                  </a:lnTo>
                  <a:lnTo>
                    <a:pt x="190" y="60"/>
                  </a:lnTo>
                  <a:lnTo>
                    <a:pt x="222" y="54"/>
                  </a:lnTo>
                  <a:lnTo>
                    <a:pt x="252" y="44"/>
                  </a:lnTo>
                  <a:lnTo>
                    <a:pt x="281" y="34"/>
                  </a:lnTo>
                  <a:lnTo>
                    <a:pt x="309" y="18"/>
                  </a:lnTo>
                  <a:lnTo>
                    <a:pt x="336" y="0"/>
                  </a:lnTo>
                  <a:lnTo>
                    <a:pt x="305" y="36"/>
                  </a:lnTo>
                  <a:lnTo>
                    <a:pt x="278" y="76"/>
                  </a:lnTo>
                  <a:lnTo>
                    <a:pt x="252" y="116"/>
                  </a:lnTo>
                  <a:lnTo>
                    <a:pt x="230" y="159"/>
                  </a:lnTo>
                  <a:lnTo>
                    <a:pt x="209" y="201"/>
                  </a:lnTo>
                  <a:lnTo>
                    <a:pt x="192" y="246"/>
                  </a:lnTo>
                  <a:lnTo>
                    <a:pt x="177" y="290"/>
                  </a:lnTo>
                  <a:lnTo>
                    <a:pt x="167" y="338"/>
                  </a:lnTo>
                  <a:close/>
                </a:path>
              </a:pathLst>
            </a:cu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3459">
                                            <p:txEl>
                                              <p:pRg st="1" end="1"/>
                                            </p:txEl>
                                          </p:spTgt>
                                        </p:tgtEl>
                                        <p:attrNameLst>
                                          <p:attrName>style.visibility</p:attrName>
                                        </p:attrNameLst>
                                      </p:cBhvr>
                                      <p:to>
                                        <p:strVal val="visible"/>
                                      </p:to>
                                    </p:set>
                                    <p:animEffect transition="in" filter="fade">
                                      <p:cBhvr>
                                        <p:cTn id="7" dur="500"/>
                                        <p:tgtEl>
                                          <p:spTgt spid="403459">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3459">
                                            <p:txEl>
                                              <p:pRg st="2" end="2"/>
                                            </p:txEl>
                                          </p:spTgt>
                                        </p:tgtEl>
                                        <p:attrNameLst>
                                          <p:attrName>style.visibility</p:attrName>
                                        </p:attrNameLst>
                                      </p:cBhvr>
                                      <p:to>
                                        <p:strVal val="visible"/>
                                      </p:to>
                                    </p:set>
                                    <p:animEffect transition="in" filter="fade">
                                      <p:cBhvr>
                                        <p:cTn id="10" dur="500"/>
                                        <p:tgtEl>
                                          <p:spTgt spid="403459">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3459">
                                            <p:txEl>
                                              <p:pRg st="3" end="3"/>
                                            </p:txEl>
                                          </p:spTgt>
                                        </p:tgtEl>
                                        <p:attrNameLst>
                                          <p:attrName>style.visibility</p:attrName>
                                        </p:attrNameLst>
                                      </p:cBhvr>
                                      <p:to>
                                        <p:strVal val="visible"/>
                                      </p:to>
                                    </p:set>
                                    <p:animEffect transition="in" filter="fade">
                                      <p:cBhvr>
                                        <p:cTn id="13" dur="500"/>
                                        <p:tgtEl>
                                          <p:spTgt spid="403459">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3459">
                                            <p:txEl>
                                              <p:pRg st="4" end="4"/>
                                            </p:txEl>
                                          </p:spTgt>
                                        </p:tgtEl>
                                        <p:attrNameLst>
                                          <p:attrName>style.visibility</p:attrName>
                                        </p:attrNameLst>
                                      </p:cBhvr>
                                      <p:to>
                                        <p:strVal val="visible"/>
                                      </p:to>
                                    </p:set>
                                    <p:animEffect transition="in" filter="fade">
                                      <p:cBhvr>
                                        <p:cTn id="16" dur="500"/>
                                        <p:tgtEl>
                                          <p:spTgt spid="403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59"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5"/>
          <p:cNvSpPr>
            <a:spLocks noGrp="1"/>
          </p:cNvSpPr>
          <p:nvPr>
            <p:ph type="ftr" sz="quarter" idx="10"/>
          </p:nvPr>
        </p:nvSpPr>
        <p:spPr/>
        <p:txBody>
          <a:bodyPr/>
          <a:lstStyle/>
          <a:p>
            <a:pPr algn="r"/>
            <a:endParaRPr lang="en-US" dirty="0"/>
          </a:p>
        </p:txBody>
      </p:sp>
      <p:sp>
        <p:nvSpPr>
          <p:cNvPr id="448514" name="Rectangle 2"/>
          <p:cNvSpPr>
            <a:spLocks noGrp="1" noChangeArrowheads="1"/>
          </p:cNvSpPr>
          <p:nvPr>
            <p:ph type="body" sz="half" idx="1"/>
          </p:nvPr>
        </p:nvSpPr>
        <p:spPr>
          <a:xfrm>
            <a:off x="590550" y="454025"/>
            <a:ext cx="8351838" cy="1068388"/>
          </a:xfrm>
        </p:spPr>
        <p:txBody>
          <a:bodyPr/>
          <a:lstStyle/>
          <a:p>
            <a:pPr marL="0" indent="0">
              <a:lnSpc>
                <a:spcPct val="90000"/>
              </a:lnSpc>
              <a:buFontTx/>
              <a:buNone/>
            </a:pPr>
            <a:r>
              <a:rPr lang="en-US" b="1">
                <a:solidFill>
                  <a:srgbClr val="990033"/>
                </a:solidFill>
                <a:effectLst>
                  <a:outerShdw blurRad="38100" dist="38100" dir="2700000" algn="tl">
                    <a:srgbClr val="C0C0C0"/>
                  </a:outerShdw>
                </a:effectLst>
                <a:latin typeface="Verdana" pitchFamily="34" charset="0"/>
              </a:rPr>
              <a:t>Evidence Based Practice begins with a patient and a patient oriented, clinical question</a:t>
            </a:r>
          </a:p>
        </p:txBody>
      </p:sp>
      <p:sp>
        <p:nvSpPr>
          <p:cNvPr id="448515" name="Text Box 3"/>
          <p:cNvSpPr txBox="1">
            <a:spLocks noChangeArrowheads="1"/>
          </p:cNvSpPr>
          <p:nvPr/>
        </p:nvSpPr>
        <p:spPr bwMode="auto">
          <a:xfrm>
            <a:off x="449263" y="1512888"/>
            <a:ext cx="8388350"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5138" indent="-465138">
              <a:defRPr>
                <a:solidFill>
                  <a:schemeClr val="tx1"/>
                </a:solidFill>
                <a:latin typeface="Arial" charset="0"/>
              </a:defRPr>
            </a:lvl1pPr>
            <a:lvl2pPr marL="1028700" indent="-449263">
              <a:defRPr>
                <a:solidFill>
                  <a:schemeClr val="tx1"/>
                </a:solidFill>
                <a:latin typeface="Arial" charset="0"/>
              </a:defRPr>
            </a:lvl2pPr>
            <a:lvl3pPr marL="1143000">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buFont typeface="Wingdings" pitchFamily="2" charset="2"/>
              <a:buNone/>
            </a:pPr>
            <a:r>
              <a:rPr lang="en-US" sz="2400" b="1">
                <a:solidFill>
                  <a:srgbClr val="990033"/>
                </a:solidFill>
                <a:effectLst>
                  <a:outerShdw blurRad="38100" dist="38100" dir="2700000" algn="tl">
                    <a:srgbClr val="C0C0C0"/>
                  </a:outerShdw>
                </a:effectLst>
                <a:latin typeface="Verdana" pitchFamily="34" charset="0"/>
              </a:rPr>
              <a:t>Patient scenario</a:t>
            </a:r>
          </a:p>
          <a:p>
            <a:endParaRPr lang="en-US" sz="800"/>
          </a:p>
          <a:p>
            <a:endParaRPr lang="en-US" sz="2400"/>
          </a:p>
          <a:p>
            <a:r>
              <a:rPr lang="en-US" sz="2400"/>
              <a:t>James, 32 year old male, technical sales manager who drives long distances (or at least for long periods of time) and is a frequent flier for his job, has been visiting you for neck and back issues for over two years on a fairly regular basis.  In addition to working from the car and plane, he has a home office and uses a laptop.  You and he have discussed work place ergonomics as well as exercise and stretching to alleviate chronic neck and back pain. </a:t>
            </a:r>
          </a:p>
          <a:p>
            <a:r>
              <a:rPr lang="en-US" sz="1200"/>
              <a:t> </a:t>
            </a:r>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5"/>
          <p:cNvSpPr>
            <a:spLocks noGrp="1"/>
          </p:cNvSpPr>
          <p:nvPr>
            <p:ph type="ftr" sz="quarter" idx="10"/>
          </p:nvPr>
        </p:nvSpPr>
        <p:spPr/>
        <p:txBody>
          <a:bodyPr/>
          <a:lstStyle/>
          <a:p>
            <a:pPr algn="r"/>
            <a:endParaRPr lang="en-US" dirty="0"/>
          </a:p>
        </p:txBody>
      </p:sp>
      <p:sp>
        <p:nvSpPr>
          <p:cNvPr id="449538" name="Rectangle 2"/>
          <p:cNvSpPr>
            <a:spLocks noGrp="1" noChangeArrowheads="1"/>
          </p:cNvSpPr>
          <p:nvPr>
            <p:ph type="body" sz="half" idx="1"/>
          </p:nvPr>
        </p:nvSpPr>
        <p:spPr>
          <a:xfrm>
            <a:off x="590550" y="454025"/>
            <a:ext cx="8351838" cy="1068388"/>
          </a:xfrm>
        </p:spPr>
        <p:txBody>
          <a:bodyPr/>
          <a:lstStyle/>
          <a:p>
            <a:pPr marL="0" indent="0">
              <a:lnSpc>
                <a:spcPct val="90000"/>
              </a:lnSpc>
              <a:buFontTx/>
              <a:buNone/>
            </a:pPr>
            <a:r>
              <a:rPr lang="en-US" b="1">
                <a:solidFill>
                  <a:srgbClr val="990033"/>
                </a:solidFill>
                <a:effectLst>
                  <a:outerShdw blurRad="38100" dist="38100" dir="2700000" algn="tl">
                    <a:srgbClr val="C0C0C0"/>
                  </a:outerShdw>
                </a:effectLst>
                <a:latin typeface="Verdana" pitchFamily="34" charset="0"/>
              </a:rPr>
              <a:t>Evidence Based Practice begins with a patient and a patient oriented, clinical question</a:t>
            </a:r>
          </a:p>
        </p:txBody>
      </p:sp>
      <p:sp>
        <p:nvSpPr>
          <p:cNvPr id="449539" name="Text Box 3"/>
          <p:cNvSpPr txBox="1">
            <a:spLocks noChangeArrowheads="1"/>
          </p:cNvSpPr>
          <p:nvPr/>
        </p:nvSpPr>
        <p:spPr bwMode="auto">
          <a:xfrm>
            <a:off x="449263" y="1249363"/>
            <a:ext cx="8388350" cy="480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5138" indent="-465138">
              <a:defRPr>
                <a:solidFill>
                  <a:schemeClr val="tx1"/>
                </a:solidFill>
                <a:latin typeface="Arial" charset="0"/>
              </a:defRPr>
            </a:lvl1pPr>
            <a:lvl2pPr marL="1028700" indent="-449263">
              <a:defRPr>
                <a:solidFill>
                  <a:schemeClr val="tx1"/>
                </a:solidFill>
                <a:latin typeface="Arial" charset="0"/>
              </a:defRPr>
            </a:lvl2pPr>
            <a:lvl3pPr marL="1143000">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r>
              <a:rPr lang="en-US" sz="1400"/>
              <a:t> </a:t>
            </a:r>
            <a:endParaRPr lang="en-US" sz="800"/>
          </a:p>
          <a:p>
            <a:r>
              <a:rPr lang="en-US" sz="2400"/>
              <a:t>On a recent visit, he tells you he heard on the TV news that chronic back and neck pain causes depression -- or was it vice versa? -- and that chiropractic and alternative care that relieves the pain can relieve depression.  He asks, “Do you think that this neck thing could be causing me to feel blue lately?  Or do you think mid-winter blues are causing this pain in my lower back and neck?  My colleague just had lumbar disk surgery and feels great.  I’m not so excited about surgery.  Should we be doing something different?”</a:t>
            </a:r>
          </a:p>
          <a:p>
            <a:endParaRPr lang="en-US" sz="800"/>
          </a:p>
          <a:p>
            <a:r>
              <a:rPr lang="en-US" sz="2400"/>
              <a:t>He says after hearing that news report, he’s been looking on the internet to see what might help with the chronic pain and lift his mood.</a:t>
            </a:r>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ooter Placeholder 4"/>
          <p:cNvSpPr>
            <a:spLocks noGrp="1"/>
          </p:cNvSpPr>
          <p:nvPr>
            <p:ph type="ftr" sz="quarter" idx="10"/>
          </p:nvPr>
        </p:nvSpPr>
        <p:spPr/>
        <p:txBody>
          <a:bodyPr/>
          <a:lstStyle/>
          <a:p>
            <a:pPr algn="r"/>
            <a:endParaRPr lang="en-US"/>
          </a:p>
        </p:txBody>
      </p:sp>
      <p:sp>
        <p:nvSpPr>
          <p:cNvPr id="419842" name="Rectangle 2"/>
          <p:cNvSpPr>
            <a:spLocks noGrp="1" noChangeArrowheads="1"/>
          </p:cNvSpPr>
          <p:nvPr>
            <p:ph type="title"/>
          </p:nvPr>
        </p:nvSpPr>
        <p:spPr/>
        <p:txBody>
          <a:bodyPr/>
          <a:lstStyle/>
          <a:p>
            <a:r>
              <a:rPr lang="en-US"/>
              <a:t>PICO:  Focused Clinical Question</a:t>
            </a:r>
          </a:p>
        </p:txBody>
      </p:sp>
      <p:grpSp>
        <p:nvGrpSpPr>
          <p:cNvPr id="419843" name="Group 3"/>
          <p:cNvGrpSpPr>
            <a:grpSpLocks/>
          </p:cNvGrpSpPr>
          <p:nvPr/>
        </p:nvGrpSpPr>
        <p:grpSpPr bwMode="auto">
          <a:xfrm>
            <a:off x="419100" y="1649413"/>
            <a:ext cx="8458200" cy="4602162"/>
            <a:chOff x="296" y="1031"/>
            <a:chExt cx="5328" cy="2899"/>
          </a:xfrm>
        </p:grpSpPr>
        <p:sp>
          <p:nvSpPr>
            <p:cNvPr id="419844" name="Rectangle 4"/>
            <p:cNvSpPr>
              <a:spLocks noChangeArrowheads="1"/>
            </p:cNvSpPr>
            <p:nvPr/>
          </p:nvSpPr>
          <p:spPr bwMode="auto">
            <a:xfrm>
              <a:off x="4399" y="3069"/>
              <a:ext cx="1225" cy="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pPr>
              <a:endParaRPr lang="en-US" sz="2000"/>
            </a:p>
          </p:txBody>
        </p:sp>
        <p:sp>
          <p:nvSpPr>
            <p:cNvPr id="419845" name="Rectangle 5"/>
            <p:cNvSpPr>
              <a:spLocks noChangeArrowheads="1"/>
            </p:cNvSpPr>
            <p:nvPr/>
          </p:nvSpPr>
          <p:spPr bwMode="auto">
            <a:xfrm>
              <a:off x="3377" y="3069"/>
              <a:ext cx="1022" cy="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pPr>
              <a:endParaRPr lang="en-US" sz="2000"/>
            </a:p>
          </p:txBody>
        </p:sp>
        <p:sp>
          <p:nvSpPr>
            <p:cNvPr id="419846" name="Rectangle 6"/>
            <p:cNvSpPr>
              <a:spLocks noChangeArrowheads="1"/>
            </p:cNvSpPr>
            <p:nvPr/>
          </p:nvSpPr>
          <p:spPr bwMode="auto">
            <a:xfrm>
              <a:off x="2193" y="3069"/>
              <a:ext cx="1184" cy="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pPr>
              <a:endParaRPr lang="en-US" sz="2000"/>
            </a:p>
          </p:txBody>
        </p:sp>
        <p:sp>
          <p:nvSpPr>
            <p:cNvPr id="419847" name="Rectangle 7"/>
            <p:cNvSpPr>
              <a:spLocks noChangeArrowheads="1"/>
            </p:cNvSpPr>
            <p:nvPr/>
          </p:nvSpPr>
          <p:spPr bwMode="auto">
            <a:xfrm>
              <a:off x="1042" y="3069"/>
              <a:ext cx="1151" cy="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pPr>
              <a:endParaRPr lang="en-US" sz="2000"/>
            </a:p>
          </p:txBody>
        </p:sp>
        <p:sp>
          <p:nvSpPr>
            <p:cNvPr id="419848" name="Rectangle 8"/>
            <p:cNvSpPr>
              <a:spLocks noChangeArrowheads="1"/>
            </p:cNvSpPr>
            <p:nvPr/>
          </p:nvSpPr>
          <p:spPr bwMode="auto">
            <a:xfrm>
              <a:off x="296" y="3069"/>
              <a:ext cx="746" cy="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pPr>
              <a:endParaRPr lang="en-US" sz="2000"/>
            </a:p>
          </p:txBody>
        </p:sp>
        <p:sp>
          <p:nvSpPr>
            <p:cNvPr id="419849" name="Rectangle 9"/>
            <p:cNvSpPr>
              <a:spLocks noChangeArrowheads="1"/>
            </p:cNvSpPr>
            <p:nvPr/>
          </p:nvSpPr>
          <p:spPr bwMode="auto">
            <a:xfrm>
              <a:off x="4399" y="1550"/>
              <a:ext cx="1225" cy="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pPr>
              <a:endParaRPr lang="en-US" sz="2000"/>
            </a:p>
          </p:txBody>
        </p:sp>
        <p:sp>
          <p:nvSpPr>
            <p:cNvPr id="419850" name="Rectangle 10"/>
            <p:cNvSpPr>
              <a:spLocks noChangeArrowheads="1"/>
            </p:cNvSpPr>
            <p:nvPr/>
          </p:nvSpPr>
          <p:spPr bwMode="auto">
            <a:xfrm>
              <a:off x="3377" y="1550"/>
              <a:ext cx="1022" cy="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pPr>
              <a:endParaRPr lang="en-US" sz="2000"/>
            </a:p>
          </p:txBody>
        </p:sp>
        <p:sp>
          <p:nvSpPr>
            <p:cNvPr id="419851" name="Rectangle 11"/>
            <p:cNvSpPr>
              <a:spLocks noChangeArrowheads="1"/>
            </p:cNvSpPr>
            <p:nvPr/>
          </p:nvSpPr>
          <p:spPr bwMode="auto">
            <a:xfrm>
              <a:off x="2193" y="1550"/>
              <a:ext cx="1184" cy="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pPr>
              <a:endParaRPr lang="en-US" sz="2000"/>
            </a:p>
          </p:txBody>
        </p:sp>
        <p:sp>
          <p:nvSpPr>
            <p:cNvPr id="419852" name="Rectangle 12"/>
            <p:cNvSpPr>
              <a:spLocks noChangeArrowheads="1"/>
            </p:cNvSpPr>
            <p:nvPr/>
          </p:nvSpPr>
          <p:spPr bwMode="auto">
            <a:xfrm>
              <a:off x="1042" y="1550"/>
              <a:ext cx="1151" cy="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pPr>
              <a:endParaRPr lang="en-US" sz="2000"/>
            </a:p>
          </p:txBody>
        </p:sp>
        <p:sp>
          <p:nvSpPr>
            <p:cNvPr id="419853" name="Rectangle 13"/>
            <p:cNvSpPr>
              <a:spLocks noChangeArrowheads="1"/>
            </p:cNvSpPr>
            <p:nvPr/>
          </p:nvSpPr>
          <p:spPr bwMode="auto">
            <a:xfrm>
              <a:off x="296" y="1550"/>
              <a:ext cx="746" cy="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pPr>
              <a:endParaRPr lang="en-US" sz="2000"/>
            </a:p>
          </p:txBody>
        </p:sp>
        <p:sp>
          <p:nvSpPr>
            <p:cNvPr id="419854" name="Rectangle 14"/>
            <p:cNvSpPr>
              <a:spLocks noChangeArrowheads="1"/>
            </p:cNvSpPr>
            <p:nvPr/>
          </p:nvSpPr>
          <p:spPr bwMode="auto">
            <a:xfrm>
              <a:off x="4399" y="1031"/>
              <a:ext cx="1225"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pPr>
              <a:endParaRPr lang="en-US" sz="2000"/>
            </a:p>
          </p:txBody>
        </p:sp>
        <p:sp>
          <p:nvSpPr>
            <p:cNvPr id="419855" name="Rectangle 15"/>
            <p:cNvSpPr>
              <a:spLocks noChangeArrowheads="1"/>
            </p:cNvSpPr>
            <p:nvPr/>
          </p:nvSpPr>
          <p:spPr bwMode="auto">
            <a:xfrm>
              <a:off x="3377" y="1031"/>
              <a:ext cx="1022"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pPr>
              <a:endParaRPr lang="en-US" sz="2000"/>
            </a:p>
          </p:txBody>
        </p:sp>
        <p:sp>
          <p:nvSpPr>
            <p:cNvPr id="419856" name="Rectangle 16"/>
            <p:cNvSpPr>
              <a:spLocks noChangeArrowheads="1"/>
            </p:cNvSpPr>
            <p:nvPr/>
          </p:nvSpPr>
          <p:spPr bwMode="auto">
            <a:xfrm>
              <a:off x="2193" y="1031"/>
              <a:ext cx="1184"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pPr>
              <a:endParaRPr lang="en-US" sz="2000"/>
            </a:p>
          </p:txBody>
        </p:sp>
        <p:sp>
          <p:nvSpPr>
            <p:cNvPr id="419857" name="Rectangle 17"/>
            <p:cNvSpPr>
              <a:spLocks noChangeArrowheads="1"/>
            </p:cNvSpPr>
            <p:nvPr/>
          </p:nvSpPr>
          <p:spPr bwMode="auto">
            <a:xfrm>
              <a:off x="1042" y="1031"/>
              <a:ext cx="1151"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pPr>
              <a:endParaRPr lang="en-US" sz="2000"/>
            </a:p>
          </p:txBody>
        </p:sp>
        <p:sp>
          <p:nvSpPr>
            <p:cNvPr id="419858" name="Rectangle 18"/>
            <p:cNvSpPr>
              <a:spLocks noChangeArrowheads="1"/>
            </p:cNvSpPr>
            <p:nvPr/>
          </p:nvSpPr>
          <p:spPr bwMode="auto">
            <a:xfrm>
              <a:off x="296" y="1031"/>
              <a:ext cx="746"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pPr>
              <a:endParaRPr lang="en-US" sz="2000"/>
            </a:p>
          </p:txBody>
        </p:sp>
        <p:sp>
          <p:nvSpPr>
            <p:cNvPr id="419859" name="Line 19"/>
            <p:cNvSpPr>
              <a:spLocks noChangeShapeType="1"/>
            </p:cNvSpPr>
            <p:nvPr/>
          </p:nvSpPr>
          <p:spPr bwMode="auto">
            <a:xfrm>
              <a:off x="296" y="1031"/>
              <a:ext cx="5328"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860" name="Line 20"/>
            <p:cNvSpPr>
              <a:spLocks noChangeShapeType="1"/>
            </p:cNvSpPr>
            <p:nvPr/>
          </p:nvSpPr>
          <p:spPr bwMode="auto">
            <a:xfrm>
              <a:off x="296" y="1550"/>
              <a:ext cx="532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861" name="Line 21"/>
            <p:cNvSpPr>
              <a:spLocks noChangeShapeType="1"/>
            </p:cNvSpPr>
            <p:nvPr/>
          </p:nvSpPr>
          <p:spPr bwMode="auto">
            <a:xfrm>
              <a:off x="296" y="3069"/>
              <a:ext cx="532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862" name="Line 22"/>
            <p:cNvSpPr>
              <a:spLocks noChangeShapeType="1"/>
            </p:cNvSpPr>
            <p:nvPr/>
          </p:nvSpPr>
          <p:spPr bwMode="auto">
            <a:xfrm>
              <a:off x="296" y="3930"/>
              <a:ext cx="5328"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863" name="Line 23"/>
            <p:cNvSpPr>
              <a:spLocks noChangeShapeType="1"/>
            </p:cNvSpPr>
            <p:nvPr/>
          </p:nvSpPr>
          <p:spPr bwMode="auto">
            <a:xfrm>
              <a:off x="296" y="1031"/>
              <a:ext cx="0" cy="2899"/>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864" name="Line 24"/>
            <p:cNvSpPr>
              <a:spLocks noChangeShapeType="1"/>
            </p:cNvSpPr>
            <p:nvPr/>
          </p:nvSpPr>
          <p:spPr bwMode="auto">
            <a:xfrm>
              <a:off x="1042" y="1031"/>
              <a:ext cx="0" cy="289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865" name="Line 25"/>
            <p:cNvSpPr>
              <a:spLocks noChangeShapeType="1"/>
            </p:cNvSpPr>
            <p:nvPr/>
          </p:nvSpPr>
          <p:spPr bwMode="auto">
            <a:xfrm>
              <a:off x="2193" y="1031"/>
              <a:ext cx="0" cy="289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866" name="Line 26"/>
            <p:cNvSpPr>
              <a:spLocks noChangeShapeType="1"/>
            </p:cNvSpPr>
            <p:nvPr/>
          </p:nvSpPr>
          <p:spPr bwMode="auto">
            <a:xfrm>
              <a:off x="3377" y="1031"/>
              <a:ext cx="0" cy="289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867" name="Line 27"/>
            <p:cNvSpPr>
              <a:spLocks noChangeShapeType="1"/>
            </p:cNvSpPr>
            <p:nvPr/>
          </p:nvSpPr>
          <p:spPr bwMode="auto">
            <a:xfrm>
              <a:off x="4399" y="1031"/>
              <a:ext cx="0" cy="289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868" name="Line 28"/>
            <p:cNvSpPr>
              <a:spLocks noChangeShapeType="1"/>
            </p:cNvSpPr>
            <p:nvPr/>
          </p:nvSpPr>
          <p:spPr bwMode="auto">
            <a:xfrm>
              <a:off x="5624" y="1031"/>
              <a:ext cx="0" cy="2899"/>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9869" name="Rectangle 29"/>
          <p:cNvSpPr>
            <a:spLocks noChangeArrowheads="1"/>
          </p:cNvSpPr>
          <p:nvPr/>
        </p:nvSpPr>
        <p:spPr bwMode="auto">
          <a:xfrm>
            <a:off x="650875" y="1239838"/>
            <a:ext cx="7667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Center for Evidence Based Practice </a:t>
            </a:r>
            <a:r>
              <a:rPr lang="en-US">
                <a:hlinkClick r:id="rId3"/>
              </a:rPr>
              <a:t>http://www.cebm.net/focus_quest.asp</a:t>
            </a:r>
            <a:endParaRPr lang="en-US"/>
          </a:p>
        </p:txBody>
      </p:sp>
      <p:sp>
        <p:nvSpPr>
          <p:cNvPr id="419870" name="Rectangle 30"/>
          <p:cNvSpPr>
            <a:spLocks noChangeArrowheads="1"/>
          </p:cNvSpPr>
          <p:nvPr/>
        </p:nvSpPr>
        <p:spPr bwMode="auto">
          <a:xfrm>
            <a:off x="1724025" y="1654175"/>
            <a:ext cx="17335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pPr>
            <a:r>
              <a:rPr lang="en-US" sz="2000" b="1"/>
              <a:t>Patient, population, problem</a:t>
            </a:r>
          </a:p>
        </p:txBody>
      </p:sp>
      <p:sp>
        <p:nvSpPr>
          <p:cNvPr id="419871" name="Rectangle 31"/>
          <p:cNvSpPr>
            <a:spLocks noChangeArrowheads="1"/>
          </p:cNvSpPr>
          <p:nvPr/>
        </p:nvSpPr>
        <p:spPr bwMode="auto">
          <a:xfrm>
            <a:off x="3578225" y="1817688"/>
            <a:ext cx="1638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spcBef>
                <a:spcPct val="20000"/>
              </a:spcBef>
            </a:pPr>
            <a:r>
              <a:rPr lang="en-US" sz="2000" b="1"/>
              <a:t>Intervention</a:t>
            </a:r>
          </a:p>
        </p:txBody>
      </p:sp>
      <p:sp>
        <p:nvSpPr>
          <p:cNvPr id="419872" name="Rectangle 32"/>
          <p:cNvSpPr>
            <a:spLocks noChangeArrowheads="1"/>
          </p:cNvSpPr>
          <p:nvPr/>
        </p:nvSpPr>
        <p:spPr bwMode="auto">
          <a:xfrm>
            <a:off x="5286375" y="1831975"/>
            <a:ext cx="16652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spcBef>
                <a:spcPct val="20000"/>
              </a:spcBef>
            </a:pPr>
            <a:r>
              <a:rPr lang="en-US" sz="2000" b="1"/>
              <a:t>Comparison</a:t>
            </a:r>
          </a:p>
        </p:txBody>
      </p:sp>
      <p:sp>
        <p:nvSpPr>
          <p:cNvPr id="419873" name="Rectangle 33"/>
          <p:cNvSpPr>
            <a:spLocks noChangeArrowheads="1"/>
          </p:cNvSpPr>
          <p:nvPr/>
        </p:nvSpPr>
        <p:spPr bwMode="auto">
          <a:xfrm>
            <a:off x="7178675" y="1831975"/>
            <a:ext cx="12842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spcBef>
                <a:spcPct val="20000"/>
              </a:spcBef>
            </a:pPr>
            <a:r>
              <a:rPr lang="en-US" sz="2000" b="1"/>
              <a:t>Outcome</a:t>
            </a:r>
          </a:p>
        </p:txBody>
      </p:sp>
      <p:sp>
        <p:nvSpPr>
          <p:cNvPr id="419874" name="Rectangle 34"/>
          <p:cNvSpPr>
            <a:spLocks noChangeArrowheads="1"/>
          </p:cNvSpPr>
          <p:nvPr/>
        </p:nvSpPr>
        <p:spPr bwMode="auto">
          <a:xfrm>
            <a:off x="358775" y="2636838"/>
            <a:ext cx="12414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Question</a:t>
            </a:r>
            <a:br>
              <a:rPr lang="en-US" sz="1400" b="1"/>
            </a:br>
            <a:r>
              <a:rPr lang="en-US" sz="1400" b="1"/>
              <a:t>components</a:t>
            </a:r>
          </a:p>
        </p:txBody>
      </p:sp>
      <p:sp>
        <p:nvSpPr>
          <p:cNvPr id="419875" name="Rectangle 35"/>
          <p:cNvSpPr>
            <a:spLocks noChangeArrowheads="1"/>
          </p:cNvSpPr>
          <p:nvPr/>
        </p:nvSpPr>
        <p:spPr bwMode="auto">
          <a:xfrm>
            <a:off x="1628775" y="2486025"/>
            <a:ext cx="1827213" cy="241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3038" indent="-173038">
              <a:spcBef>
                <a:spcPct val="20000"/>
              </a:spcBef>
              <a:buFontTx/>
              <a:buChar char="•"/>
            </a:pPr>
            <a:r>
              <a:rPr lang="en-US"/>
              <a:t>Adult (male)</a:t>
            </a:r>
          </a:p>
          <a:p>
            <a:pPr marL="173038" indent="-173038">
              <a:spcBef>
                <a:spcPct val="20000"/>
              </a:spcBef>
              <a:buFontTx/>
              <a:buChar char="•"/>
            </a:pPr>
            <a:r>
              <a:rPr lang="en-US"/>
              <a:t>Chronic back, neck pain</a:t>
            </a:r>
          </a:p>
          <a:p>
            <a:pPr marL="173038" indent="-173038">
              <a:spcBef>
                <a:spcPct val="20000"/>
              </a:spcBef>
              <a:buFontTx/>
              <a:buChar char="•"/>
            </a:pPr>
            <a:r>
              <a:rPr lang="en-US"/>
              <a:t>Headache</a:t>
            </a:r>
          </a:p>
          <a:p>
            <a:pPr marL="173038" indent="-173038">
              <a:spcBef>
                <a:spcPct val="20000"/>
              </a:spcBef>
              <a:buFontTx/>
              <a:buChar char="•"/>
            </a:pPr>
            <a:r>
              <a:rPr lang="en-US"/>
              <a:t>Insomnia</a:t>
            </a:r>
          </a:p>
          <a:p>
            <a:pPr marL="173038" indent="-173038">
              <a:spcBef>
                <a:spcPct val="20000"/>
              </a:spcBef>
              <a:buFontTx/>
              <a:buChar char="•"/>
            </a:pPr>
            <a:r>
              <a:rPr lang="en-US"/>
              <a:t>Mood, emotion</a:t>
            </a:r>
          </a:p>
          <a:p>
            <a:pPr marL="173038" indent="-173038">
              <a:lnSpc>
                <a:spcPct val="80000"/>
              </a:lnSpc>
              <a:spcBef>
                <a:spcPct val="20000"/>
              </a:spcBef>
            </a:pPr>
            <a:r>
              <a:rPr lang="en-US"/>
              <a:t> </a:t>
            </a:r>
          </a:p>
        </p:txBody>
      </p:sp>
      <p:sp>
        <p:nvSpPr>
          <p:cNvPr id="419876" name="Rectangle 36"/>
          <p:cNvSpPr>
            <a:spLocks noChangeArrowheads="1"/>
          </p:cNvSpPr>
          <p:nvPr/>
        </p:nvSpPr>
        <p:spPr bwMode="auto">
          <a:xfrm>
            <a:off x="3481388" y="2473325"/>
            <a:ext cx="1709737" cy="241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3038" indent="-173038">
              <a:spcBef>
                <a:spcPct val="10000"/>
              </a:spcBef>
              <a:buFontTx/>
              <a:buChar char="•"/>
            </a:pPr>
            <a:r>
              <a:rPr lang="en-US"/>
              <a:t>Alternative therapies</a:t>
            </a:r>
          </a:p>
          <a:p>
            <a:pPr marL="173038" indent="-173038">
              <a:spcBef>
                <a:spcPct val="10000"/>
              </a:spcBef>
              <a:buFontTx/>
              <a:buChar char="•"/>
            </a:pPr>
            <a:r>
              <a:rPr lang="en-US"/>
              <a:t>Conservative care</a:t>
            </a:r>
          </a:p>
          <a:p>
            <a:pPr marL="173038" indent="-173038">
              <a:spcBef>
                <a:spcPct val="10000"/>
              </a:spcBef>
              <a:buFontTx/>
              <a:buChar char="•"/>
            </a:pPr>
            <a:r>
              <a:rPr lang="en-US"/>
              <a:t>Botanicals</a:t>
            </a:r>
          </a:p>
          <a:p>
            <a:pPr marL="173038" indent="-173038">
              <a:spcBef>
                <a:spcPct val="10000"/>
              </a:spcBef>
              <a:buFontTx/>
              <a:buChar char="•"/>
            </a:pPr>
            <a:r>
              <a:rPr lang="en-US"/>
              <a:t>Massage</a:t>
            </a:r>
          </a:p>
          <a:p>
            <a:pPr marL="173038" indent="-173038">
              <a:spcBef>
                <a:spcPct val="10000"/>
              </a:spcBef>
              <a:buFontTx/>
              <a:buChar char="•"/>
            </a:pPr>
            <a:r>
              <a:rPr lang="en-US"/>
              <a:t>Chiropractic</a:t>
            </a:r>
          </a:p>
          <a:p>
            <a:pPr marL="173038" indent="-173038">
              <a:spcBef>
                <a:spcPct val="10000"/>
              </a:spcBef>
              <a:buFontTx/>
              <a:buChar char="•"/>
            </a:pPr>
            <a:r>
              <a:rPr lang="en-US"/>
              <a:t>Acupuncture</a:t>
            </a:r>
          </a:p>
        </p:txBody>
      </p:sp>
      <p:sp>
        <p:nvSpPr>
          <p:cNvPr id="419877" name="Rectangle 37"/>
          <p:cNvSpPr>
            <a:spLocks noChangeArrowheads="1"/>
          </p:cNvSpPr>
          <p:nvPr/>
        </p:nvSpPr>
        <p:spPr bwMode="auto">
          <a:xfrm>
            <a:off x="5297488" y="2527300"/>
            <a:ext cx="1622425" cy="232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a:spcBef>
                <a:spcPct val="20000"/>
              </a:spcBef>
              <a:buFontTx/>
              <a:buChar char="•"/>
            </a:pPr>
            <a:r>
              <a:rPr lang="en-US"/>
              <a:t>“Gold standard” or common therapy?</a:t>
            </a:r>
          </a:p>
          <a:p>
            <a:pPr marL="228600" indent="-228600">
              <a:spcBef>
                <a:spcPct val="20000"/>
              </a:spcBef>
              <a:buFontTx/>
              <a:buChar char="•"/>
            </a:pPr>
            <a:r>
              <a:rPr lang="en-US"/>
              <a:t>Surgery</a:t>
            </a:r>
          </a:p>
          <a:p>
            <a:pPr marL="228600" indent="-228600">
              <a:spcBef>
                <a:spcPct val="20000"/>
              </a:spcBef>
              <a:buFontTx/>
              <a:buChar char="•"/>
            </a:pPr>
            <a:r>
              <a:rPr lang="en-US"/>
              <a:t>Prescribed drug therapy?</a:t>
            </a:r>
          </a:p>
        </p:txBody>
      </p:sp>
      <p:sp>
        <p:nvSpPr>
          <p:cNvPr id="419878" name="Rectangle 38"/>
          <p:cNvSpPr>
            <a:spLocks noChangeArrowheads="1"/>
          </p:cNvSpPr>
          <p:nvPr/>
        </p:nvSpPr>
        <p:spPr bwMode="auto">
          <a:xfrm>
            <a:off x="6932613" y="2473325"/>
            <a:ext cx="1944687" cy="241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82563" indent="-182563">
              <a:lnSpc>
                <a:spcPct val="80000"/>
              </a:lnSpc>
              <a:spcBef>
                <a:spcPct val="20000"/>
              </a:spcBef>
              <a:buFontTx/>
              <a:buChar char="•"/>
            </a:pPr>
            <a:r>
              <a:rPr lang="en-US"/>
              <a:t>Reduce / relieve pain</a:t>
            </a:r>
          </a:p>
          <a:p>
            <a:pPr marL="182563" indent="-182563">
              <a:lnSpc>
                <a:spcPct val="80000"/>
              </a:lnSpc>
              <a:spcBef>
                <a:spcPct val="20000"/>
              </a:spcBef>
              <a:buFontTx/>
              <a:buChar char="•"/>
            </a:pPr>
            <a:r>
              <a:rPr lang="en-US"/>
              <a:t>Alleviate symptoms of mild to moderate depression</a:t>
            </a:r>
          </a:p>
          <a:p>
            <a:pPr marL="182563" indent="-182563">
              <a:lnSpc>
                <a:spcPct val="80000"/>
              </a:lnSpc>
              <a:spcBef>
                <a:spcPct val="20000"/>
              </a:spcBef>
              <a:buFontTx/>
              <a:buChar char="•"/>
            </a:pPr>
            <a:r>
              <a:rPr lang="en-US"/>
              <a:t>Improve mood</a:t>
            </a:r>
          </a:p>
          <a:p>
            <a:pPr marL="182563" indent="-182563">
              <a:lnSpc>
                <a:spcPct val="80000"/>
              </a:lnSpc>
              <a:spcBef>
                <a:spcPct val="20000"/>
              </a:spcBef>
              <a:buFontTx/>
              <a:buChar char="•"/>
            </a:pPr>
            <a:r>
              <a:rPr lang="en-US"/>
              <a:t>Reduce inflammation</a:t>
            </a:r>
          </a:p>
        </p:txBody>
      </p:sp>
      <p:sp>
        <p:nvSpPr>
          <p:cNvPr id="419879" name="Rectangle 39"/>
          <p:cNvSpPr>
            <a:spLocks noChangeArrowheads="1"/>
          </p:cNvSpPr>
          <p:nvPr/>
        </p:nvSpPr>
        <p:spPr bwMode="auto">
          <a:xfrm>
            <a:off x="1654175" y="5024438"/>
            <a:ext cx="1751013" cy="112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a:p>
        </p:txBody>
      </p:sp>
      <p:sp>
        <p:nvSpPr>
          <p:cNvPr id="419880" name="Rectangle 40"/>
          <p:cNvSpPr>
            <a:spLocks noChangeArrowheads="1"/>
          </p:cNvSpPr>
          <p:nvPr/>
        </p:nvSpPr>
        <p:spPr bwMode="auto">
          <a:xfrm>
            <a:off x="428625" y="4986338"/>
            <a:ext cx="804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t>PICO</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9875"/>
                                        </p:tgtEl>
                                        <p:attrNameLst>
                                          <p:attrName>style.visibility</p:attrName>
                                        </p:attrNameLst>
                                      </p:cBhvr>
                                      <p:to>
                                        <p:strVal val="visible"/>
                                      </p:to>
                                    </p:set>
                                    <p:animEffect transition="in" filter="wipe(up)">
                                      <p:cBhvr>
                                        <p:cTn id="7" dur="500"/>
                                        <p:tgtEl>
                                          <p:spTgt spid="4198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19876"/>
                                        </p:tgtEl>
                                        <p:attrNameLst>
                                          <p:attrName>style.visibility</p:attrName>
                                        </p:attrNameLst>
                                      </p:cBhvr>
                                      <p:to>
                                        <p:strVal val="visible"/>
                                      </p:to>
                                    </p:set>
                                    <p:animEffect transition="in" filter="wipe(up)">
                                      <p:cBhvr>
                                        <p:cTn id="12" dur="500"/>
                                        <p:tgtEl>
                                          <p:spTgt spid="4198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19877"/>
                                        </p:tgtEl>
                                        <p:attrNameLst>
                                          <p:attrName>style.visibility</p:attrName>
                                        </p:attrNameLst>
                                      </p:cBhvr>
                                      <p:to>
                                        <p:strVal val="visible"/>
                                      </p:to>
                                    </p:set>
                                    <p:animEffect transition="in" filter="wipe(up)">
                                      <p:cBhvr>
                                        <p:cTn id="17" dur="500"/>
                                        <p:tgtEl>
                                          <p:spTgt spid="4198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19878"/>
                                        </p:tgtEl>
                                        <p:attrNameLst>
                                          <p:attrName>style.visibility</p:attrName>
                                        </p:attrNameLst>
                                      </p:cBhvr>
                                      <p:to>
                                        <p:strVal val="visible"/>
                                      </p:to>
                                    </p:set>
                                    <p:animEffect transition="in" filter="wipe(up)">
                                      <p:cBhvr>
                                        <p:cTn id="22" dur="500"/>
                                        <p:tgtEl>
                                          <p:spTgt spid="41987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nodePh="1">
                                  <p:stCondLst>
                                    <p:cond delay="0"/>
                                  </p:stCondLst>
                                  <p:endCondLst>
                                    <p:cond evt="begin" delay="0">
                                      <p:tn val="25"/>
                                    </p:cond>
                                  </p:endCondLst>
                                  <p:childTnLst>
                                    <p:set>
                                      <p:cBhvr>
                                        <p:cTn id="26" dur="1" fill="hold">
                                          <p:stCondLst>
                                            <p:cond delay="0"/>
                                          </p:stCondLst>
                                        </p:cTn>
                                        <p:tgtEl>
                                          <p:spTgt spid="419879"/>
                                        </p:tgtEl>
                                        <p:attrNameLst>
                                          <p:attrName>style.visibility</p:attrName>
                                        </p:attrNameLst>
                                      </p:cBhvr>
                                      <p:to>
                                        <p:strVal val="visible"/>
                                      </p:to>
                                    </p:set>
                                    <p:animEffect transition="in" filter="wipe(up)">
                                      <p:cBhvr>
                                        <p:cTn id="27" dur="500"/>
                                        <p:tgtEl>
                                          <p:spTgt spid="419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5" grpId="0"/>
      <p:bldP spid="419876" grpId="0"/>
      <p:bldP spid="419877" grpId="0"/>
      <p:bldP spid="419878" grpId="0"/>
      <p:bldP spid="41987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3"/>
          <p:cNvSpPr>
            <a:spLocks noGrp="1"/>
          </p:cNvSpPr>
          <p:nvPr>
            <p:ph type="ftr" sz="quarter" idx="10"/>
          </p:nvPr>
        </p:nvSpPr>
        <p:spPr/>
        <p:txBody>
          <a:bodyPr/>
          <a:lstStyle/>
          <a:p>
            <a:pPr algn="r"/>
            <a:endParaRPr lang="en-US" dirty="0"/>
          </a:p>
        </p:txBody>
      </p:sp>
      <p:sp>
        <p:nvSpPr>
          <p:cNvPr id="411651" name="Rectangle 3"/>
          <p:cNvSpPr>
            <a:spLocks noGrp="1" noChangeArrowheads="1"/>
          </p:cNvSpPr>
          <p:nvPr>
            <p:ph type="body" idx="1"/>
          </p:nvPr>
        </p:nvSpPr>
        <p:spPr>
          <a:xfrm>
            <a:off x="457200" y="1395413"/>
            <a:ext cx="8686800" cy="4708525"/>
          </a:xfrm>
        </p:spPr>
        <p:txBody>
          <a:bodyPr/>
          <a:lstStyle/>
          <a:p>
            <a:pPr marL="411163" indent="-411163">
              <a:lnSpc>
                <a:spcPct val="100000"/>
              </a:lnSpc>
              <a:buFontTx/>
              <a:buNone/>
            </a:pPr>
            <a:r>
              <a:rPr lang="en-US"/>
              <a:t>Background questions – general information</a:t>
            </a:r>
          </a:p>
          <a:p>
            <a:pPr marL="411163" indent="-411163">
              <a:lnSpc>
                <a:spcPct val="100000"/>
              </a:lnSpc>
              <a:spcBef>
                <a:spcPct val="30000"/>
              </a:spcBef>
              <a:buFont typeface="Wingdings" pitchFamily="2" charset="2"/>
              <a:buChar char="Ø"/>
            </a:pPr>
            <a:r>
              <a:rPr lang="en-US" sz="2000"/>
              <a:t>What are [</a:t>
            </a:r>
            <a:r>
              <a:rPr lang="en-US" sz="2000" b="1">
                <a:solidFill>
                  <a:srgbClr val="990033"/>
                </a:solidFill>
                <a:effectLst>
                  <a:outerShdw blurRad="38100" dist="38100" dir="2700000" algn="tl">
                    <a:srgbClr val="C0C0C0"/>
                  </a:outerShdw>
                </a:effectLst>
              </a:rPr>
              <a:t>O</a:t>
            </a:r>
            <a:r>
              <a:rPr lang="en-US" sz="2000"/>
              <a:t> = physical symptoms] associated with [</a:t>
            </a:r>
            <a:r>
              <a:rPr lang="en-US" sz="2000" b="1">
                <a:solidFill>
                  <a:srgbClr val="990033"/>
                </a:solidFill>
                <a:effectLst>
                  <a:outerShdw blurRad="38100" dist="38100" dir="2700000" algn="tl">
                    <a:srgbClr val="C0C0C0"/>
                  </a:outerShdw>
                </a:effectLst>
              </a:rPr>
              <a:t>P</a:t>
            </a:r>
            <a:r>
              <a:rPr lang="en-US" sz="2000"/>
              <a:t> = chronic stress OR chronic low back pain OR chronic neck pain]?</a:t>
            </a:r>
          </a:p>
          <a:p>
            <a:pPr marL="411163" indent="-411163">
              <a:lnSpc>
                <a:spcPct val="100000"/>
              </a:lnSpc>
              <a:spcBef>
                <a:spcPct val="30000"/>
              </a:spcBef>
              <a:buFont typeface="Wingdings" pitchFamily="2" charset="2"/>
              <a:buChar char="Ø"/>
            </a:pPr>
            <a:r>
              <a:rPr lang="en-US" sz="2000"/>
              <a:t>Does [</a:t>
            </a:r>
            <a:r>
              <a:rPr lang="en-US" sz="2000" b="1">
                <a:solidFill>
                  <a:srgbClr val="990033"/>
                </a:solidFill>
                <a:effectLst>
                  <a:outerShdw blurRad="38100" dist="38100" dir="2700000" algn="tl">
                    <a:srgbClr val="C0C0C0"/>
                  </a:outerShdw>
                </a:effectLst>
              </a:rPr>
              <a:t>O</a:t>
            </a:r>
            <a:r>
              <a:rPr lang="en-US" sz="2000"/>
              <a:t> = stress] cause [</a:t>
            </a:r>
            <a:r>
              <a:rPr lang="en-US" sz="2000" b="1">
                <a:solidFill>
                  <a:srgbClr val="990033"/>
                </a:solidFill>
                <a:effectLst>
                  <a:outerShdw blurRad="38100" dist="38100" dir="2700000" algn="tl">
                    <a:srgbClr val="C0C0C0"/>
                  </a:outerShdw>
                </a:effectLst>
              </a:rPr>
              <a:t>P</a:t>
            </a:r>
            <a:r>
              <a:rPr lang="en-US" sz="2000"/>
              <a:t> = chronic (low back or neck) pain]?</a:t>
            </a:r>
          </a:p>
          <a:p>
            <a:pPr marL="411163" indent="-411163">
              <a:lnSpc>
                <a:spcPct val="100000"/>
              </a:lnSpc>
              <a:spcBef>
                <a:spcPct val="30000"/>
              </a:spcBef>
              <a:buFont typeface="Wingdings" pitchFamily="2" charset="2"/>
              <a:buChar char="Ø"/>
            </a:pPr>
            <a:r>
              <a:rPr lang="en-US" sz="2000"/>
              <a:t>What are [</a:t>
            </a:r>
            <a:r>
              <a:rPr lang="en-US" sz="2000" b="1">
                <a:solidFill>
                  <a:srgbClr val="990033"/>
                </a:solidFill>
                <a:effectLst>
                  <a:outerShdw blurRad="38100" dist="38100" dir="2700000" algn="tl">
                    <a:srgbClr val="C0C0C0"/>
                  </a:outerShdw>
                </a:effectLst>
              </a:rPr>
              <a:t>I</a:t>
            </a:r>
            <a:r>
              <a:rPr lang="en-US" sz="2000"/>
              <a:t> = alternative therapy / therapies] for [</a:t>
            </a:r>
            <a:r>
              <a:rPr lang="en-US" sz="2000" b="1">
                <a:solidFill>
                  <a:srgbClr val="990033"/>
                </a:solidFill>
                <a:effectLst>
                  <a:outerShdw blurRad="38100" dist="38100" dir="2700000" algn="tl">
                    <a:srgbClr val="C0C0C0"/>
                  </a:outerShdw>
                </a:effectLst>
              </a:rPr>
              <a:t>P</a:t>
            </a:r>
            <a:r>
              <a:rPr lang="en-US" sz="2000"/>
              <a:t> = chronic (low back OR chronic neck) pain] other than [</a:t>
            </a:r>
            <a:r>
              <a:rPr lang="en-US" sz="2000" b="1">
                <a:solidFill>
                  <a:srgbClr val="990033"/>
                </a:solidFill>
                <a:effectLst>
                  <a:outerShdw blurRad="38100" dist="38100" dir="2700000" algn="tl">
                    <a:srgbClr val="C0C0C0"/>
                  </a:outerShdw>
                </a:effectLst>
              </a:rPr>
              <a:t>C</a:t>
            </a:r>
            <a:r>
              <a:rPr lang="en-US" sz="2000"/>
              <a:t> = surgery OR exercise]?</a:t>
            </a:r>
          </a:p>
          <a:p>
            <a:pPr marL="411163" indent="-411163">
              <a:lnSpc>
                <a:spcPct val="100000"/>
              </a:lnSpc>
              <a:buFontTx/>
              <a:buNone/>
            </a:pPr>
            <a:endParaRPr lang="en-US"/>
          </a:p>
          <a:p>
            <a:pPr marL="411163" indent="-411163">
              <a:lnSpc>
                <a:spcPct val="100000"/>
              </a:lnSpc>
              <a:buFontTx/>
              <a:buNone/>
            </a:pPr>
            <a:r>
              <a:rPr lang="en-US"/>
              <a:t>Foreground questions – specific evidence</a:t>
            </a:r>
          </a:p>
          <a:p>
            <a:pPr marL="411163" indent="-411163">
              <a:lnSpc>
                <a:spcPct val="100000"/>
              </a:lnSpc>
              <a:spcBef>
                <a:spcPct val="30000"/>
              </a:spcBef>
              <a:buFont typeface="Wingdings" pitchFamily="2" charset="2"/>
              <a:buChar char="Ø"/>
            </a:pPr>
            <a:r>
              <a:rPr lang="en-US" sz="2000"/>
              <a:t>For [</a:t>
            </a:r>
            <a:r>
              <a:rPr lang="en-US" sz="2000" b="1">
                <a:solidFill>
                  <a:srgbClr val="990033"/>
                </a:solidFill>
                <a:effectLst>
                  <a:outerShdw blurRad="38100" dist="38100" dir="2700000" algn="tl">
                    <a:srgbClr val="C0C0C0"/>
                  </a:outerShdw>
                </a:effectLst>
              </a:rPr>
              <a:t>P</a:t>
            </a:r>
            <a:r>
              <a:rPr lang="en-US" sz="2000"/>
              <a:t> = adults with chronic back OR neck pain]</a:t>
            </a:r>
            <a:br>
              <a:rPr lang="en-US" sz="2000"/>
            </a:br>
            <a:r>
              <a:rPr lang="en-US" sz="2000"/>
              <a:t>does [</a:t>
            </a:r>
            <a:r>
              <a:rPr lang="en-US" sz="2000" b="1">
                <a:solidFill>
                  <a:srgbClr val="990033"/>
                </a:solidFill>
                <a:effectLst>
                  <a:outerShdw blurRad="38100" dist="38100" dir="2700000" algn="tl">
                    <a:srgbClr val="C0C0C0"/>
                  </a:outerShdw>
                </a:effectLst>
              </a:rPr>
              <a:t>I</a:t>
            </a:r>
            <a:r>
              <a:rPr lang="en-US" sz="2000"/>
              <a:t> = CAM provide effective therapy] to</a:t>
            </a:r>
            <a:br>
              <a:rPr lang="en-US" sz="2000"/>
            </a:br>
            <a:r>
              <a:rPr lang="en-US" sz="2000"/>
              <a:t>[</a:t>
            </a:r>
            <a:r>
              <a:rPr lang="en-US" sz="2000" b="1">
                <a:solidFill>
                  <a:srgbClr val="990033"/>
                </a:solidFill>
                <a:effectLst>
                  <a:outerShdw blurRad="38100" dist="38100" dir="2700000" algn="tl">
                    <a:srgbClr val="C0C0C0"/>
                  </a:outerShdw>
                </a:effectLst>
              </a:rPr>
              <a:t>O</a:t>
            </a:r>
            <a:r>
              <a:rPr lang="en-US" sz="2000"/>
              <a:t> = alleviate pain] compared to [</a:t>
            </a:r>
            <a:r>
              <a:rPr lang="en-US" sz="2000" b="1">
                <a:solidFill>
                  <a:srgbClr val="990033"/>
                </a:solidFill>
                <a:effectLst>
                  <a:outerShdw blurRad="38100" dist="38100" dir="2700000" algn="tl">
                    <a:srgbClr val="C0C0C0"/>
                  </a:outerShdw>
                </a:effectLst>
              </a:rPr>
              <a:t>C</a:t>
            </a:r>
            <a:r>
              <a:rPr lang="en-US" sz="2000"/>
              <a:t> = surgery]?</a:t>
            </a:r>
          </a:p>
          <a:p>
            <a:pPr marL="411163" indent="-411163">
              <a:lnSpc>
                <a:spcPct val="100000"/>
              </a:lnSpc>
              <a:spcBef>
                <a:spcPct val="30000"/>
              </a:spcBef>
              <a:buFont typeface="Wingdings" pitchFamily="2" charset="2"/>
              <a:buChar char="Ø"/>
            </a:pPr>
            <a:r>
              <a:rPr lang="en-US" sz="2000"/>
              <a:t>[</a:t>
            </a:r>
            <a:r>
              <a:rPr lang="en-US" sz="2000" b="1">
                <a:solidFill>
                  <a:srgbClr val="990033"/>
                </a:solidFill>
                <a:effectLst>
                  <a:outerShdw blurRad="38100" dist="38100" dir="2700000" algn="tl">
                    <a:srgbClr val="C0C0C0"/>
                  </a:outerShdw>
                </a:effectLst>
              </a:rPr>
              <a:t>I</a:t>
            </a:r>
            <a:r>
              <a:rPr lang="en-US" sz="2000"/>
              <a:t> = specific therapy: chiropractic, exercise, etc.]</a:t>
            </a:r>
          </a:p>
        </p:txBody>
      </p:sp>
      <p:grpSp>
        <p:nvGrpSpPr>
          <p:cNvPr id="411652" name="Group 4"/>
          <p:cNvGrpSpPr>
            <a:grpSpLocks/>
          </p:cNvGrpSpPr>
          <p:nvPr/>
        </p:nvGrpSpPr>
        <p:grpSpPr bwMode="auto">
          <a:xfrm>
            <a:off x="6699250" y="3873500"/>
            <a:ext cx="1381125" cy="2265363"/>
            <a:chOff x="3844" y="2448"/>
            <a:chExt cx="870" cy="1427"/>
          </a:xfrm>
        </p:grpSpPr>
        <p:sp>
          <p:nvSpPr>
            <p:cNvPr id="411653" name="AutoShape 5"/>
            <p:cNvSpPr>
              <a:spLocks noChangeAspect="1" noChangeArrowheads="1" noTextEdit="1"/>
            </p:cNvSpPr>
            <p:nvPr/>
          </p:nvSpPr>
          <p:spPr bwMode="auto">
            <a:xfrm>
              <a:off x="3847" y="2448"/>
              <a:ext cx="867" cy="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1654" name="Freeform 6"/>
            <p:cNvSpPr>
              <a:spLocks/>
            </p:cNvSpPr>
            <p:nvPr/>
          </p:nvSpPr>
          <p:spPr bwMode="auto">
            <a:xfrm>
              <a:off x="4269" y="2468"/>
              <a:ext cx="428" cy="315"/>
            </a:xfrm>
            <a:custGeom>
              <a:avLst/>
              <a:gdLst>
                <a:gd name="T0" fmla="*/ 1298 w 1714"/>
                <a:gd name="T1" fmla="*/ 132 h 1577"/>
                <a:gd name="T2" fmla="*/ 1521 w 1714"/>
                <a:gd name="T3" fmla="*/ 299 h 1577"/>
                <a:gd name="T4" fmla="*/ 1657 w 1714"/>
                <a:gd name="T5" fmla="*/ 527 h 1577"/>
                <a:gd name="T6" fmla="*/ 1713 w 1714"/>
                <a:gd name="T7" fmla="*/ 775 h 1577"/>
                <a:gd name="T8" fmla="*/ 1681 w 1714"/>
                <a:gd name="T9" fmla="*/ 954 h 1577"/>
                <a:gd name="T10" fmla="*/ 1598 w 1714"/>
                <a:gd name="T11" fmla="*/ 1096 h 1577"/>
                <a:gd name="T12" fmla="*/ 1525 w 1714"/>
                <a:gd name="T13" fmla="*/ 1170 h 1577"/>
                <a:gd name="T14" fmla="*/ 1463 w 1714"/>
                <a:gd name="T15" fmla="*/ 1220 h 1577"/>
                <a:gd name="T16" fmla="*/ 1434 w 1714"/>
                <a:gd name="T17" fmla="*/ 1240 h 1577"/>
                <a:gd name="T18" fmla="*/ 1341 w 1714"/>
                <a:gd name="T19" fmla="*/ 1293 h 1577"/>
                <a:gd name="T20" fmla="*/ 1213 w 1714"/>
                <a:gd name="T21" fmla="*/ 1339 h 1577"/>
                <a:gd name="T22" fmla="*/ 1042 w 1714"/>
                <a:gd name="T23" fmla="*/ 1349 h 1577"/>
                <a:gd name="T24" fmla="*/ 864 w 1714"/>
                <a:gd name="T25" fmla="*/ 1334 h 1577"/>
                <a:gd name="T26" fmla="*/ 822 w 1714"/>
                <a:gd name="T27" fmla="*/ 1386 h 1577"/>
                <a:gd name="T28" fmla="*/ 826 w 1714"/>
                <a:gd name="T29" fmla="*/ 1488 h 1577"/>
                <a:gd name="T30" fmla="*/ 729 w 1714"/>
                <a:gd name="T31" fmla="*/ 1540 h 1577"/>
                <a:gd name="T32" fmla="*/ 536 w 1714"/>
                <a:gd name="T33" fmla="*/ 1552 h 1577"/>
                <a:gd name="T34" fmla="*/ 408 w 1714"/>
                <a:gd name="T35" fmla="*/ 1552 h 1577"/>
                <a:gd name="T36" fmla="*/ 343 w 1714"/>
                <a:gd name="T37" fmla="*/ 1563 h 1577"/>
                <a:gd name="T38" fmla="*/ 290 w 1714"/>
                <a:gd name="T39" fmla="*/ 1561 h 1577"/>
                <a:gd name="T40" fmla="*/ 261 w 1714"/>
                <a:gd name="T41" fmla="*/ 1569 h 1577"/>
                <a:gd name="T42" fmla="*/ 243 w 1714"/>
                <a:gd name="T43" fmla="*/ 1527 h 1577"/>
                <a:gd name="T44" fmla="*/ 256 w 1714"/>
                <a:gd name="T45" fmla="*/ 1424 h 1577"/>
                <a:gd name="T46" fmla="*/ 261 w 1714"/>
                <a:gd name="T47" fmla="*/ 1266 h 1577"/>
                <a:gd name="T48" fmla="*/ 243 w 1714"/>
                <a:gd name="T49" fmla="*/ 1057 h 1577"/>
                <a:gd name="T50" fmla="*/ 231 w 1714"/>
                <a:gd name="T51" fmla="*/ 944 h 1577"/>
                <a:gd name="T52" fmla="*/ 225 w 1714"/>
                <a:gd name="T53" fmla="*/ 920 h 1577"/>
                <a:gd name="T54" fmla="*/ 259 w 1714"/>
                <a:gd name="T55" fmla="*/ 920 h 1577"/>
                <a:gd name="T56" fmla="*/ 312 w 1714"/>
                <a:gd name="T57" fmla="*/ 953 h 1577"/>
                <a:gd name="T58" fmla="*/ 466 w 1714"/>
                <a:gd name="T59" fmla="*/ 1029 h 1577"/>
                <a:gd name="T60" fmla="*/ 752 w 1714"/>
                <a:gd name="T61" fmla="*/ 1063 h 1577"/>
                <a:gd name="T62" fmla="*/ 974 w 1714"/>
                <a:gd name="T63" fmla="*/ 1022 h 1577"/>
                <a:gd name="T64" fmla="*/ 1101 w 1714"/>
                <a:gd name="T65" fmla="*/ 895 h 1577"/>
                <a:gd name="T66" fmla="*/ 1154 w 1714"/>
                <a:gd name="T67" fmla="*/ 732 h 1577"/>
                <a:gd name="T68" fmla="*/ 1138 w 1714"/>
                <a:gd name="T69" fmla="*/ 569 h 1577"/>
                <a:gd name="T70" fmla="*/ 1033 w 1714"/>
                <a:gd name="T71" fmla="*/ 439 h 1577"/>
                <a:gd name="T72" fmla="*/ 874 w 1714"/>
                <a:gd name="T73" fmla="*/ 379 h 1577"/>
                <a:gd name="T74" fmla="*/ 779 w 1714"/>
                <a:gd name="T75" fmla="*/ 392 h 1577"/>
                <a:gd name="T76" fmla="*/ 753 w 1714"/>
                <a:gd name="T77" fmla="*/ 395 h 1577"/>
                <a:gd name="T78" fmla="*/ 668 w 1714"/>
                <a:gd name="T79" fmla="*/ 421 h 1577"/>
                <a:gd name="T80" fmla="*/ 534 w 1714"/>
                <a:gd name="T81" fmla="*/ 493 h 1577"/>
                <a:gd name="T82" fmla="*/ 426 w 1714"/>
                <a:gd name="T83" fmla="*/ 565 h 1577"/>
                <a:gd name="T84" fmla="*/ 346 w 1714"/>
                <a:gd name="T85" fmla="*/ 635 h 1577"/>
                <a:gd name="T86" fmla="*/ 223 w 1714"/>
                <a:gd name="T87" fmla="*/ 553 h 1577"/>
                <a:gd name="T88" fmla="*/ 75 w 1714"/>
                <a:gd name="T89" fmla="*/ 327 h 1577"/>
                <a:gd name="T90" fmla="*/ 3 w 1714"/>
                <a:gd name="T91" fmla="*/ 199 h 1577"/>
                <a:gd name="T92" fmla="*/ 96 w 1714"/>
                <a:gd name="T93" fmla="*/ 147 h 1577"/>
                <a:gd name="T94" fmla="*/ 266 w 1714"/>
                <a:gd name="T95" fmla="*/ 85 h 1577"/>
                <a:gd name="T96" fmla="*/ 485 w 1714"/>
                <a:gd name="T97" fmla="*/ 28 h 1577"/>
                <a:gd name="T98" fmla="*/ 774 w 1714"/>
                <a:gd name="T99" fmla="*/ 0 h 1577"/>
                <a:gd name="T100" fmla="*/ 964 w 1714"/>
                <a:gd name="T101" fmla="*/ 16 h 1577"/>
                <a:gd name="T102" fmla="*/ 1058 w 1714"/>
                <a:gd name="T103" fmla="*/ 3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14" h="1577">
                  <a:moveTo>
                    <a:pt x="1107" y="50"/>
                  </a:moveTo>
                  <a:lnTo>
                    <a:pt x="1171" y="75"/>
                  </a:lnTo>
                  <a:lnTo>
                    <a:pt x="1236" y="102"/>
                  </a:lnTo>
                  <a:lnTo>
                    <a:pt x="1298" y="132"/>
                  </a:lnTo>
                  <a:lnTo>
                    <a:pt x="1359" y="166"/>
                  </a:lnTo>
                  <a:lnTo>
                    <a:pt x="1417" y="204"/>
                  </a:lnTo>
                  <a:lnTo>
                    <a:pt x="1470" y="248"/>
                  </a:lnTo>
                  <a:lnTo>
                    <a:pt x="1521" y="299"/>
                  </a:lnTo>
                  <a:lnTo>
                    <a:pt x="1569" y="360"/>
                  </a:lnTo>
                  <a:lnTo>
                    <a:pt x="1602" y="413"/>
                  </a:lnTo>
                  <a:lnTo>
                    <a:pt x="1631" y="470"/>
                  </a:lnTo>
                  <a:lnTo>
                    <a:pt x="1657" y="527"/>
                  </a:lnTo>
                  <a:lnTo>
                    <a:pt x="1678" y="589"/>
                  </a:lnTo>
                  <a:lnTo>
                    <a:pt x="1694" y="649"/>
                  </a:lnTo>
                  <a:lnTo>
                    <a:pt x="1707" y="712"/>
                  </a:lnTo>
                  <a:lnTo>
                    <a:pt x="1713" y="775"/>
                  </a:lnTo>
                  <a:lnTo>
                    <a:pt x="1714" y="837"/>
                  </a:lnTo>
                  <a:lnTo>
                    <a:pt x="1705" y="876"/>
                  </a:lnTo>
                  <a:lnTo>
                    <a:pt x="1694" y="916"/>
                  </a:lnTo>
                  <a:lnTo>
                    <a:pt x="1681" y="954"/>
                  </a:lnTo>
                  <a:lnTo>
                    <a:pt x="1665" y="993"/>
                  </a:lnTo>
                  <a:lnTo>
                    <a:pt x="1644" y="1028"/>
                  </a:lnTo>
                  <a:lnTo>
                    <a:pt x="1622" y="1063"/>
                  </a:lnTo>
                  <a:lnTo>
                    <a:pt x="1598" y="1096"/>
                  </a:lnTo>
                  <a:lnTo>
                    <a:pt x="1571" y="1128"/>
                  </a:lnTo>
                  <a:lnTo>
                    <a:pt x="1555" y="1142"/>
                  </a:lnTo>
                  <a:lnTo>
                    <a:pt x="1540" y="1156"/>
                  </a:lnTo>
                  <a:lnTo>
                    <a:pt x="1525" y="1170"/>
                  </a:lnTo>
                  <a:lnTo>
                    <a:pt x="1510" y="1185"/>
                  </a:lnTo>
                  <a:lnTo>
                    <a:pt x="1494" y="1196"/>
                  </a:lnTo>
                  <a:lnTo>
                    <a:pt x="1479" y="1209"/>
                  </a:lnTo>
                  <a:lnTo>
                    <a:pt x="1463" y="1220"/>
                  </a:lnTo>
                  <a:lnTo>
                    <a:pt x="1447" y="1231"/>
                  </a:lnTo>
                  <a:lnTo>
                    <a:pt x="1445" y="1234"/>
                  </a:lnTo>
                  <a:lnTo>
                    <a:pt x="1439" y="1238"/>
                  </a:lnTo>
                  <a:lnTo>
                    <a:pt x="1434" y="1240"/>
                  </a:lnTo>
                  <a:lnTo>
                    <a:pt x="1431" y="1241"/>
                  </a:lnTo>
                  <a:lnTo>
                    <a:pt x="1401" y="1258"/>
                  </a:lnTo>
                  <a:lnTo>
                    <a:pt x="1371" y="1275"/>
                  </a:lnTo>
                  <a:lnTo>
                    <a:pt x="1341" y="1293"/>
                  </a:lnTo>
                  <a:lnTo>
                    <a:pt x="1312" y="1311"/>
                  </a:lnTo>
                  <a:lnTo>
                    <a:pt x="1280" y="1324"/>
                  </a:lnTo>
                  <a:lnTo>
                    <a:pt x="1249" y="1334"/>
                  </a:lnTo>
                  <a:lnTo>
                    <a:pt x="1213" y="1339"/>
                  </a:lnTo>
                  <a:lnTo>
                    <a:pt x="1179" y="1339"/>
                  </a:lnTo>
                  <a:lnTo>
                    <a:pt x="1133" y="1346"/>
                  </a:lnTo>
                  <a:lnTo>
                    <a:pt x="1088" y="1349"/>
                  </a:lnTo>
                  <a:lnTo>
                    <a:pt x="1042" y="1349"/>
                  </a:lnTo>
                  <a:lnTo>
                    <a:pt x="997" y="1348"/>
                  </a:lnTo>
                  <a:lnTo>
                    <a:pt x="953" y="1344"/>
                  </a:lnTo>
                  <a:lnTo>
                    <a:pt x="908" y="1339"/>
                  </a:lnTo>
                  <a:lnTo>
                    <a:pt x="864" y="1334"/>
                  </a:lnTo>
                  <a:lnTo>
                    <a:pt x="821" y="1331"/>
                  </a:lnTo>
                  <a:lnTo>
                    <a:pt x="817" y="1335"/>
                  </a:lnTo>
                  <a:lnTo>
                    <a:pt x="819" y="1360"/>
                  </a:lnTo>
                  <a:lnTo>
                    <a:pt x="822" y="1386"/>
                  </a:lnTo>
                  <a:lnTo>
                    <a:pt x="824" y="1411"/>
                  </a:lnTo>
                  <a:lnTo>
                    <a:pt x="826" y="1438"/>
                  </a:lnTo>
                  <a:lnTo>
                    <a:pt x="826" y="1463"/>
                  </a:lnTo>
                  <a:lnTo>
                    <a:pt x="826" y="1488"/>
                  </a:lnTo>
                  <a:lnTo>
                    <a:pt x="825" y="1513"/>
                  </a:lnTo>
                  <a:lnTo>
                    <a:pt x="825" y="1538"/>
                  </a:lnTo>
                  <a:lnTo>
                    <a:pt x="777" y="1538"/>
                  </a:lnTo>
                  <a:lnTo>
                    <a:pt x="729" y="1540"/>
                  </a:lnTo>
                  <a:lnTo>
                    <a:pt x="681" y="1544"/>
                  </a:lnTo>
                  <a:lnTo>
                    <a:pt x="633" y="1547"/>
                  </a:lnTo>
                  <a:lnTo>
                    <a:pt x="584" y="1550"/>
                  </a:lnTo>
                  <a:lnTo>
                    <a:pt x="536" y="1552"/>
                  </a:lnTo>
                  <a:lnTo>
                    <a:pt x="488" y="1554"/>
                  </a:lnTo>
                  <a:lnTo>
                    <a:pt x="440" y="1557"/>
                  </a:lnTo>
                  <a:lnTo>
                    <a:pt x="423" y="1552"/>
                  </a:lnTo>
                  <a:lnTo>
                    <a:pt x="408" y="1552"/>
                  </a:lnTo>
                  <a:lnTo>
                    <a:pt x="391" y="1554"/>
                  </a:lnTo>
                  <a:lnTo>
                    <a:pt x="376" y="1558"/>
                  </a:lnTo>
                  <a:lnTo>
                    <a:pt x="359" y="1560"/>
                  </a:lnTo>
                  <a:lnTo>
                    <a:pt x="343" y="1563"/>
                  </a:lnTo>
                  <a:lnTo>
                    <a:pt x="325" y="1563"/>
                  </a:lnTo>
                  <a:lnTo>
                    <a:pt x="308" y="1563"/>
                  </a:lnTo>
                  <a:lnTo>
                    <a:pt x="298" y="1561"/>
                  </a:lnTo>
                  <a:lnTo>
                    <a:pt x="290" y="1561"/>
                  </a:lnTo>
                  <a:lnTo>
                    <a:pt x="282" y="1561"/>
                  </a:lnTo>
                  <a:lnTo>
                    <a:pt x="275" y="1564"/>
                  </a:lnTo>
                  <a:lnTo>
                    <a:pt x="268" y="1565"/>
                  </a:lnTo>
                  <a:lnTo>
                    <a:pt x="261" y="1569"/>
                  </a:lnTo>
                  <a:lnTo>
                    <a:pt x="255" y="1572"/>
                  </a:lnTo>
                  <a:lnTo>
                    <a:pt x="249" y="1577"/>
                  </a:lnTo>
                  <a:lnTo>
                    <a:pt x="243" y="1552"/>
                  </a:lnTo>
                  <a:lnTo>
                    <a:pt x="243" y="1527"/>
                  </a:lnTo>
                  <a:lnTo>
                    <a:pt x="244" y="1501"/>
                  </a:lnTo>
                  <a:lnTo>
                    <a:pt x="248" y="1477"/>
                  </a:lnTo>
                  <a:lnTo>
                    <a:pt x="251" y="1450"/>
                  </a:lnTo>
                  <a:lnTo>
                    <a:pt x="256" y="1424"/>
                  </a:lnTo>
                  <a:lnTo>
                    <a:pt x="259" y="1398"/>
                  </a:lnTo>
                  <a:lnTo>
                    <a:pt x="260" y="1372"/>
                  </a:lnTo>
                  <a:lnTo>
                    <a:pt x="261" y="1319"/>
                  </a:lnTo>
                  <a:lnTo>
                    <a:pt x="261" y="1266"/>
                  </a:lnTo>
                  <a:lnTo>
                    <a:pt x="259" y="1213"/>
                  </a:lnTo>
                  <a:lnTo>
                    <a:pt x="256" y="1161"/>
                  </a:lnTo>
                  <a:lnTo>
                    <a:pt x="249" y="1108"/>
                  </a:lnTo>
                  <a:lnTo>
                    <a:pt x="243" y="1057"/>
                  </a:lnTo>
                  <a:lnTo>
                    <a:pt x="234" y="1007"/>
                  </a:lnTo>
                  <a:lnTo>
                    <a:pt x="225" y="958"/>
                  </a:lnTo>
                  <a:lnTo>
                    <a:pt x="229" y="951"/>
                  </a:lnTo>
                  <a:lnTo>
                    <a:pt x="231" y="944"/>
                  </a:lnTo>
                  <a:lnTo>
                    <a:pt x="229" y="937"/>
                  </a:lnTo>
                  <a:lnTo>
                    <a:pt x="228" y="931"/>
                  </a:lnTo>
                  <a:lnTo>
                    <a:pt x="225" y="924"/>
                  </a:lnTo>
                  <a:lnTo>
                    <a:pt x="225" y="920"/>
                  </a:lnTo>
                  <a:lnTo>
                    <a:pt x="226" y="915"/>
                  </a:lnTo>
                  <a:lnTo>
                    <a:pt x="233" y="911"/>
                  </a:lnTo>
                  <a:lnTo>
                    <a:pt x="245" y="914"/>
                  </a:lnTo>
                  <a:lnTo>
                    <a:pt x="259" y="920"/>
                  </a:lnTo>
                  <a:lnTo>
                    <a:pt x="273" y="927"/>
                  </a:lnTo>
                  <a:lnTo>
                    <a:pt x="287" y="936"/>
                  </a:lnTo>
                  <a:lnTo>
                    <a:pt x="299" y="944"/>
                  </a:lnTo>
                  <a:lnTo>
                    <a:pt x="312" y="953"/>
                  </a:lnTo>
                  <a:lnTo>
                    <a:pt x="325" y="960"/>
                  </a:lnTo>
                  <a:lnTo>
                    <a:pt x="340" y="967"/>
                  </a:lnTo>
                  <a:lnTo>
                    <a:pt x="401" y="1002"/>
                  </a:lnTo>
                  <a:lnTo>
                    <a:pt x="466" y="1029"/>
                  </a:lnTo>
                  <a:lnTo>
                    <a:pt x="534" y="1048"/>
                  </a:lnTo>
                  <a:lnTo>
                    <a:pt x="606" y="1060"/>
                  </a:lnTo>
                  <a:lnTo>
                    <a:pt x="678" y="1063"/>
                  </a:lnTo>
                  <a:lnTo>
                    <a:pt x="752" y="1063"/>
                  </a:lnTo>
                  <a:lnTo>
                    <a:pt x="824" y="1059"/>
                  </a:lnTo>
                  <a:lnTo>
                    <a:pt x="894" y="1053"/>
                  </a:lnTo>
                  <a:lnTo>
                    <a:pt x="934" y="1040"/>
                  </a:lnTo>
                  <a:lnTo>
                    <a:pt x="974" y="1022"/>
                  </a:lnTo>
                  <a:lnTo>
                    <a:pt x="1011" y="996"/>
                  </a:lnTo>
                  <a:lnTo>
                    <a:pt x="1045" y="967"/>
                  </a:lnTo>
                  <a:lnTo>
                    <a:pt x="1075" y="933"/>
                  </a:lnTo>
                  <a:lnTo>
                    <a:pt x="1101" y="895"/>
                  </a:lnTo>
                  <a:lnTo>
                    <a:pt x="1123" y="855"/>
                  </a:lnTo>
                  <a:lnTo>
                    <a:pt x="1141" y="815"/>
                  </a:lnTo>
                  <a:lnTo>
                    <a:pt x="1148" y="774"/>
                  </a:lnTo>
                  <a:lnTo>
                    <a:pt x="1154" y="732"/>
                  </a:lnTo>
                  <a:lnTo>
                    <a:pt x="1156" y="690"/>
                  </a:lnTo>
                  <a:lnTo>
                    <a:pt x="1156" y="649"/>
                  </a:lnTo>
                  <a:lnTo>
                    <a:pt x="1149" y="606"/>
                  </a:lnTo>
                  <a:lnTo>
                    <a:pt x="1138" y="569"/>
                  </a:lnTo>
                  <a:lnTo>
                    <a:pt x="1120" y="533"/>
                  </a:lnTo>
                  <a:lnTo>
                    <a:pt x="1096" y="501"/>
                  </a:lnTo>
                  <a:lnTo>
                    <a:pt x="1066" y="467"/>
                  </a:lnTo>
                  <a:lnTo>
                    <a:pt x="1033" y="439"/>
                  </a:lnTo>
                  <a:lnTo>
                    <a:pt x="995" y="414"/>
                  </a:lnTo>
                  <a:lnTo>
                    <a:pt x="957" y="398"/>
                  </a:lnTo>
                  <a:lnTo>
                    <a:pt x="915" y="385"/>
                  </a:lnTo>
                  <a:lnTo>
                    <a:pt x="874" y="379"/>
                  </a:lnTo>
                  <a:lnTo>
                    <a:pt x="830" y="380"/>
                  </a:lnTo>
                  <a:lnTo>
                    <a:pt x="789" y="388"/>
                  </a:lnTo>
                  <a:lnTo>
                    <a:pt x="784" y="390"/>
                  </a:lnTo>
                  <a:lnTo>
                    <a:pt x="779" y="392"/>
                  </a:lnTo>
                  <a:lnTo>
                    <a:pt x="772" y="392"/>
                  </a:lnTo>
                  <a:lnTo>
                    <a:pt x="766" y="393"/>
                  </a:lnTo>
                  <a:lnTo>
                    <a:pt x="760" y="393"/>
                  </a:lnTo>
                  <a:lnTo>
                    <a:pt x="753" y="395"/>
                  </a:lnTo>
                  <a:lnTo>
                    <a:pt x="746" y="398"/>
                  </a:lnTo>
                  <a:lnTo>
                    <a:pt x="741" y="403"/>
                  </a:lnTo>
                  <a:lnTo>
                    <a:pt x="704" y="410"/>
                  </a:lnTo>
                  <a:lnTo>
                    <a:pt x="668" y="421"/>
                  </a:lnTo>
                  <a:lnTo>
                    <a:pt x="633" y="436"/>
                  </a:lnTo>
                  <a:lnTo>
                    <a:pt x="600" y="454"/>
                  </a:lnTo>
                  <a:lnTo>
                    <a:pt x="565" y="473"/>
                  </a:lnTo>
                  <a:lnTo>
                    <a:pt x="534" y="493"/>
                  </a:lnTo>
                  <a:lnTo>
                    <a:pt x="502" y="514"/>
                  </a:lnTo>
                  <a:lnTo>
                    <a:pt x="473" y="536"/>
                  </a:lnTo>
                  <a:lnTo>
                    <a:pt x="448" y="549"/>
                  </a:lnTo>
                  <a:lnTo>
                    <a:pt x="426" y="565"/>
                  </a:lnTo>
                  <a:lnTo>
                    <a:pt x="405" y="582"/>
                  </a:lnTo>
                  <a:lnTo>
                    <a:pt x="386" y="600"/>
                  </a:lnTo>
                  <a:lnTo>
                    <a:pt x="365" y="617"/>
                  </a:lnTo>
                  <a:lnTo>
                    <a:pt x="346" y="635"/>
                  </a:lnTo>
                  <a:lnTo>
                    <a:pt x="325" y="650"/>
                  </a:lnTo>
                  <a:lnTo>
                    <a:pt x="306" y="663"/>
                  </a:lnTo>
                  <a:lnTo>
                    <a:pt x="263" y="609"/>
                  </a:lnTo>
                  <a:lnTo>
                    <a:pt x="223" y="553"/>
                  </a:lnTo>
                  <a:lnTo>
                    <a:pt x="184" y="497"/>
                  </a:lnTo>
                  <a:lnTo>
                    <a:pt x="148" y="441"/>
                  </a:lnTo>
                  <a:lnTo>
                    <a:pt x="112" y="384"/>
                  </a:lnTo>
                  <a:lnTo>
                    <a:pt x="75" y="327"/>
                  </a:lnTo>
                  <a:lnTo>
                    <a:pt x="37" y="271"/>
                  </a:lnTo>
                  <a:lnTo>
                    <a:pt x="0" y="216"/>
                  </a:lnTo>
                  <a:lnTo>
                    <a:pt x="1" y="207"/>
                  </a:lnTo>
                  <a:lnTo>
                    <a:pt x="3" y="199"/>
                  </a:lnTo>
                  <a:lnTo>
                    <a:pt x="7" y="192"/>
                  </a:lnTo>
                  <a:lnTo>
                    <a:pt x="13" y="189"/>
                  </a:lnTo>
                  <a:lnTo>
                    <a:pt x="55" y="166"/>
                  </a:lnTo>
                  <a:lnTo>
                    <a:pt x="96" y="147"/>
                  </a:lnTo>
                  <a:lnTo>
                    <a:pt x="138" y="128"/>
                  </a:lnTo>
                  <a:lnTo>
                    <a:pt x="180" y="114"/>
                  </a:lnTo>
                  <a:lnTo>
                    <a:pt x="223" y="99"/>
                  </a:lnTo>
                  <a:lnTo>
                    <a:pt x="266" y="85"/>
                  </a:lnTo>
                  <a:lnTo>
                    <a:pt x="308" y="70"/>
                  </a:lnTo>
                  <a:lnTo>
                    <a:pt x="352" y="56"/>
                  </a:lnTo>
                  <a:lnTo>
                    <a:pt x="417" y="41"/>
                  </a:lnTo>
                  <a:lnTo>
                    <a:pt x="485" y="28"/>
                  </a:lnTo>
                  <a:lnTo>
                    <a:pt x="556" y="15"/>
                  </a:lnTo>
                  <a:lnTo>
                    <a:pt x="629" y="7"/>
                  </a:lnTo>
                  <a:lnTo>
                    <a:pt x="701" y="1"/>
                  </a:lnTo>
                  <a:lnTo>
                    <a:pt x="774" y="0"/>
                  </a:lnTo>
                  <a:lnTo>
                    <a:pt x="846" y="2"/>
                  </a:lnTo>
                  <a:lnTo>
                    <a:pt x="916" y="12"/>
                  </a:lnTo>
                  <a:lnTo>
                    <a:pt x="940" y="13"/>
                  </a:lnTo>
                  <a:lnTo>
                    <a:pt x="964" y="16"/>
                  </a:lnTo>
                  <a:lnTo>
                    <a:pt x="987" y="20"/>
                  </a:lnTo>
                  <a:lnTo>
                    <a:pt x="1011" y="24"/>
                  </a:lnTo>
                  <a:lnTo>
                    <a:pt x="1034" y="28"/>
                  </a:lnTo>
                  <a:lnTo>
                    <a:pt x="1058" y="35"/>
                  </a:lnTo>
                  <a:lnTo>
                    <a:pt x="1082" y="41"/>
                  </a:lnTo>
                  <a:lnTo>
                    <a:pt x="1107"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55" name="Freeform 7"/>
            <p:cNvSpPr>
              <a:spLocks/>
            </p:cNvSpPr>
            <p:nvPr/>
          </p:nvSpPr>
          <p:spPr bwMode="auto">
            <a:xfrm>
              <a:off x="4290" y="2478"/>
              <a:ext cx="392" cy="292"/>
            </a:xfrm>
            <a:custGeom>
              <a:avLst/>
              <a:gdLst>
                <a:gd name="T0" fmla="*/ 1058 w 1569"/>
                <a:gd name="T1" fmla="*/ 66 h 1456"/>
                <a:gd name="T2" fmla="*/ 1248 w 1569"/>
                <a:gd name="T3" fmla="*/ 164 h 1456"/>
                <a:gd name="T4" fmla="*/ 1408 w 1569"/>
                <a:gd name="T5" fmla="*/ 306 h 1456"/>
                <a:gd name="T6" fmla="*/ 1511 w 1569"/>
                <a:gd name="T7" fmla="*/ 459 h 1456"/>
                <a:gd name="T8" fmla="*/ 1559 w 1569"/>
                <a:gd name="T9" fmla="*/ 639 h 1456"/>
                <a:gd name="T10" fmla="*/ 1558 w 1569"/>
                <a:gd name="T11" fmla="*/ 833 h 1456"/>
                <a:gd name="T12" fmla="*/ 1474 w 1569"/>
                <a:gd name="T13" fmla="*/ 993 h 1456"/>
                <a:gd name="T14" fmla="*/ 1337 w 1569"/>
                <a:gd name="T15" fmla="*/ 1118 h 1456"/>
                <a:gd name="T16" fmla="*/ 1183 w 1569"/>
                <a:gd name="T17" fmla="*/ 1204 h 1456"/>
                <a:gd name="T18" fmla="*/ 1010 w 1569"/>
                <a:gd name="T19" fmla="*/ 1220 h 1456"/>
                <a:gd name="T20" fmla="*/ 833 w 1569"/>
                <a:gd name="T21" fmla="*/ 1226 h 1456"/>
                <a:gd name="T22" fmla="*/ 790 w 1569"/>
                <a:gd name="T23" fmla="*/ 1218 h 1456"/>
                <a:gd name="T24" fmla="*/ 744 w 1569"/>
                <a:gd name="T25" fmla="*/ 1213 h 1456"/>
                <a:gd name="T26" fmla="*/ 702 w 1569"/>
                <a:gd name="T27" fmla="*/ 1208 h 1456"/>
                <a:gd name="T28" fmla="*/ 672 w 1569"/>
                <a:gd name="T29" fmla="*/ 1201 h 1456"/>
                <a:gd name="T30" fmla="*/ 656 w 1569"/>
                <a:gd name="T31" fmla="*/ 1221 h 1456"/>
                <a:gd name="T32" fmla="*/ 658 w 1569"/>
                <a:gd name="T33" fmla="*/ 1246 h 1456"/>
                <a:gd name="T34" fmla="*/ 662 w 1569"/>
                <a:gd name="T35" fmla="*/ 1284 h 1456"/>
                <a:gd name="T36" fmla="*/ 666 w 1569"/>
                <a:gd name="T37" fmla="*/ 1344 h 1456"/>
                <a:gd name="T38" fmla="*/ 664 w 1569"/>
                <a:gd name="T39" fmla="*/ 1401 h 1456"/>
                <a:gd name="T40" fmla="*/ 553 w 1569"/>
                <a:gd name="T41" fmla="*/ 1430 h 1456"/>
                <a:gd name="T42" fmla="*/ 384 w 1569"/>
                <a:gd name="T43" fmla="*/ 1439 h 1456"/>
                <a:gd name="T44" fmla="*/ 217 w 1569"/>
                <a:gd name="T45" fmla="*/ 1456 h 1456"/>
                <a:gd name="T46" fmla="*/ 241 w 1569"/>
                <a:gd name="T47" fmla="*/ 1267 h 1456"/>
                <a:gd name="T48" fmla="*/ 230 w 1569"/>
                <a:gd name="T49" fmla="*/ 1079 h 1456"/>
                <a:gd name="T50" fmla="*/ 213 w 1569"/>
                <a:gd name="T51" fmla="*/ 954 h 1456"/>
                <a:gd name="T52" fmla="*/ 230 w 1569"/>
                <a:gd name="T53" fmla="*/ 962 h 1456"/>
                <a:gd name="T54" fmla="*/ 290 w 1569"/>
                <a:gd name="T55" fmla="*/ 992 h 1456"/>
                <a:gd name="T56" fmla="*/ 409 w 1569"/>
                <a:gd name="T57" fmla="*/ 1029 h 1456"/>
                <a:gd name="T58" fmla="*/ 529 w 1569"/>
                <a:gd name="T59" fmla="*/ 1049 h 1456"/>
                <a:gd name="T60" fmla="*/ 624 w 1569"/>
                <a:gd name="T61" fmla="*/ 1053 h 1456"/>
                <a:gd name="T62" fmla="*/ 702 w 1569"/>
                <a:gd name="T63" fmla="*/ 1055 h 1456"/>
                <a:gd name="T64" fmla="*/ 784 w 1569"/>
                <a:gd name="T65" fmla="*/ 1052 h 1456"/>
                <a:gd name="T66" fmla="*/ 839 w 1569"/>
                <a:gd name="T67" fmla="*/ 1035 h 1456"/>
                <a:gd name="T68" fmla="*/ 895 w 1569"/>
                <a:gd name="T69" fmla="*/ 1018 h 1456"/>
                <a:gd name="T70" fmla="*/ 977 w 1569"/>
                <a:gd name="T71" fmla="*/ 960 h 1456"/>
                <a:gd name="T72" fmla="*/ 1086 w 1569"/>
                <a:gd name="T73" fmla="*/ 821 h 1456"/>
                <a:gd name="T74" fmla="*/ 1131 w 1569"/>
                <a:gd name="T75" fmla="*/ 651 h 1456"/>
                <a:gd name="T76" fmla="*/ 1125 w 1569"/>
                <a:gd name="T77" fmla="*/ 548 h 1456"/>
                <a:gd name="T78" fmla="*/ 1102 w 1569"/>
                <a:gd name="T79" fmla="*/ 488 h 1456"/>
                <a:gd name="T80" fmla="*/ 1074 w 1569"/>
                <a:gd name="T81" fmla="*/ 435 h 1456"/>
                <a:gd name="T82" fmla="*/ 937 w 1569"/>
                <a:gd name="T83" fmla="*/ 318 h 1456"/>
                <a:gd name="T84" fmla="*/ 769 w 1569"/>
                <a:gd name="T85" fmla="*/ 281 h 1456"/>
                <a:gd name="T86" fmla="*/ 595 w 1569"/>
                <a:gd name="T87" fmla="*/ 314 h 1456"/>
                <a:gd name="T88" fmla="*/ 435 w 1569"/>
                <a:gd name="T89" fmla="*/ 396 h 1456"/>
                <a:gd name="T90" fmla="*/ 286 w 1569"/>
                <a:gd name="T91" fmla="*/ 500 h 1456"/>
                <a:gd name="T92" fmla="*/ 172 w 1569"/>
                <a:gd name="T93" fmla="*/ 452 h 1456"/>
                <a:gd name="T94" fmla="*/ 86 w 1569"/>
                <a:gd name="T95" fmla="*/ 312 h 1456"/>
                <a:gd name="T96" fmla="*/ 0 w 1569"/>
                <a:gd name="T97" fmla="*/ 168 h 1456"/>
                <a:gd name="T98" fmla="*/ 222 w 1569"/>
                <a:gd name="T99" fmla="*/ 78 h 1456"/>
                <a:gd name="T100" fmla="*/ 463 w 1569"/>
                <a:gd name="T101" fmla="*/ 26 h 1456"/>
                <a:gd name="T102" fmla="*/ 664 w 1569"/>
                <a:gd name="T103" fmla="*/ 1 h 1456"/>
                <a:gd name="T104" fmla="*/ 770 w 1569"/>
                <a:gd name="T105" fmla="*/ 1 h 1456"/>
                <a:gd name="T106" fmla="*/ 871 w 1569"/>
                <a:gd name="T107" fmla="*/ 11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9" h="1456">
                  <a:moveTo>
                    <a:pt x="927" y="21"/>
                  </a:moveTo>
                  <a:lnTo>
                    <a:pt x="992" y="41"/>
                  </a:lnTo>
                  <a:lnTo>
                    <a:pt x="1058" y="66"/>
                  </a:lnTo>
                  <a:lnTo>
                    <a:pt x="1123" y="94"/>
                  </a:lnTo>
                  <a:lnTo>
                    <a:pt x="1187" y="127"/>
                  </a:lnTo>
                  <a:lnTo>
                    <a:pt x="1248" y="164"/>
                  </a:lnTo>
                  <a:lnTo>
                    <a:pt x="1306" y="206"/>
                  </a:lnTo>
                  <a:lnTo>
                    <a:pt x="1359" y="253"/>
                  </a:lnTo>
                  <a:lnTo>
                    <a:pt x="1408" y="306"/>
                  </a:lnTo>
                  <a:lnTo>
                    <a:pt x="1449" y="353"/>
                  </a:lnTo>
                  <a:lnTo>
                    <a:pt x="1483" y="405"/>
                  </a:lnTo>
                  <a:lnTo>
                    <a:pt x="1511" y="459"/>
                  </a:lnTo>
                  <a:lnTo>
                    <a:pt x="1532" y="518"/>
                  </a:lnTo>
                  <a:lnTo>
                    <a:pt x="1547" y="577"/>
                  </a:lnTo>
                  <a:lnTo>
                    <a:pt x="1559" y="639"/>
                  </a:lnTo>
                  <a:lnTo>
                    <a:pt x="1566" y="702"/>
                  </a:lnTo>
                  <a:lnTo>
                    <a:pt x="1569" y="769"/>
                  </a:lnTo>
                  <a:lnTo>
                    <a:pt x="1558" y="833"/>
                  </a:lnTo>
                  <a:lnTo>
                    <a:pt x="1538" y="890"/>
                  </a:lnTo>
                  <a:lnTo>
                    <a:pt x="1508" y="943"/>
                  </a:lnTo>
                  <a:lnTo>
                    <a:pt x="1474" y="993"/>
                  </a:lnTo>
                  <a:lnTo>
                    <a:pt x="1432" y="1036"/>
                  </a:lnTo>
                  <a:lnTo>
                    <a:pt x="1386" y="1079"/>
                  </a:lnTo>
                  <a:lnTo>
                    <a:pt x="1337" y="1118"/>
                  </a:lnTo>
                  <a:lnTo>
                    <a:pt x="1287" y="1157"/>
                  </a:lnTo>
                  <a:lnTo>
                    <a:pt x="1235" y="1185"/>
                  </a:lnTo>
                  <a:lnTo>
                    <a:pt x="1183" y="1204"/>
                  </a:lnTo>
                  <a:lnTo>
                    <a:pt x="1127" y="1214"/>
                  </a:lnTo>
                  <a:lnTo>
                    <a:pt x="1070" y="1220"/>
                  </a:lnTo>
                  <a:lnTo>
                    <a:pt x="1010" y="1220"/>
                  </a:lnTo>
                  <a:lnTo>
                    <a:pt x="951" y="1221"/>
                  </a:lnTo>
                  <a:lnTo>
                    <a:pt x="891" y="1221"/>
                  </a:lnTo>
                  <a:lnTo>
                    <a:pt x="833" y="1226"/>
                  </a:lnTo>
                  <a:lnTo>
                    <a:pt x="818" y="1224"/>
                  </a:lnTo>
                  <a:lnTo>
                    <a:pt x="805" y="1221"/>
                  </a:lnTo>
                  <a:lnTo>
                    <a:pt x="790" y="1218"/>
                  </a:lnTo>
                  <a:lnTo>
                    <a:pt x="776" y="1217"/>
                  </a:lnTo>
                  <a:lnTo>
                    <a:pt x="760" y="1213"/>
                  </a:lnTo>
                  <a:lnTo>
                    <a:pt x="744" y="1213"/>
                  </a:lnTo>
                  <a:lnTo>
                    <a:pt x="728" y="1213"/>
                  </a:lnTo>
                  <a:lnTo>
                    <a:pt x="712" y="1215"/>
                  </a:lnTo>
                  <a:lnTo>
                    <a:pt x="702" y="1208"/>
                  </a:lnTo>
                  <a:lnTo>
                    <a:pt x="691" y="1205"/>
                  </a:lnTo>
                  <a:lnTo>
                    <a:pt x="680" y="1201"/>
                  </a:lnTo>
                  <a:lnTo>
                    <a:pt x="672" y="1201"/>
                  </a:lnTo>
                  <a:lnTo>
                    <a:pt x="663" y="1207"/>
                  </a:lnTo>
                  <a:lnTo>
                    <a:pt x="658" y="1214"/>
                  </a:lnTo>
                  <a:lnTo>
                    <a:pt x="656" y="1221"/>
                  </a:lnTo>
                  <a:lnTo>
                    <a:pt x="656" y="1230"/>
                  </a:lnTo>
                  <a:lnTo>
                    <a:pt x="656" y="1237"/>
                  </a:lnTo>
                  <a:lnTo>
                    <a:pt x="658" y="1246"/>
                  </a:lnTo>
                  <a:lnTo>
                    <a:pt x="659" y="1254"/>
                  </a:lnTo>
                  <a:lnTo>
                    <a:pt x="661" y="1265"/>
                  </a:lnTo>
                  <a:lnTo>
                    <a:pt x="662" y="1284"/>
                  </a:lnTo>
                  <a:lnTo>
                    <a:pt x="664" y="1304"/>
                  </a:lnTo>
                  <a:lnTo>
                    <a:pt x="665" y="1324"/>
                  </a:lnTo>
                  <a:lnTo>
                    <a:pt x="666" y="1344"/>
                  </a:lnTo>
                  <a:lnTo>
                    <a:pt x="665" y="1363"/>
                  </a:lnTo>
                  <a:lnTo>
                    <a:pt x="665" y="1383"/>
                  </a:lnTo>
                  <a:lnTo>
                    <a:pt x="664" y="1401"/>
                  </a:lnTo>
                  <a:lnTo>
                    <a:pt x="663" y="1420"/>
                  </a:lnTo>
                  <a:lnTo>
                    <a:pt x="608" y="1425"/>
                  </a:lnTo>
                  <a:lnTo>
                    <a:pt x="553" y="1430"/>
                  </a:lnTo>
                  <a:lnTo>
                    <a:pt x="497" y="1433"/>
                  </a:lnTo>
                  <a:lnTo>
                    <a:pt x="441" y="1437"/>
                  </a:lnTo>
                  <a:lnTo>
                    <a:pt x="384" y="1439"/>
                  </a:lnTo>
                  <a:lnTo>
                    <a:pt x="327" y="1443"/>
                  </a:lnTo>
                  <a:lnTo>
                    <a:pt x="271" y="1447"/>
                  </a:lnTo>
                  <a:lnTo>
                    <a:pt x="217" y="1456"/>
                  </a:lnTo>
                  <a:lnTo>
                    <a:pt x="229" y="1392"/>
                  </a:lnTo>
                  <a:lnTo>
                    <a:pt x="238" y="1330"/>
                  </a:lnTo>
                  <a:lnTo>
                    <a:pt x="241" y="1267"/>
                  </a:lnTo>
                  <a:lnTo>
                    <a:pt x="241" y="1205"/>
                  </a:lnTo>
                  <a:lnTo>
                    <a:pt x="237" y="1141"/>
                  </a:lnTo>
                  <a:lnTo>
                    <a:pt x="230" y="1079"/>
                  </a:lnTo>
                  <a:lnTo>
                    <a:pt x="220" y="1018"/>
                  </a:lnTo>
                  <a:lnTo>
                    <a:pt x="207" y="957"/>
                  </a:lnTo>
                  <a:lnTo>
                    <a:pt x="213" y="954"/>
                  </a:lnTo>
                  <a:lnTo>
                    <a:pt x="218" y="955"/>
                  </a:lnTo>
                  <a:lnTo>
                    <a:pt x="224" y="957"/>
                  </a:lnTo>
                  <a:lnTo>
                    <a:pt x="230" y="962"/>
                  </a:lnTo>
                  <a:lnTo>
                    <a:pt x="241" y="970"/>
                  </a:lnTo>
                  <a:lnTo>
                    <a:pt x="253" y="977"/>
                  </a:lnTo>
                  <a:lnTo>
                    <a:pt x="290" y="992"/>
                  </a:lnTo>
                  <a:lnTo>
                    <a:pt x="329" y="1006"/>
                  </a:lnTo>
                  <a:lnTo>
                    <a:pt x="368" y="1018"/>
                  </a:lnTo>
                  <a:lnTo>
                    <a:pt x="409" y="1029"/>
                  </a:lnTo>
                  <a:lnTo>
                    <a:pt x="449" y="1038"/>
                  </a:lnTo>
                  <a:lnTo>
                    <a:pt x="489" y="1046"/>
                  </a:lnTo>
                  <a:lnTo>
                    <a:pt x="529" y="1049"/>
                  </a:lnTo>
                  <a:lnTo>
                    <a:pt x="569" y="1052"/>
                  </a:lnTo>
                  <a:lnTo>
                    <a:pt x="597" y="1052"/>
                  </a:lnTo>
                  <a:lnTo>
                    <a:pt x="624" y="1053"/>
                  </a:lnTo>
                  <a:lnTo>
                    <a:pt x="650" y="1054"/>
                  </a:lnTo>
                  <a:lnTo>
                    <a:pt x="677" y="1055"/>
                  </a:lnTo>
                  <a:lnTo>
                    <a:pt x="702" y="1055"/>
                  </a:lnTo>
                  <a:lnTo>
                    <a:pt x="728" y="1055"/>
                  </a:lnTo>
                  <a:lnTo>
                    <a:pt x="755" y="1053"/>
                  </a:lnTo>
                  <a:lnTo>
                    <a:pt x="784" y="1052"/>
                  </a:lnTo>
                  <a:lnTo>
                    <a:pt x="801" y="1046"/>
                  </a:lnTo>
                  <a:lnTo>
                    <a:pt x="821" y="1041"/>
                  </a:lnTo>
                  <a:lnTo>
                    <a:pt x="839" y="1035"/>
                  </a:lnTo>
                  <a:lnTo>
                    <a:pt x="858" y="1030"/>
                  </a:lnTo>
                  <a:lnTo>
                    <a:pt x="875" y="1023"/>
                  </a:lnTo>
                  <a:lnTo>
                    <a:pt x="895" y="1018"/>
                  </a:lnTo>
                  <a:lnTo>
                    <a:pt x="913" y="1008"/>
                  </a:lnTo>
                  <a:lnTo>
                    <a:pt x="933" y="999"/>
                  </a:lnTo>
                  <a:lnTo>
                    <a:pt x="977" y="960"/>
                  </a:lnTo>
                  <a:lnTo>
                    <a:pt x="1019" y="917"/>
                  </a:lnTo>
                  <a:lnTo>
                    <a:pt x="1055" y="870"/>
                  </a:lnTo>
                  <a:lnTo>
                    <a:pt x="1086" y="821"/>
                  </a:lnTo>
                  <a:lnTo>
                    <a:pt x="1109" y="767"/>
                  </a:lnTo>
                  <a:lnTo>
                    <a:pt x="1125" y="710"/>
                  </a:lnTo>
                  <a:lnTo>
                    <a:pt x="1131" y="651"/>
                  </a:lnTo>
                  <a:lnTo>
                    <a:pt x="1131" y="592"/>
                  </a:lnTo>
                  <a:lnTo>
                    <a:pt x="1128" y="569"/>
                  </a:lnTo>
                  <a:lnTo>
                    <a:pt x="1125" y="548"/>
                  </a:lnTo>
                  <a:lnTo>
                    <a:pt x="1118" y="526"/>
                  </a:lnTo>
                  <a:lnTo>
                    <a:pt x="1111" y="508"/>
                  </a:lnTo>
                  <a:lnTo>
                    <a:pt x="1102" y="488"/>
                  </a:lnTo>
                  <a:lnTo>
                    <a:pt x="1094" y="470"/>
                  </a:lnTo>
                  <a:lnTo>
                    <a:pt x="1083" y="452"/>
                  </a:lnTo>
                  <a:lnTo>
                    <a:pt x="1074" y="435"/>
                  </a:lnTo>
                  <a:lnTo>
                    <a:pt x="1033" y="385"/>
                  </a:lnTo>
                  <a:lnTo>
                    <a:pt x="987" y="347"/>
                  </a:lnTo>
                  <a:lnTo>
                    <a:pt x="937" y="318"/>
                  </a:lnTo>
                  <a:lnTo>
                    <a:pt x="883" y="298"/>
                  </a:lnTo>
                  <a:lnTo>
                    <a:pt x="826" y="285"/>
                  </a:lnTo>
                  <a:lnTo>
                    <a:pt x="769" y="281"/>
                  </a:lnTo>
                  <a:lnTo>
                    <a:pt x="711" y="284"/>
                  </a:lnTo>
                  <a:lnTo>
                    <a:pt x="653" y="293"/>
                  </a:lnTo>
                  <a:lnTo>
                    <a:pt x="595" y="314"/>
                  </a:lnTo>
                  <a:lnTo>
                    <a:pt x="542" y="339"/>
                  </a:lnTo>
                  <a:lnTo>
                    <a:pt x="487" y="365"/>
                  </a:lnTo>
                  <a:lnTo>
                    <a:pt x="435" y="396"/>
                  </a:lnTo>
                  <a:lnTo>
                    <a:pt x="384" y="427"/>
                  </a:lnTo>
                  <a:lnTo>
                    <a:pt x="335" y="463"/>
                  </a:lnTo>
                  <a:lnTo>
                    <a:pt x="286" y="500"/>
                  </a:lnTo>
                  <a:lnTo>
                    <a:pt x="239" y="542"/>
                  </a:lnTo>
                  <a:lnTo>
                    <a:pt x="204" y="497"/>
                  </a:lnTo>
                  <a:lnTo>
                    <a:pt x="172" y="452"/>
                  </a:lnTo>
                  <a:lnTo>
                    <a:pt x="142" y="406"/>
                  </a:lnTo>
                  <a:lnTo>
                    <a:pt x="114" y="360"/>
                  </a:lnTo>
                  <a:lnTo>
                    <a:pt x="86" y="312"/>
                  </a:lnTo>
                  <a:lnTo>
                    <a:pt x="58" y="264"/>
                  </a:lnTo>
                  <a:lnTo>
                    <a:pt x="29" y="215"/>
                  </a:lnTo>
                  <a:lnTo>
                    <a:pt x="0" y="168"/>
                  </a:lnTo>
                  <a:lnTo>
                    <a:pt x="71" y="132"/>
                  </a:lnTo>
                  <a:lnTo>
                    <a:pt x="145" y="102"/>
                  </a:lnTo>
                  <a:lnTo>
                    <a:pt x="222" y="78"/>
                  </a:lnTo>
                  <a:lnTo>
                    <a:pt x="302" y="58"/>
                  </a:lnTo>
                  <a:lnTo>
                    <a:pt x="381" y="40"/>
                  </a:lnTo>
                  <a:lnTo>
                    <a:pt x="463" y="26"/>
                  </a:lnTo>
                  <a:lnTo>
                    <a:pt x="545" y="13"/>
                  </a:lnTo>
                  <a:lnTo>
                    <a:pt x="629" y="2"/>
                  </a:lnTo>
                  <a:lnTo>
                    <a:pt x="664" y="1"/>
                  </a:lnTo>
                  <a:lnTo>
                    <a:pt x="699" y="1"/>
                  </a:lnTo>
                  <a:lnTo>
                    <a:pt x="735" y="0"/>
                  </a:lnTo>
                  <a:lnTo>
                    <a:pt x="770" y="1"/>
                  </a:lnTo>
                  <a:lnTo>
                    <a:pt x="803" y="1"/>
                  </a:lnTo>
                  <a:lnTo>
                    <a:pt x="838" y="5"/>
                  </a:lnTo>
                  <a:lnTo>
                    <a:pt x="871" y="11"/>
                  </a:lnTo>
                  <a:lnTo>
                    <a:pt x="905" y="21"/>
                  </a:lnTo>
                  <a:lnTo>
                    <a:pt x="927" y="21"/>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56" name="Freeform 8"/>
            <p:cNvSpPr>
              <a:spLocks/>
            </p:cNvSpPr>
            <p:nvPr/>
          </p:nvSpPr>
          <p:spPr bwMode="auto">
            <a:xfrm>
              <a:off x="4318" y="2794"/>
              <a:ext cx="161" cy="119"/>
            </a:xfrm>
            <a:custGeom>
              <a:avLst/>
              <a:gdLst>
                <a:gd name="T0" fmla="*/ 629 w 644"/>
                <a:gd name="T1" fmla="*/ 176 h 597"/>
                <a:gd name="T2" fmla="*/ 637 w 644"/>
                <a:gd name="T3" fmla="*/ 205 h 597"/>
                <a:gd name="T4" fmla="*/ 642 w 644"/>
                <a:gd name="T5" fmla="*/ 235 h 597"/>
                <a:gd name="T6" fmla="*/ 644 w 644"/>
                <a:gd name="T7" fmla="*/ 266 h 597"/>
                <a:gd name="T8" fmla="*/ 642 w 644"/>
                <a:gd name="T9" fmla="*/ 297 h 597"/>
                <a:gd name="T10" fmla="*/ 638 w 644"/>
                <a:gd name="T11" fmla="*/ 326 h 597"/>
                <a:gd name="T12" fmla="*/ 631 w 644"/>
                <a:gd name="T13" fmla="*/ 355 h 597"/>
                <a:gd name="T14" fmla="*/ 621 w 644"/>
                <a:gd name="T15" fmla="*/ 384 h 597"/>
                <a:gd name="T16" fmla="*/ 609 w 644"/>
                <a:gd name="T17" fmla="*/ 412 h 597"/>
                <a:gd name="T18" fmla="*/ 584 w 644"/>
                <a:gd name="T19" fmla="*/ 453 h 597"/>
                <a:gd name="T20" fmla="*/ 556 w 644"/>
                <a:gd name="T21" fmla="*/ 491 h 597"/>
                <a:gd name="T22" fmla="*/ 521 w 644"/>
                <a:gd name="T23" fmla="*/ 522 h 597"/>
                <a:gd name="T24" fmla="*/ 485 w 644"/>
                <a:gd name="T25" fmla="*/ 549 h 597"/>
                <a:gd name="T26" fmla="*/ 444 w 644"/>
                <a:gd name="T27" fmla="*/ 569 h 597"/>
                <a:gd name="T28" fmla="*/ 401 w 644"/>
                <a:gd name="T29" fmla="*/ 583 h 597"/>
                <a:gd name="T30" fmla="*/ 356 w 644"/>
                <a:gd name="T31" fmla="*/ 592 h 597"/>
                <a:gd name="T32" fmla="*/ 311 w 644"/>
                <a:gd name="T33" fmla="*/ 597 h 597"/>
                <a:gd name="T34" fmla="*/ 269 w 644"/>
                <a:gd name="T35" fmla="*/ 591 h 597"/>
                <a:gd name="T36" fmla="*/ 229 w 644"/>
                <a:gd name="T37" fmla="*/ 582 h 597"/>
                <a:gd name="T38" fmla="*/ 188 w 644"/>
                <a:gd name="T39" fmla="*/ 566 h 597"/>
                <a:gd name="T40" fmla="*/ 151 w 644"/>
                <a:gd name="T41" fmla="*/ 547 h 597"/>
                <a:gd name="T42" fmla="*/ 115 w 644"/>
                <a:gd name="T43" fmla="*/ 522 h 597"/>
                <a:gd name="T44" fmla="*/ 81 w 644"/>
                <a:gd name="T45" fmla="*/ 493 h 597"/>
                <a:gd name="T46" fmla="*/ 53 w 644"/>
                <a:gd name="T47" fmla="*/ 459 h 597"/>
                <a:gd name="T48" fmla="*/ 29 w 644"/>
                <a:gd name="T49" fmla="*/ 423 h 597"/>
                <a:gd name="T50" fmla="*/ 17 w 644"/>
                <a:gd name="T51" fmla="*/ 398 h 597"/>
                <a:gd name="T52" fmla="*/ 9 w 644"/>
                <a:gd name="T53" fmla="*/ 372 h 597"/>
                <a:gd name="T54" fmla="*/ 4 w 644"/>
                <a:gd name="T55" fmla="*/ 344 h 597"/>
                <a:gd name="T56" fmla="*/ 1 w 644"/>
                <a:gd name="T57" fmla="*/ 317 h 597"/>
                <a:gd name="T58" fmla="*/ 0 w 644"/>
                <a:gd name="T59" fmla="*/ 287 h 597"/>
                <a:gd name="T60" fmla="*/ 4 w 644"/>
                <a:gd name="T61" fmla="*/ 260 h 597"/>
                <a:gd name="T62" fmla="*/ 8 w 644"/>
                <a:gd name="T63" fmla="*/ 232 h 597"/>
                <a:gd name="T64" fmla="*/ 16 w 644"/>
                <a:gd name="T65" fmla="*/ 207 h 597"/>
                <a:gd name="T66" fmla="*/ 38 w 644"/>
                <a:gd name="T67" fmla="*/ 164 h 597"/>
                <a:gd name="T68" fmla="*/ 67 w 644"/>
                <a:gd name="T69" fmla="*/ 126 h 597"/>
                <a:gd name="T70" fmla="*/ 101 w 644"/>
                <a:gd name="T71" fmla="*/ 92 h 597"/>
                <a:gd name="T72" fmla="*/ 139 w 644"/>
                <a:gd name="T73" fmla="*/ 63 h 597"/>
                <a:gd name="T74" fmla="*/ 179 w 644"/>
                <a:gd name="T75" fmla="*/ 39 h 597"/>
                <a:gd name="T76" fmla="*/ 223 w 644"/>
                <a:gd name="T77" fmla="*/ 20 h 597"/>
                <a:gd name="T78" fmla="*/ 269 w 644"/>
                <a:gd name="T79" fmla="*/ 6 h 597"/>
                <a:gd name="T80" fmla="*/ 317 w 644"/>
                <a:gd name="T81" fmla="*/ 0 h 597"/>
                <a:gd name="T82" fmla="*/ 362 w 644"/>
                <a:gd name="T83" fmla="*/ 1 h 597"/>
                <a:gd name="T84" fmla="*/ 408 w 644"/>
                <a:gd name="T85" fmla="*/ 9 h 597"/>
                <a:gd name="T86" fmla="*/ 453 w 644"/>
                <a:gd name="T87" fmla="*/ 22 h 597"/>
                <a:gd name="T88" fmla="*/ 497 w 644"/>
                <a:gd name="T89" fmla="*/ 42 h 597"/>
                <a:gd name="T90" fmla="*/ 536 w 644"/>
                <a:gd name="T91" fmla="*/ 66 h 597"/>
                <a:gd name="T92" fmla="*/ 573 w 644"/>
                <a:gd name="T93" fmla="*/ 96 h 597"/>
                <a:gd name="T94" fmla="*/ 602 w 644"/>
                <a:gd name="T95" fmla="*/ 133 h 597"/>
                <a:gd name="T96" fmla="*/ 629 w 644"/>
                <a:gd name="T97" fmla="*/ 176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4" h="597">
                  <a:moveTo>
                    <a:pt x="629" y="176"/>
                  </a:moveTo>
                  <a:lnTo>
                    <a:pt x="637" y="205"/>
                  </a:lnTo>
                  <a:lnTo>
                    <a:pt x="642" y="235"/>
                  </a:lnTo>
                  <a:lnTo>
                    <a:pt x="644" y="266"/>
                  </a:lnTo>
                  <a:lnTo>
                    <a:pt x="642" y="297"/>
                  </a:lnTo>
                  <a:lnTo>
                    <a:pt x="638" y="326"/>
                  </a:lnTo>
                  <a:lnTo>
                    <a:pt x="631" y="355"/>
                  </a:lnTo>
                  <a:lnTo>
                    <a:pt x="621" y="384"/>
                  </a:lnTo>
                  <a:lnTo>
                    <a:pt x="609" y="412"/>
                  </a:lnTo>
                  <a:lnTo>
                    <a:pt x="584" y="453"/>
                  </a:lnTo>
                  <a:lnTo>
                    <a:pt x="556" y="491"/>
                  </a:lnTo>
                  <a:lnTo>
                    <a:pt x="521" y="522"/>
                  </a:lnTo>
                  <a:lnTo>
                    <a:pt x="485" y="549"/>
                  </a:lnTo>
                  <a:lnTo>
                    <a:pt x="444" y="569"/>
                  </a:lnTo>
                  <a:lnTo>
                    <a:pt x="401" y="583"/>
                  </a:lnTo>
                  <a:lnTo>
                    <a:pt x="356" y="592"/>
                  </a:lnTo>
                  <a:lnTo>
                    <a:pt x="311" y="597"/>
                  </a:lnTo>
                  <a:lnTo>
                    <a:pt x="269" y="591"/>
                  </a:lnTo>
                  <a:lnTo>
                    <a:pt x="229" y="582"/>
                  </a:lnTo>
                  <a:lnTo>
                    <a:pt x="188" y="566"/>
                  </a:lnTo>
                  <a:lnTo>
                    <a:pt x="151" y="547"/>
                  </a:lnTo>
                  <a:lnTo>
                    <a:pt x="115" y="522"/>
                  </a:lnTo>
                  <a:lnTo>
                    <a:pt x="81" y="493"/>
                  </a:lnTo>
                  <a:lnTo>
                    <a:pt x="53" y="459"/>
                  </a:lnTo>
                  <a:lnTo>
                    <a:pt x="29" y="423"/>
                  </a:lnTo>
                  <a:lnTo>
                    <a:pt x="17" y="398"/>
                  </a:lnTo>
                  <a:lnTo>
                    <a:pt x="9" y="372"/>
                  </a:lnTo>
                  <a:lnTo>
                    <a:pt x="4" y="344"/>
                  </a:lnTo>
                  <a:lnTo>
                    <a:pt x="1" y="317"/>
                  </a:lnTo>
                  <a:lnTo>
                    <a:pt x="0" y="287"/>
                  </a:lnTo>
                  <a:lnTo>
                    <a:pt x="4" y="260"/>
                  </a:lnTo>
                  <a:lnTo>
                    <a:pt x="8" y="232"/>
                  </a:lnTo>
                  <a:lnTo>
                    <a:pt x="16" y="207"/>
                  </a:lnTo>
                  <a:lnTo>
                    <a:pt x="38" y="164"/>
                  </a:lnTo>
                  <a:lnTo>
                    <a:pt x="67" y="126"/>
                  </a:lnTo>
                  <a:lnTo>
                    <a:pt x="101" y="92"/>
                  </a:lnTo>
                  <a:lnTo>
                    <a:pt x="139" y="63"/>
                  </a:lnTo>
                  <a:lnTo>
                    <a:pt x="179" y="39"/>
                  </a:lnTo>
                  <a:lnTo>
                    <a:pt x="223" y="20"/>
                  </a:lnTo>
                  <a:lnTo>
                    <a:pt x="269" y="6"/>
                  </a:lnTo>
                  <a:lnTo>
                    <a:pt x="317" y="0"/>
                  </a:lnTo>
                  <a:lnTo>
                    <a:pt x="362" y="1"/>
                  </a:lnTo>
                  <a:lnTo>
                    <a:pt x="408" y="9"/>
                  </a:lnTo>
                  <a:lnTo>
                    <a:pt x="453" y="22"/>
                  </a:lnTo>
                  <a:lnTo>
                    <a:pt x="497" y="42"/>
                  </a:lnTo>
                  <a:lnTo>
                    <a:pt x="536" y="66"/>
                  </a:lnTo>
                  <a:lnTo>
                    <a:pt x="573" y="96"/>
                  </a:lnTo>
                  <a:lnTo>
                    <a:pt x="602" y="133"/>
                  </a:lnTo>
                  <a:lnTo>
                    <a:pt x="629" y="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57" name="Freeform 9"/>
            <p:cNvSpPr>
              <a:spLocks/>
            </p:cNvSpPr>
            <p:nvPr/>
          </p:nvSpPr>
          <p:spPr bwMode="auto">
            <a:xfrm>
              <a:off x="4333" y="2806"/>
              <a:ext cx="134" cy="92"/>
            </a:xfrm>
            <a:custGeom>
              <a:avLst/>
              <a:gdLst>
                <a:gd name="T0" fmla="*/ 489 w 535"/>
                <a:gd name="T1" fmla="*/ 100 h 460"/>
                <a:gd name="T2" fmla="*/ 498 w 535"/>
                <a:gd name="T3" fmla="*/ 113 h 460"/>
                <a:gd name="T4" fmla="*/ 506 w 535"/>
                <a:gd name="T5" fmla="*/ 126 h 460"/>
                <a:gd name="T6" fmla="*/ 513 w 535"/>
                <a:gd name="T7" fmla="*/ 140 h 460"/>
                <a:gd name="T8" fmla="*/ 521 w 535"/>
                <a:gd name="T9" fmla="*/ 155 h 460"/>
                <a:gd name="T10" fmla="*/ 525 w 535"/>
                <a:gd name="T11" fmla="*/ 169 h 460"/>
                <a:gd name="T12" fmla="*/ 530 w 535"/>
                <a:gd name="T13" fmla="*/ 183 h 460"/>
                <a:gd name="T14" fmla="*/ 532 w 535"/>
                <a:gd name="T15" fmla="*/ 198 h 460"/>
                <a:gd name="T16" fmla="*/ 535 w 535"/>
                <a:gd name="T17" fmla="*/ 215 h 460"/>
                <a:gd name="T18" fmla="*/ 525 w 535"/>
                <a:gd name="T19" fmla="*/ 257 h 460"/>
                <a:gd name="T20" fmla="*/ 511 w 535"/>
                <a:gd name="T21" fmla="*/ 298 h 460"/>
                <a:gd name="T22" fmla="*/ 489 w 535"/>
                <a:gd name="T23" fmla="*/ 335 h 460"/>
                <a:gd name="T24" fmla="*/ 463 w 535"/>
                <a:gd name="T25" fmla="*/ 369 h 460"/>
                <a:gd name="T26" fmla="*/ 429 w 535"/>
                <a:gd name="T27" fmla="*/ 397 h 460"/>
                <a:gd name="T28" fmla="*/ 395 w 535"/>
                <a:gd name="T29" fmla="*/ 422 h 460"/>
                <a:gd name="T30" fmla="*/ 357 w 535"/>
                <a:gd name="T31" fmla="*/ 442 h 460"/>
                <a:gd name="T32" fmla="*/ 320 w 535"/>
                <a:gd name="T33" fmla="*/ 458 h 460"/>
                <a:gd name="T34" fmla="*/ 282 w 535"/>
                <a:gd name="T35" fmla="*/ 460 h 460"/>
                <a:gd name="T36" fmla="*/ 247 w 535"/>
                <a:gd name="T37" fmla="*/ 460 h 460"/>
                <a:gd name="T38" fmla="*/ 211 w 535"/>
                <a:gd name="T39" fmla="*/ 457 h 460"/>
                <a:gd name="T40" fmla="*/ 178 w 535"/>
                <a:gd name="T41" fmla="*/ 451 h 460"/>
                <a:gd name="T42" fmla="*/ 145 w 535"/>
                <a:gd name="T43" fmla="*/ 442 h 460"/>
                <a:gd name="T44" fmla="*/ 114 w 535"/>
                <a:gd name="T45" fmla="*/ 429 h 460"/>
                <a:gd name="T46" fmla="*/ 83 w 535"/>
                <a:gd name="T47" fmla="*/ 410 h 460"/>
                <a:gd name="T48" fmla="*/ 55 w 535"/>
                <a:gd name="T49" fmla="*/ 389 h 460"/>
                <a:gd name="T50" fmla="*/ 34 w 535"/>
                <a:gd name="T51" fmla="*/ 361 h 460"/>
                <a:gd name="T52" fmla="*/ 19 w 535"/>
                <a:gd name="T53" fmla="*/ 331 h 460"/>
                <a:gd name="T54" fmla="*/ 8 w 535"/>
                <a:gd name="T55" fmla="*/ 299 h 460"/>
                <a:gd name="T56" fmla="*/ 2 w 535"/>
                <a:gd name="T57" fmla="*/ 268 h 460"/>
                <a:gd name="T58" fmla="*/ 0 w 535"/>
                <a:gd name="T59" fmla="*/ 233 h 460"/>
                <a:gd name="T60" fmla="*/ 3 w 535"/>
                <a:gd name="T61" fmla="*/ 200 h 460"/>
                <a:gd name="T62" fmla="*/ 11 w 535"/>
                <a:gd name="T63" fmla="*/ 167 h 460"/>
                <a:gd name="T64" fmla="*/ 25 w 535"/>
                <a:gd name="T65" fmla="*/ 137 h 460"/>
                <a:gd name="T66" fmla="*/ 31 w 535"/>
                <a:gd name="T67" fmla="*/ 126 h 460"/>
                <a:gd name="T68" fmla="*/ 38 w 535"/>
                <a:gd name="T69" fmla="*/ 117 h 460"/>
                <a:gd name="T70" fmla="*/ 44 w 535"/>
                <a:gd name="T71" fmla="*/ 107 h 460"/>
                <a:gd name="T72" fmla="*/ 52 w 535"/>
                <a:gd name="T73" fmla="*/ 99 h 460"/>
                <a:gd name="T74" fmla="*/ 59 w 535"/>
                <a:gd name="T75" fmla="*/ 90 h 460"/>
                <a:gd name="T76" fmla="*/ 68 w 535"/>
                <a:gd name="T77" fmla="*/ 83 h 460"/>
                <a:gd name="T78" fmla="*/ 78 w 535"/>
                <a:gd name="T79" fmla="*/ 74 h 460"/>
                <a:gd name="T80" fmla="*/ 89 w 535"/>
                <a:gd name="T81" fmla="*/ 70 h 460"/>
                <a:gd name="T82" fmla="*/ 94 w 535"/>
                <a:gd name="T83" fmla="*/ 61 h 460"/>
                <a:gd name="T84" fmla="*/ 102 w 535"/>
                <a:gd name="T85" fmla="*/ 54 h 460"/>
                <a:gd name="T86" fmla="*/ 108 w 535"/>
                <a:gd name="T87" fmla="*/ 49 h 460"/>
                <a:gd name="T88" fmla="*/ 119 w 535"/>
                <a:gd name="T89" fmla="*/ 44 h 460"/>
                <a:gd name="T90" fmla="*/ 127 w 535"/>
                <a:gd name="T91" fmla="*/ 38 h 460"/>
                <a:gd name="T92" fmla="*/ 137 w 535"/>
                <a:gd name="T93" fmla="*/ 34 h 460"/>
                <a:gd name="T94" fmla="*/ 146 w 535"/>
                <a:gd name="T95" fmla="*/ 31 h 460"/>
                <a:gd name="T96" fmla="*/ 156 w 535"/>
                <a:gd name="T97" fmla="*/ 28 h 460"/>
                <a:gd name="T98" fmla="*/ 200 w 535"/>
                <a:gd name="T99" fmla="*/ 12 h 460"/>
                <a:gd name="T100" fmla="*/ 245 w 535"/>
                <a:gd name="T101" fmla="*/ 4 h 460"/>
                <a:gd name="T102" fmla="*/ 291 w 535"/>
                <a:gd name="T103" fmla="*/ 0 h 460"/>
                <a:gd name="T104" fmla="*/ 338 w 535"/>
                <a:gd name="T105" fmla="*/ 5 h 460"/>
                <a:gd name="T106" fmla="*/ 380 w 535"/>
                <a:gd name="T107" fmla="*/ 16 h 460"/>
                <a:gd name="T108" fmla="*/ 421 w 535"/>
                <a:gd name="T109" fmla="*/ 34 h 460"/>
                <a:gd name="T110" fmla="*/ 457 w 535"/>
                <a:gd name="T111" fmla="*/ 63 h 460"/>
                <a:gd name="T112" fmla="*/ 489 w 535"/>
                <a:gd name="T113" fmla="*/ 10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5" h="460">
                  <a:moveTo>
                    <a:pt x="489" y="100"/>
                  </a:moveTo>
                  <a:lnTo>
                    <a:pt x="498" y="113"/>
                  </a:lnTo>
                  <a:lnTo>
                    <a:pt x="506" y="126"/>
                  </a:lnTo>
                  <a:lnTo>
                    <a:pt x="513" y="140"/>
                  </a:lnTo>
                  <a:lnTo>
                    <a:pt x="521" y="155"/>
                  </a:lnTo>
                  <a:lnTo>
                    <a:pt x="525" y="169"/>
                  </a:lnTo>
                  <a:lnTo>
                    <a:pt x="530" y="183"/>
                  </a:lnTo>
                  <a:lnTo>
                    <a:pt x="532" y="198"/>
                  </a:lnTo>
                  <a:lnTo>
                    <a:pt x="535" y="215"/>
                  </a:lnTo>
                  <a:lnTo>
                    <a:pt x="525" y="257"/>
                  </a:lnTo>
                  <a:lnTo>
                    <a:pt x="511" y="298"/>
                  </a:lnTo>
                  <a:lnTo>
                    <a:pt x="489" y="335"/>
                  </a:lnTo>
                  <a:lnTo>
                    <a:pt x="463" y="369"/>
                  </a:lnTo>
                  <a:lnTo>
                    <a:pt x="429" y="397"/>
                  </a:lnTo>
                  <a:lnTo>
                    <a:pt x="395" y="422"/>
                  </a:lnTo>
                  <a:lnTo>
                    <a:pt x="357" y="442"/>
                  </a:lnTo>
                  <a:lnTo>
                    <a:pt x="320" y="458"/>
                  </a:lnTo>
                  <a:lnTo>
                    <a:pt x="282" y="460"/>
                  </a:lnTo>
                  <a:lnTo>
                    <a:pt x="247" y="460"/>
                  </a:lnTo>
                  <a:lnTo>
                    <a:pt x="211" y="457"/>
                  </a:lnTo>
                  <a:lnTo>
                    <a:pt x="178" y="451"/>
                  </a:lnTo>
                  <a:lnTo>
                    <a:pt x="145" y="442"/>
                  </a:lnTo>
                  <a:lnTo>
                    <a:pt x="114" y="429"/>
                  </a:lnTo>
                  <a:lnTo>
                    <a:pt x="83" y="410"/>
                  </a:lnTo>
                  <a:lnTo>
                    <a:pt x="55" y="389"/>
                  </a:lnTo>
                  <a:lnTo>
                    <a:pt x="34" y="361"/>
                  </a:lnTo>
                  <a:lnTo>
                    <a:pt x="19" y="331"/>
                  </a:lnTo>
                  <a:lnTo>
                    <a:pt x="8" y="299"/>
                  </a:lnTo>
                  <a:lnTo>
                    <a:pt x="2" y="268"/>
                  </a:lnTo>
                  <a:lnTo>
                    <a:pt x="0" y="233"/>
                  </a:lnTo>
                  <a:lnTo>
                    <a:pt x="3" y="200"/>
                  </a:lnTo>
                  <a:lnTo>
                    <a:pt x="11" y="167"/>
                  </a:lnTo>
                  <a:lnTo>
                    <a:pt x="25" y="137"/>
                  </a:lnTo>
                  <a:lnTo>
                    <a:pt x="31" y="126"/>
                  </a:lnTo>
                  <a:lnTo>
                    <a:pt x="38" y="117"/>
                  </a:lnTo>
                  <a:lnTo>
                    <a:pt x="44" y="107"/>
                  </a:lnTo>
                  <a:lnTo>
                    <a:pt x="52" y="99"/>
                  </a:lnTo>
                  <a:lnTo>
                    <a:pt x="59" y="90"/>
                  </a:lnTo>
                  <a:lnTo>
                    <a:pt x="68" y="83"/>
                  </a:lnTo>
                  <a:lnTo>
                    <a:pt x="78" y="74"/>
                  </a:lnTo>
                  <a:lnTo>
                    <a:pt x="89" y="70"/>
                  </a:lnTo>
                  <a:lnTo>
                    <a:pt x="94" y="61"/>
                  </a:lnTo>
                  <a:lnTo>
                    <a:pt x="102" y="54"/>
                  </a:lnTo>
                  <a:lnTo>
                    <a:pt x="108" y="49"/>
                  </a:lnTo>
                  <a:lnTo>
                    <a:pt x="119" y="44"/>
                  </a:lnTo>
                  <a:lnTo>
                    <a:pt x="127" y="38"/>
                  </a:lnTo>
                  <a:lnTo>
                    <a:pt x="137" y="34"/>
                  </a:lnTo>
                  <a:lnTo>
                    <a:pt x="146" y="31"/>
                  </a:lnTo>
                  <a:lnTo>
                    <a:pt x="156" y="28"/>
                  </a:lnTo>
                  <a:lnTo>
                    <a:pt x="200" y="12"/>
                  </a:lnTo>
                  <a:lnTo>
                    <a:pt x="245" y="4"/>
                  </a:lnTo>
                  <a:lnTo>
                    <a:pt x="291" y="0"/>
                  </a:lnTo>
                  <a:lnTo>
                    <a:pt x="338" y="5"/>
                  </a:lnTo>
                  <a:lnTo>
                    <a:pt x="380" y="16"/>
                  </a:lnTo>
                  <a:lnTo>
                    <a:pt x="421" y="34"/>
                  </a:lnTo>
                  <a:lnTo>
                    <a:pt x="457" y="63"/>
                  </a:lnTo>
                  <a:lnTo>
                    <a:pt x="489" y="100"/>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58" name="Freeform 10"/>
            <p:cNvSpPr>
              <a:spLocks/>
            </p:cNvSpPr>
            <p:nvPr/>
          </p:nvSpPr>
          <p:spPr bwMode="auto">
            <a:xfrm>
              <a:off x="3844" y="2939"/>
              <a:ext cx="817" cy="936"/>
            </a:xfrm>
            <a:custGeom>
              <a:avLst/>
              <a:gdLst>
                <a:gd name="T0" fmla="*/ 2112 w 3268"/>
                <a:gd name="T1" fmla="*/ 292 h 4677"/>
                <a:gd name="T2" fmla="*/ 2300 w 3268"/>
                <a:gd name="T3" fmla="*/ 368 h 4677"/>
                <a:gd name="T4" fmla="*/ 2356 w 3268"/>
                <a:gd name="T5" fmla="*/ 447 h 4677"/>
                <a:gd name="T6" fmla="*/ 2457 w 3268"/>
                <a:gd name="T7" fmla="*/ 413 h 4677"/>
                <a:gd name="T8" fmla="*/ 3085 w 3268"/>
                <a:gd name="T9" fmla="*/ 935 h 4677"/>
                <a:gd name="T10" fmla="*/ 3234 w 3268"/>
                <a:gd name="T11" fmla="*/ 1133 h 4677"/>
                <a:gd name="T12" fmla="*/ 3266 w 3268"/>
                <a:gd name="T13" fmla="*/ 1332 h 4677"/>
                <a:gd name="T14" fmla="*/ 3177 w 3268"/>
                <a:gd name="T15" fmla="*/ 1670 h 4677"/>
                <a:gd name="T16" fmla="*/ 3111 w 3268"/>
                <a:gd name="T17" fmla="*/ 1857 h 4677"/>
                <a:gd name="T18" fmla="*/ 3016 w 3268"/>
                <a:gd name="T19" fmla="*/ 2116 h 4677"/>
                <a:gd name="T20" fmla="*/ 3096 w 3268"/>
                <a:gd name="T21" fmla="*/ 2213 h 4677"/>
                <a:gd name="T22" fmla="*/ 3138 w 3268"/>
                <a:gd name="T23" fmla="*/ 2425 h 4677"/>
                <a:gd name="T24" fmla="*/ 3103 w 3268"/>
                <a:gd name="T25" fmla="*/ 2627 h 4677"/>
                <a:gd name="T26" fmla="*/ 3120 w 3268"/>
                <a:gd name="T27" fmla="*/ 3262 h 4677"/>
                <a:gd name="T28" fmla="*/ 3201 w 3268"/>
                <a:gd name="T29" fmla="*/ 3705 h 4677"/>
                <a:gd name="T30" fmla="*/ 3208 w 3268"/>
                <a:gd name="T31" fmla="*/ 3896 h 4677"/>
                <a:gd name="T32" fmla="*/ 3018 w 3268"/>
                <a:gd name="T33" fmla="*/ 4114 h 4677"/>
                <a:gd name="T34" fmla="*/ 2772 w 3268"/>
                <a:gd name="T35" fmla="*/ 4178 h 4677"/>
                <a:gd name="T36" fmla="*/ 2603 w 3268"/>
                <a:gd name="T37" fmla="*/ 4187 h 4677"/>
                <a:gd name="T38" fmla="*/ 2564 w 3268"/>
                <a:gd name="T39" fmla="*/ 4266 h 4677"/>
                <a:gd name="T40" fmla="*/ 2519 w 3268"/>
                <a:gd name="T41" fmla="*/ 4292 h 4677"/>
                <a:gd name="T42" fmla="*/ 2526 w 3268"/>
                <a:gd name="T43" fmla="*/ 4253 h 4677"/>
                <a:gd name="T44" fmla="*/ 2583 w 3268"/>
                <a:gd name="T45" fmla="*/ 4149 h 4677"/>
                <a:gd name="T46" fmla="*/ 2603 w 3268"/>
                <a:gd name="T47" fmla="*/ 4021 h 4677"/>
                <a:gd name="T48" fmla="*/ 2579 w 3268"/>
                <a:gd name="T49" fmla="*/ 3893 h 4677"/>
                <a:gd name="T50" fmla="*/ 2473 w 3268"/>
                <a:gd name="T51" fmla="*/ 3850 h 4677"/>
                <a:gd name="T52" fmla="*/ 2414 w 3268"/>
                <a:gd name="T53" fmla="*/ 3830 h 4677"/>
                <a:gd name="T54" fmla="*/ 2251 w 3268"/>
                <a:gd name="T55" fmla="*/ 4077 h 4677"/>
                <a:gd name="T56" fmla="*/ 2051 w 3268"/>
                <a:gd name="T57" fmla="*/ 4369 h 4677"/>
                <a:gd name="T58" fmla="*/ 1970 w 3268"/>
                <a:gd name="T59" fmla="*/ 4392 h 4677"/>
                <a:gd name="T60" fmla="*/ 1864 w 3268"/>
                <a:gd name="T61" fmla="*/ 4067 h 4677"/>
                <a:gd name="T62" fmla="*/ 1707 w 3268"/>
                <a:gd name="T63" fmla="*/ 3885 h 4677"/>
                <a:gd name="T64" fmla="*/ 1518 w 3268"/>
                <a:gd name="T65" fmla="*/ 4004 h 4677"/>
                <a:gd name="T66" fmla="*/ 1362 w 3268"/>
                <a:gd name="T67" fmla="*/ 4303 h 4677"/>
                <a:gd name="T68" fmla="*/ 1294 w 3268"/>
                <a:gd name="T69" fmla="*/ 4335 h 4677"/>
                <a:gd name="T70" fmla="*/ 1208 w 3268"/>
                <a:gd name="T71" fmla="*/ 4286 h 4677"/>
                <a:gd name="T72" fmla="*/ 1121 w 3268"/>
                <a:gd name="T73" fmla="*/ 4386 h 4677"/>
                <a:gd name="T74" fmla="*/ 846 w 3268"/>
                <a:gd name="T75" fmla="*/ 4612 h 4677"/>
                <a:gd name="T76" fmla="*/ 617 w 3268"/>
                <a:gd name="T77" fmla="*/ 4675 h 4677"/>
                <a:gd name="T78" fmla="*/ 489 w 3268"/>
                <a:gd name="T79" fmla="*/ 4572 h 4677"/>
                <a:gd name="T80" fmla="*/ 277 w 3268"/>
                <a:gd name="T81" fmla="*/ 4454 h 4677"/>
                <a:gd name="T82" fmla="*/ 69 w 3268"/>
                <a:gd name="T83" fmla="*/ 4418 h 4677"/>
                <a:gd name="T84" fmla="*/ 22 w 3268"/>
                <a:gd name="T85" fmla="*/ 4373 h 4677"/>
                <a:gd name="T86" fmla="*/ 68 w 3268"/>
                <a:gd name="T87" fmla="*/ 4263 h 4677"/>
                <a:gd name="T88" fmla="*/ 139 w 3268"/>
                <a:gd name="T89" fmla="*/ 3896 h 4677"/>
                <a:gd name="T90" fmla="*/ 229 w 3268"/>
                <a:gd name="T91" fmla="*/ 3527 h 4677"/>
                <a:gd name="T92" fmla="*/ 304 w 3268"/>
                <a:gd name="T93" fmla="*/ 3405 h 4677"/>
                <a:gd name="T94" fmla="*/ 383 w 3268"/>
                <a:gd name="T95" fmla="*/ 3295 h 4677"/>
                <a:gd name="T96" fmla="*/ 393 w 3268"/>
                <a:gd name="T97" fmla="*/ 3080 h 4677"/>
                <a:gd name="T98" fmla="*/ 79 w 3268"/>
                <a:gd name="T99" fmla="*/ 2727 h 4677"/>
                <a:gd name="T100" fmla="*/ 84 w 3268"/>
                <a:gd name="T101" fmla="*/ 2074 h 4677"/>
                <a:gd name="T102" fmla="*/ 309 w 3268"/>
                <a:gd name="T103" fmla="*/ 1749 h 4677"/>
                <a:gd name="T104" fmla="*/ 249 w 3268"/>
                <a:gd name="T105" fmla="*/ 1757 h 4677"/>
                <a:gd name="T106" fmla="*/ 137 w 3268"/>
                <a:gd name="T107" fmla="*/ 1805 h 4677"/>
                <a:gd name="T108" fmla="*/ 167 w 3268"/>
                <a:gd name="T109" fmla="*/ 1753 h 4677"/>
                <a:gd name="T110" fmla="*/ 111 w 3268"/>
                <a:gd name="T111" fmla="*/ 1299 h 4677"/>
                <a:gd name="T112" fmla="*/ 175 w 3268"/>
                <a:gd name="T113" fmla="*/ 756 h 4677"/>
                <a:gd name="T114" fmla="*/ 791 w 3268"/>
                <a:gd name="T115" fmla="*/ 221 h 4677"/>
                <a:gd name="T116" fmla="*/ 1081 w 3268"/>
                <a:gd name="T117" fmla="*/ 36 h 4677"/>
                <a:gd name="T118" fmla="*/ 1583 w 3268"/>
                <a:gd name="T119" fmla="*/ 72 h 4677"/>
                <a:gd name="T120" fmla="*/ 2034 w 3268"/>
                <a:gd name="T121" fmla="*/ 315 h 4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68" h="4677">
                  <a:moveTo>
                    <a:pt x="2034" y="315"/>
                  </a:moveTo>
                  <a:lnTo>
                    <a:pt x="2045" y="311"/>
                  </a:lnTo>
                  <a:lnTo>
                    <a:pt x="2055" y="307"/>
                  </a:lnTo>
                  <a:lnTo>
                    <a:pt x="2066" y="305"/>
                  </a:lnTo>
                  <a:lnTo>
                    <a:pt x="2079" y="302"/>
                  </a:lnTo>
                  <a:lnTo>
                    <a:pt x="2089" y="299"/>
                  </a:lnTo>
                  <a:lnTo>
                    <a:pt x="2101" y="295"/>
                  </a:lnTo>
                  <a:lnTo>
                    <a:pt x="2112" y="292"/>
                  </a:lnTo>
                  <a:lnTo>
                    <a:pt x="2123" y="288"/>
                  </a:lnTo>
                  <a:lnTo>
                    <a:pt x="2150" y="293"/>
                  </a:lnTo>
                  <a:lnTo>
                    <a:pt x="2177" y="300"/>
                  </a:lnTo>
                  <a:lnTo>
                    <a:pt x="2204" y="307"/>
                  </a:lnTo>
                  <a:lnTo>
                    <a:pt x="2232" y="319"/>
                  </a:lnTo>
                  <a:lnTo>
                    <a:pt x="2256" y="331"/>
                  </a:lnTo>
                  <a:lnTo>
                    <a:pt x="2280" y="347"/>
                  </a:lnTo>
                  <a:lnTo>
                    <a:pt x="2300" y="368"/>
                  </a:lnTo>
                  <a:lnTo>
                    <a:pt x="2320" y="395"/>
                  </a:lnTo>
                  <a:lnTo>
                    <a:pt x="2322" y="402"/>
                  </a:lnTo>
                  <a:lnTo>
                    <a:pt x="2327" y="411"/>
                  </a:lnTo>
                  <a:lnTo>
                    <a:pt x="2330" y="419"/>
                  </a:lnTo>
                  <a:lnTo>
                    <a:pt x="2337" y="427"/>
                  </a:lnTo>
                  <a:lnTo>
                    <a:pt x="2343" y="434"/>
                  </a:lnTo>
                  <a:lnTo>
                    <a:pt x="2350" y="441"/>
                  </a:lnTo>
                  <a:lnTo>
                    <a:pt x="2356" y="447"/>
                  </a:lnTo>
                  <a:lnTo>
                    <a:pt x="2366" y="454"/>
                  </a:lnTo>
                  <a:lnTo>
                    <a:pt x="2378" y="450"/>
                  </a:lnTo>
                  <a:lnTo>
                    <a:pt x="2392" y="445"/>
                  </a:lnTo>
                  <a:lnTo>
                    <a:pt x="2406" y="439"/>
                  </a:lnTo>
                  <a:lnTo>
                    <a:pt x="2419" y="434"/>
                  </a:lnTo>
                  <a:lnTo>
                    <a:pt x="2432" y="427"/>
                  </a:lnTo>
                  <a:lnTo>
                    <a:pt x="2444" y="420"/>
                  </a:lnTo>
                  <a:lnTo>
                    <a:pt x="2457" y="413"/>
                  </a:lnTo>
                  <a:lnTo>
                    <a:pt x="2470" y="407"/>
                  </a:lnTo>
                  <a:lnTo>
                    <a:pt x="2586" y="428"/>
                  </a:lnTo>
                  <a:lnTo>
                    <a:pt x="2689" y="479"/>
                  </a:lnTo>
                  <a:lnTo>
                    <a:pt x="2779" y="551"/>
                  </a:lnTo>
                  <a:lnTo>
                    <a:pt x="2863" y="639"/>
                  </a:lnTo>
                  <a:lnTo>
                    <a:pt x="2938" y="736"/>
                  </a:lnTo>
                  <a:lnTo>
                    <a:pt x="3011" y="837"/>
                  </a:lnTo>
                  <a:lnTo>
                    <a:pt x="3085" y="935"/>
                  </a:lnTo>
                  <a:lnTo>
                    <a:pt x="3163" y="1027"/>
                  </a:lnTo>
                  <a:lnTo>
                    <a:pt x="3173" y="1041"/>
                  </a:lnTo>
                  <a:lnTo>
                    <a:pt x="3186" y="1055"/>
                  </a:lnTo>
                  <a:lnTo>
                    <a:pt x="3197" y="1069"/>
                  </a:lnTo>
                  <a:lnTo>
                    <a:pt x="3209" y="1084"/>
                  </a:lnTo>
                  <a:lnTo>
                    <a:pt x="3218" y="1099"/>
                  </a:lnTo>
                  <a:lnTo>
                    <a:pt x="3227" y="1116"/>
                  </a:lnTo>
                  <a:lnTo>
                    <a:pt x="3234" y="1133"/>
                  </a:lnTo>
                  <a:lnTo>
                    <a:pt x="3239" y="1152"/>
                  </a:lnTo>
                  <a:lnTo>
                    <a:pt x="3252" y="1176"/>
                  </a:lnTo>
                  <a:lnTo>
                    <a:pt x="3260" y="1201"/>
                  </a:lnTo>
                  <a:lnTo>
                    <a:pt x="3265" y="1226"/>
                  </a:lnTo>
                  <a:lnTo>
                    <a:pt x="3267" y="1252"/>
                  </a:lnTo>
                  <a:lnTo>
                    <a:pt x="3266" y="1278"/>
                  </a:lnTo>
                  <a:lnTo>
                    <a:pt x="3266" y="1305"/>
                  </a:lnTo>
                  <a:lnTo>
                    <a:pt x="3266" y="1332"/>
                  </a:lnTo>
                  <a:lnTo>
                    <a:pt x="3268" y="1360"/>
                  </a:lnTo>
                  <a:lnTo>
                    <a:pt x="3260" y="1406"/>
                  </a:lnTo>
                  <a:lnTo>
                    <a:pt x="3250" y="1452"/>
                  </a:lnTo>
                  <a:lnTo>
                    <a:pt x="3236" y="1495"/>
                  </a:lnTo>
                  <a:lnTo>
                    <a:pt x="3224" y="1540"/>
                  </a:lnTo>
                  <a:lnTo>
                    <a:pt x="3208" y="1584"/>
                  </a:lnTo>
                  <a:lnTo>
                    <a:pt x="3193" y="1627"/>
                  </a:lnTo>
                  <a:lnTo>
                    <a:pt x="3177" y="1670"/>
                  </a:lnTo>
                  <a:lnTo>
                    <a:pt x="3163" y="1715"/>
                  </a:lnTo>
                  <a:lnTo>
                    <a:pt x="3152" y="1732"/>
                  </a:lnTo>
                  <a:lnTo>
                    <a:pt x="3144" y="1753"/>
                  </a:lnTo>
                  <a:lnTo>
                    <a:pt x="3137" y="1775"/>
                  </a:lnTo>
                  <a:lnTo>
                    <a:pt x="3131" y="1796"/>
                  </a:lnTo>
                  <a:lnTo>
                    <a:pt x="3124" y="1816"/>
                  </a:lnTo>
                  <a:lnTo>
                    <a:pt x="3119" y="1837"/>
                  </a:lnTo>
                  <a:lnTo>
                    <a:pt x="3111" y="1857"/>
                  </a:lnTo>
                  <a:lnTo>
                    <a:pt x="3101" y="1877"/>
                  </a:lnTo>
                  <a:lnTo>
                    <a:pt x="3090" y="1911"/>
                  </a:lnTo>
                  <a:lnTo>
                    <a:pt x="3080" y="1947"/>
                  </a:lnTo>
                  <a:lnTo>
                    <a:pt x="3067" y="1981"/>
                  </a:lnTo>
                  <a:lnTo>
                    <a:pt x="3056" y="2015"/>
                  </a:lnTo>
                  <a:lnTo>
                    <a:pt x="3042" y="2048"/>
                  </a:lnTo>
                  <a:lnTo>
                    <a:pt x="3030" y="2083"/>
                  </a:lnTo>
                  <a:lnTo>
                    <a:pt x="3016" y="2116"/>
                  </a:lnTo>
                  <a:lnTo>
                    <a:pt x="3004" y="2151"/>
                  </a:lnTo>
                  <a:lnTo>
                    <a:pt x="3020" y="2154"/>
                  </a:lnTo>
                  <a:lnTo>
                    <a:pt x="3035" y="2160"/>
                  </a:lnTo>
                  <a:lnTo>
                    <a:pt x="3048" y="2168"/>
                  </a:lnTo>
                  <a:lnTo>
                    <a:pt x="3061" y="2179"/>
                  </a:lnTo>
                  <a:lnTo>
                    <a:pt x="3073" y="2188"/>
                  </a:lnTo>
                  <a:lnTo>
                    <a:pt x="3084" y="2201"/>
                  </a:lnTo>
                  <a:lnTo>
                    <a:pt x="3096" y="2213"/>
                  </a:lnTo>
                  <a:lnTo>
                    <a:pt x="3107" y="2227"/>
                  </a:lnTo>
                  <a:lnTo>
                    <a:pt x="3116" y="2253"/>
                  </a:lnTo>
                  <a:lnTo>
                    <a:pt x="3124" y="2280"/>
                  </a:lnTo>
                  <a:lnTo>
                    <a:pt x="3130" y="2308"/>
                  </a:lnTo>
                  <a:lnTo>
                    <a:pt x="3135" y="2336"/>
                  </a:lnTo>
                  <a:lnTo>
                    <a:pt x="3137" y="2365"/>
                  </a:lnTo>
                  <a:lnTo>
                    <a:pt x="3138" y="2394"/>
                  </a:lnTo>
                  <a:lnTo>
                    <a:pt x="3138" y="2425"/>
                  </a:lnTo>
                  <a:lnTo>
                    <a:pt x="3136" y="2457"/>
                  </a:lnTo>
                  <a:lnTo>
                    <a:pt x="3133" y="2481"/>
                  </a:lnTo>
                  <a:lnTo>
                    <a:pt x="3129" y="2507"/>
                  </a:lnTo>
                  <a:lnTo>
                    <a:pt x="3121" y="2531"/>
                  </a:lnTo>
                  <a:lnTo>
                    <a:pt x="3114" y="2554"/>
                  </a:lnTo>
                  <a:lnTo>
                    <a:pt x="3106" y="2578"/>
                  </a:lnTo>
                  <a:lnTo>
                    <a:pt x="3103" y="2603"/>
                  </a:lnTo>
                  <a:lnTo>
                    <a:pt x="3103" y="2627"/>
                  </a:lnTo>
                  <a:lnTo>
                    <a:pt x="3109" y="2656"/>
                  </a:lnTo>
                  <a:lnTo>
                    <a:pt x="3099" y="2740"/>
                  </a:lnTo>
                  <a:lnTo>
                    <a:pt x="3096" y="2828"/>
                  </a:lnTo>
                  <a:lnTo>
                    <a:pt x="3096" y="2914"/>
                  </a:lnTo>
                  <a:lnTo>
                    <a:pt x="3100" y="3001"/>
                  </a:lnTo>
                  <a:lnTo>
                    <a:pt x="3106" y="3087"/>
                  </a:lnTo>
                  <a:lnTo>
                    <a:pt x="3113" y="3174"/>
                  </a:lnTo>
                  <a:lnTo>
                    <a:pt x="3120" y="3262"/>
                  </a:lnTo>
                  <a:lnTo>
                    <a:pt x="3128" y="3350"/>
                  </a:lnTo>
                  <a:lnTo>
                    <a:pt x="3138" y="3400"/>
                  </a:lnTo>
                  <a:lnTo>
                    <a:pt x="3149" y="3451"/>
                  </a:lnTo>
                  <a:lnTo>
                    <a:pt x="3160" y="3501"/>
                  </a:lnTo>
                  <a:lnTo>
                    <a:pt x="3170" y="3553"/>
                  </a:lnTo>
                  <a:lnTo>
                    <a:pt x="3179" y="3604"/>
                  </a:lnTo>
                  <a:lnTo>
                    <a:pt x="3189" y="3654"/>
                  </a:lnTo>
                  <a:lnTo>
                    <a:pt x="3201" y="3705"/>
                  </a:lnTo>
                  <a:lnTo>
                    <a:pt x="3215" y="3756"/>
                  </a:lnTo>
                  <a:lnTo>
                    <a:pt x="3220" y="3756"/>
                  </a:lnTo>
                  <a:lnTo>
                    <a:pt x="3224" y="3762"/>
                  </a:lnTo>
                  <a:lnTo>
                    <a:pt x="3225" y="3767"/>
                  </a:lnTo>
                  <a:lnTo>
                    <a:pt x="3231" y="3774"/>
                  </a:lnTo>
                  <a:lnTo>
                    <a:pt x="3225" y="3815"/>
                  </a:lnTo>
                  <a:lnTo>
                    <a:pt x="3218" y="3856"/>
                  </a:lnTo>
                  <a:lnTo>
                    <a:pt x="3208" y="3896"/>
                  </a:lnTo>
                  <a:lnTo>
                    <a:pt x="3195" y="3935"/>
                  </a:lnTo>
                  <a:lnTo>
                    <a:pt x="3178" y="3971"/>
                  </a:lnTo>
                  <a:lnTo>
                    <a:pt x="3160" y="4006"/>
                  </a:lnTo>
                  <a:lnTo>
                    <a:pt x="3137" y="4038"/>
                  </a:lnTo>
                  <a:lnTo>
                    <a:pt x="3112" y="4068"/>
                  </a:lnTo>
                  <a:lnTo>
                    <a:pt x="3081" y="4084"/>
                  </a:lnTo>
                  <a:lnTo>
                    <a:pt x="3050" y="4101"/>
                  </a:lnTo>
                  <a:lnTo>
                    <a:pt x="3018" y="4114"/>
                  </a:lnTo>
                  <a:lnTo>
                    <a:pt x="2986" y="4128"/>
                  </a:lnTo>
                  <a:lnTo>
                    <a:pt x="2952" y="4138"/>
                  </a:lnTo>
                  <a:lnTo>
                    <a:pt x="2919" y="4149"/>
                  </a:lnTo>
                  <a:lnTo>
                    <a:pt x="2886" y="4160"/>
                  </a:lnTo>
                  <a:lnTo>
                    <a:pt x="2855" y="4170"/>
                  </a:lnTo>
                  <a:lnTo>
                    <a:pt x="2827" y="4174"/>
                  </a:lnTo>
                  <a:lnTo>
                    <a:pt x="2801" y="4177"/>
                  </a:lnTo>
                  <a:lnTo>
                    <a:pt x="2772" y="4178"/>
                  </a:lnTo>
                  <a:lnTo>
                    <a:pt x="2745" y="4181"/>
                  </a:lnTo>
                  <a:lnTo>
                    <a:pt x="2715" y="4180"/>
                  </a:lnTo>
                  <a:lnTo>
                    <a:pt x="2688" y="4180"/>
                  </a:lnTo>
                  <a:lnTo>
                    <a:pt x="2660" y="4178"/>
                  </a:lnTo>
                  <a:lnTo>
                    <a:pt x="2634" y="4178"/>
                  </a:lnTo>
                  <a:lnTo>
                    <a:pt x="2620" y="4177"/>
                  </a:lnTo>
                  <a:lnTo>
                    <a:pt x="2611" y="4181"/>
                  </a:lnTo>
                  <a:lnTo>
                    <a:pt x="2603" y="4187"/>
                  </a:lnTo>
                  <a:lnTo>
                    <a:pt x="2598" y="4197"/>
                  </a:lnTo>
                  <a:lnTo>
                    <a:pt x="2591" y="4208"/>
                  </a:lnTo>
                  <a:lnTo>
                    <a:pt x="2586" y="4220"/>
                  </a:lnTo>
                  <a:lnTo>
                    <a:pt x="2580" y="4231"/>
                  </a:lnTo>
                  <a:lnTo>
                    <a:pt x="2575" y="4243"/>
                  </a:lnTo>
                  <a:lnTo>
                    <a:pt x="2570" y="4250"/>
                  </a:lnTo>
                  <a:lnTo>
                    <a:pt x="2568" y="4259"/>
                  </a:lnTo>
                  <a:lnTo>
                    <a:pt x="2564" y="4266"/>
                  </a:lnTo>
                  <a:lnTo>
                    <a:pt x="2563" y="4275"/>
                  </a:lnTo>
                  <a:lnTo>
                    <a:pt x="2559" y="4282"/>
                  </a:lnTo>
                  <a:lnTo>
                    <a:pt x="2555" y="4289"/>
                  </a:lnTo>
                  <a:lnTo>
                    <a:pt x="2550" y="4294"/>
                  </a:lnTo>
                  <a:lnTo>
                    <a:pt x="2543" y="4299"/>
                  </a:lnTo>
                  <a:lnTo>
                    <a:pt x="2532" y="4294"/>
                  </a:lnTo>
                  <a:lnTo>
                    <a:pt x="2523" y="4294"/>
                  </a:lnTo>
                  <a:lnTo>
                    <a:pt x="2519" y="4292"/>
                  </a:lnTo>
                  <a:lnTo>
                    <a:pt x="2516" y="4290"/>
                  </a:lnTo>
                  <a:lnTo>
                    <a:pt x="2513" y="4286"/>
                  </a:lnTo>
                  <a:lnTo>
                    <a:pt x="2513" y="4281"/>
                  </a:lnTo>
                  <a:lnTo>
                    <a:pt x="2513" y="4274"/>
                  </a:lnTo>
                  <a:lnTo>
                    <a:pt x="2514" y="4268"/>
                  </a:lnTo>
                  <a:lnTo>
                    <a:pt x="2515" y="4263"/>
                  </a:lnTo>
                  <a:lnTo>
                    <a:pt x="2519" y="4260"/>
                  </a:lnTo>
                  <a:lnTo>
                    <a:pt x="2526" y="4253"/>
                  </a:lnTo>
                  <a:lnTo>
                    <a:pt x="2535" y="4246"/>
                  </a:lnTo>
                  <a:lnTo>
                    <a:pt x="2538" y="4230"/>
                  </a:lnTo>
                  <a:lnTo>
                    <a:pt x="2544" y="4216"/>
                  </a:lnTo>
                  <a:lnTo>
                    <a:pt x="2551" y="4203"/>
                  </a:lnTo>
                  <a:lnTo>
                    <a:pt x="2559" y="4190"/>
                  </a:lnTo>
                  <a:lnTo>
                    <a:pt x="2567" y="4176"/>
                  </a:lnTo>
                  <a:lnTo>
                    <a:pt x="2575" y="4163"/>
                  </a:lnTo>
                  <a:lnTo>
                    <a:pt x="2583" y="4149"/>
                  </a:lnTo>
                  <a:lnTo>
                    <a:pt x="2591" y="4135"/>
                  </a:lnTo>
                  <a:lnTo>
                    <a:pt x="2608" y="4125"/>
                  </a:lnTo>
                  <a:lnTo>
                    <a:pt x="2617" y="4114"/>
                  </a:lnTo>
                  <a:lnTo>
                    <a:pt x="2619" y="4097"/>
                  </a:lnTo>
                  <a:lnTo>
                    <a:pt x="2618" y="4081"/>
                  </a:lnTo>
                  <a:lnTo>
                    <a:pt x="2612" y="4061"/>
                  </a:lnTo>
                  <a:lnTo>
                    <a:pt x="2608" y="4041"/>
                  </a:lnTo>
                  <a:lnTo>
                    <a:pt x="2603" y="4021"/>
                  </a:lnTo>
                  <a:lnTo>
                    <a:pt x="2604" y="4004"/>
                  </a:lnTo>
                  <a:lnTo>
                    <a:pt x="2601" y="3988"/>
                  </a:lnTo>
                  <a:lnTo>
                    <a:pt x="2600" y="3972"/>
                  </a:lnTo>
                  <a:lnTo>
                    <a:pt x="2596" y="3956"/>
                  </a:lnTo>
                  <a:lnTo>
                    <a:pt x="2595" y="3941"/>
                  </a:lnTo>
                  <a:lnTo>
                    <a:pt x="2591" y="3924"/>
                  </a:lnTo>
                  <a:lnTo>
                    <a:pt x="2586" y="3909"/>
                  </a:lnTo>
                  <a:lnTo>
                    <a:pt x="2579" y="3893"/>
                  </a:lnTo>
                  <a:lnTo>
                    <a:pt x="2572" y="3880"/>
                  </a:lnTo>
                  <a:lnTo>
                    <a:pt x="2556" y="3877"/>
                  </a:lnTo>
                  <a:lnTo>
                    <a:pt x="2542" y="3873"/>
                  </a:lnTo>
                  <a:lnTo>
                    <a:pt x="2528" y="3869"/>
                  </a:lnTo>
                  <a:lnTo>
                    <a:pt x="2514" y="3865"/>
                  </a:lnTo>
                  <a:lnTo>
                    <a:pt x="2500" y="3859"/>
                  </a:lnTo>
                  <a:lnTo>
                    <a:pt x="2487" y="3856"/>
                  </a:lnTo>
                  <a:lnTo>
                    <a:pt x="2473" y="3850"/>
                  </a:lnTo>
                  <a:lnTo>
                    <a:pt x="2459" y="3846"/>
                  </a:lnTo>
                  <a:lnTo>
                    <a:pt x="2452" y="3842"/>
                  </a:lnTo>
                  <a:lnTo>
                    <a:pt x="2447" y="3838"/>
                  </a:lnTo>
                  <a:lnTo>
                    <a:pt x="2440" y="3836"/>
                  </a:lnTo>
                  <a:lnTo>
                    <a:pt x="2434" y="3833"/>
                  </a:lnTo>
                  <a:lnTo>
                    <a:pt x="2427" y="3831"/>
                  </a:lnTo>
                  <a:lnTo>
                    <a:pt x="2420" y="3830"/>
                  </a:lnTo>
                  <a:lnTo>
                    <a:pt x="2414" y="3830"/>
                  </a:lnTo>
                  <a:lnTo>
                    <a:pt x="2408" y="3830"/>
                  </a:lnTo>
                  <a:lnTo>
                    <a:pt x="2382" y="3862"/>
                  </a:lnTo>
                  <a:lnTo>
                    <a:pt x="2358" y="3897"/>
                  </a:lnTo>
                  <a:lnTo>
                    <a:pt x="2335" y="3932"/>
                  </a:lnTo>
                  <a:lnTo>
                    <a:pt x="2314" y="3969"/>
                  </a:lnTo>
                  <a:lnTo>
                    <a:pt x="2292" y="4004"/>
                  </a:lnTo>
                  <a:lnTo>
                    <a:pt x="2272" y="4042"/>
                  </a:lnTo>
                  <a:lnTo>
                    <a:pt x="2251" y="4077"/>
                  </a:lnTo>
                  <a:lnTo>
                    <a:pt x="2231" y="4115"/>
                  </a:lnTo>
                  <a:lnTo>
                    <a:pt x="2204" y="4150"/>
                  </a:lnTo>
                  <a:lnTo>
                    <a:pt x="2181" y="4187"/>
                  </a:lnTo>
                  <a:lnTo>
                    <a:pt x="2155" y="4224"/>
                  </a:lnTo>
                  <a:lnTo>
                    <a:pt x="2130" y="4262"/>
                  </a:lnTo>
                  <a:lnTo>
                    <a:pt x="2104" y="4297"/>
                  </a:lnTo>
                  <a:lnTo>
                    <a:pt x="2079" y="4334"/>
                  </a:lnTo>
                  <a:lnTo>
                    <a:pt x="2051" y="4369"/>
                  </a:lnTo>
                  <a:lnTo>
                    <a:pt x="2024" y="4403"/>
                  </a:lnTo>
                  <a:lnTo>
                    <a:pt x="2015" y="4403"/>
                  </a:lnTo>
                  <a:lnTo>
                    <a:pt x="2006" y="4405"/>
                  </a:lnTo>
                  <a:lnTo>
                    <a:pt x="1995" y="4405"/>
                  </a:lnTo>
                  <a:lnTo>
                    <a:pt x="1987" y="4406"/>
                  </a:lnTo>
                  <a:lnTo>
                    <a:pt x="1979" y="4403"/>
                  </a:lnTo>
                  <a:lnTo>
                    <a:pt x="1974" y="4400"/>
                  </a:lnTo>
                  <a:lnTo>
                    <a:pt x="1970" y="4392"/>
                  </a:lnTo>
                  <a:lnTo>
                    <a:pt x="1970" y="4381"/>
                  </a:lnTo>
                  <a:lnTo>
                    <a:pt x="1954" y="4335"/>
                  </a:lnTo>
                  <a:lnTo>
                    <a:pt x="1939" y="4290"/>
                  </a:lnTo>
                  <a:lnTo>
                    <a:pt x="1925" y="4246"/>
                  </a:lnTo>
                  <a:lnTo>
                    <a:pt x="1911" y="4201"/>
                  </a:lnTo>
                  <a:lnTo>
                    <a:pt x="1895" y="4156"/>
                  </a:lnTo>
                  <a:lnTo>
                    <a:pt x="1880" y="4111"/>
                  </a:lnTo>
                  <a:lnTo>
                    <a:pt x="1864" y="4067"/>
                  </a:lnTo>
                  <a:lnTo>
                    <a:pt x="1849" y="4024"/>
                  </a:lnTo>
                  <a:lnTo>
                    <a:pt x="1832" y="3999"/>
                  </a:lnTo>
                  <a:lnTo>
                    <a:pt x="1816" y="3975"/>
                  </a:lnTo>
                  <a:lnTo>
                    <a:pt x="1799" y="3950"/>
                  </a:lnTo>
                  <a:lnTo>
                    <a:pt x="1781" y="3928"/>
                  </a:lnTo>
                  <a:lnTo>
                    <a:pt x="1758" y="3908"/>
                  </a:lnTo>
                  <a:lnTo>
                    <a:pt x="1734" y="3893"/>
                  </a:lnTo>
                  <a:lnTo>
                    <a:pt x="1707" y="3885"/>
                  </a:lnTo>
                  <a:lnTo>
                    <a:pt x="1678" y="3885"/>
                  </a:lnTo>
                  <a:lnTo>
                    <a:pt x="1647" y="3890"/>
                  </a:lnTo>
                  <a:lnTo>
                    <a:pt x="1622" y="3902"/>
                  </a:lnTo>
                  <a:lnTo>
                    <a:pt x="1598" y="3918"/>
                  </a:lnTo>
                  <a:lnTo>
                    <a:pt x="1577" y="3938"/>
                  </a:lnTo>
                  <a:lnTo>
                    <a:pt x="1557" y="3958"/>
                  </a:lnTo>
                  <a:lnTo>
                    <a:pt x="1537" y="3982"/>
                  </a:lnTo>
                  <a:lnTo>
                    <a:pt x="1518" y="4004"/>
                  </a:lnTo>
                  <a:lnTo>
                    <a:pt x="1499" y="4027"/>
                  </a:lnTo>
                  <a:lnTo>
                    <a:pt x="1473" y="4062"/>
                  </a:lnTo>
                  <a:lnTo>
                    <a:pt x="1449" y="4100"/>
                  </a:lnTo>
                  <a:lnTo>
                    <a:pt x="1425" y="4137"/>
                  </a:lnTo>
                  <a:lnTo>
                    <a:pt x="1406" y="4177"/>
                  </a:lnTo>
                  <a:lnTo>
                    <a:pt x="1387" y="4217"/>
                  </a:lnTo>
                  <a:lnTo>
                    <a:pt x="1373" y="4260"/>
                  </a:lnTo>
                  <a:lnTo>
                    <a:pt x="1362" y="4303"/>
                  </a:lnTo>
                  <a:lnTo>
                    <a:pt x="1358" y="4350"/>
                  </a:lnTo>
                  <a:lnTo>
                    <a:pt x="1351" y="4356"/>
                  </a:lnTo>
                  <a:lnTo>
                    <a:pt x="1343" y="4360"/>
                  </a:lnTo>
                  <a:lnTo>
                    <a:pt x="1334" y="4359"/>
                  </a:lnTo>
                  <a:lnTo>
                    <a:pt x="1326" y="4356"/>
                  </a:lnTo>
                  <a:lnTo>
                    <a:pt x="1315" y="4347"/>
                  </a:lnTo>
                  <a:lnTo>
                    <a:pt x="1305" y="4340"/>
                  </a:lnTo>
                  <a:lnTo>
                    <a:pt x="1294" y="4335"/>
                  </a:lnTo>
                  <a:lnTo>
                    <a:pt x="1284" y="4332"/>
                  </a:lnTo>
                  <a:lnTo>
                    <a:pt x="1271" y="4327"/>
                  </a:lnTo>
                  <a:lnTo>
                    <a:pt x="1261" y="4322"/>
                  </a:lnTo>
                  <a:lnTo>
                    <a:pt x="1250" y="4315"/>
                  </a:lnTo>
                  <a:lnTo>
                    <a:pt x="1242" y="4307"/>
                  </a:lnTo>
                  <a:lnTo>
                    <a:pt x="1229" y="4301"/>
                  </a:lnTo>
                  <a:lnTo>
                    <a:pt x="1218" y="4294"/>
                  </a:lnTo>
                  <a:lnTo>
                    <a:pt x="1208" y="4286"/>
                  </a:lnTo>
                  <a:lnTo>
                    <a:pt x="1199" y="4277"/>
                  </a:lnTo>
                  <a:lnTo>
                    <a:pt x="1189" y="4267"/>
                  </a:lnTo>
                  <a:lnTo>
                    <a:pt x="1180" y="4259"/>
                  </a:lnTo>
                  <a:lnTo>
                    <a:pt x="1169" y="4251"/>
                  </a:lnTo>
                  <a:lnTo>
                    <a:pt x="1159" y="4248"/>
                  </a:lnTo>
                  <a:lnTo>
                    <a:pt x="1151" y="4294"/>
                  </a:lnTo>
                  <a:lnTo>
                    <a:pt x="1140" y="4341"/>
                  </a:lnTo>
                  <a:lnTo>
                    <a:pt x="1121" y="4386"/>
                  </a:lnTo>
                  <a:lnTo>
                    <a:pt x="1100" y="4428"/>
                  </a:lnTo>
                  <a:lnTo>
                    <a:pt x="1071" y="4467"/>
                  </a:lnTo>
                  <a:lnTo>
                    <a:pt x="1040" y="4502"/>
                  </a:lnTo>
                  <a:lnTo>
                    <a:pt x="1004" y="4532"/>
                  </a:lnTo>
                  <a:lnTo>
                    <a:pt x="965" y="4559"/>
                  </a:lnTo>
                  <a:lnTo>
                    <a:pt x="927" y="4581"/>
                  </a:lnTo>
                  <a:lnTo>
                    <a:pt x="888" y="4599"/>
                  </a:lnTo>
                  <a:lnTo>
                    <a:pt x="846" y="4612"/>
                  </a:lnTo>
                  <a:lnTo>
                    <a:pt x="805" y="4622"/>
                  </a:lnTo>
                  <a:lnTo>
                    <a:pt x="761" y="4631"/>
                  </a:lnTo>
                  <a:lnTo>
                    <a:pt x="719" y="4640"/>
                  </a:lnTo>
                  <a:lnTo>
                    <a:pt x="677" y="4652"/>
                  </a:lnTo>
                  <a:lnTo>
                    <a:pt x="638" y="4670"/>
                  </a:lnTo>
                  <a:lnTo>
                    <a:pt x="638" y="4674"/>
                  </a:lnTo>
                  <a:lnTo>
                    <a:pt x="628" y="4677"/>
                  </a:lnTo>
                  <a:lnTo>
                    <a:pt x="617" y="4675"/>
                  </a:lnTo>
                  <a:lnTo>
                    <a:pt x="607" y="4671"/>
                  </a:lnTo>
                  <a:lnTo>
                    <a:pt x="600" y="4666"/>
                  </a:lnTo>
                  <a:lnTo>
                    <a:pt x="582" y="4647"/>
                  </a:lnTo>
                  <a:lnTo>
                    <a:pt x="565" y="4632"/>
                  </a:lnTo>
                  <a:lnTo>
                    <a:pt x="546" y="4615"/>
                  </a:lnTo>
                  <a:lnTo>
                    <a:pt x="528" y="4601"/>
                  </a:lnTo>
                  <a:lnTo>
                    <a:pt x="509" y="4586"/>
                  </a:lnTo>
                  <a:lnTo>
                    <a:pt x="489" y="4572"/>
                  </a:lnTo>
                  <a:lnTo>
                    <a:pt x="470" y="4557"/>
                  </a:lnTo>
                  <a:lnTo>
                    <a:pt x="452" y="4542"/>
                  </a:lnTo>
                  <a:lnTo>
                    <a:pt x="422" y="4527"/>
                  </a:lnTo>
                  <a:lnTo>
                    <a:pt x="393" y="4512"/>
                  </a:lnTo>
                  <a:lnTo>
                    <a:pt x="365" y="4495"/>
                  </a:lnTo>
                  <a:lnTo>
                    <a:pt x="336" y="4481"/>
                  </a:lnTo>
                  <a:lnTo>
                    <a:pt x="307" y="4466"/>
                  </a:lnTo>
                  <a:lnTo>
                    <a:pt x="277" y="4454"/>
                  </a:lnTo>
                  <a:lnTo>
                    <a:pt x="246" y="4445"/>
                  </a:lnTo>
                  <a:lnTo>
                    <a:pt x="215" y="4440"/>
                  </a:lnTo>
                  <a:lnTo>
                    <a:pt x="191" y="4433"/>
                  </a:lnTo>
                  <a:lnTo>
                    <a:pt x="168" y="4428"/>
                  </a:lnTo>
                  <a:lnTo>
                    <a:pt x="143" y="4423"/>
                  </a:lnTo>
                  <a:lnTo>
                    <a:pt x="119" y="4421"/>
                  </a:lnTo>
                  <a:lnTo>
                    <a:pt x="94" y="4419"/>
                  </a:lnTo>
                  <a:lnTo>
                    <a:pt x="69" y="4418"/>
                  </a:lnTo>
                  <a:lnTo>
                    <a:pt x="45" y="4418"/>
                  </a:lnTo>
                  <a:lnTo>
                    <a:pt x="22" y="4418"/>
                  </a:lnTo>
                  <a:lnTo>
                    <a:pt x="13" y="4409"/>
                  </a:lnTo>
                  <a:lnTo>
                    <a:pt x="7" y="4400"/>
                  </a:lnTo>
                  <a:lnTo>
                    <a:pt x="6" y="4389"/>
                  </a:lnTo>
                  <a:lnTo>
                    <a:pt x="12" y="4379"/>
                  </a:lnTo>
                  <a:lnTo>
                    <a:pt x="15" y="4375"/>
                  </a:lnTo>
                  <a:lnTo>
                    <a:pt x="22" y="4373"/>
                  </a:lnTo>
                  <a:lnTo>
                    <a:pt x="28" y="4372"/>
                  </a:lnTo>
                  <a:lnTo>
                    <a:pt x="35" y="4370"/>
                  </a:lnTo>
                  <a:lnTo>
                    <a:pt x="39" y="4367"/>
                  </a:lnTo>
                  <a:lnTo>
                    <a:pt x="45" y="4363"/>
                  </a:lnTo>
                  <a:lnTo>
                    <a:pt x="47" y="4357"/>
                  </a:lnTo>
                  <a:lnTo>
                    <a:pt x="49" y="4350"/>
                  </a:lnTo>
                  <a:lnTo>
                    <a:pt x="57" y="4307"/>
                  </a:lnTo>
                  <a:lnTo>
                    <a:pt x="68" y="4263"/>
                  </a:lnTo>
                  <a:lnTo>
                    <a:pt x="78" y="4221"/>
                  </a:lnTo>
                  <a:lnTo>
                    <a:pt x="88" y="4178"/>
                  </a:lnTo>
                  <a:lnTo>
                    <a:pt x="96" y="4135"/>
                  </a:lnTo>
                  <a:lnTo>
                    <a:pt x="104" y="4091"/>
                  </a:lnTo>
                  <a:lnTo>
                    <a:pt x="110" y="4048"/>
                  </a:lnTo>
                  <a:lnTo>
                    <a:pt x="116" y="4004"/>
                  </a:lnTo>
                  <a:lnTo>
                    <a:pt x="125" y="3949"/>
                  </a:lnTo>
                  <a:lnTo>
                    <a:pt x="139" y="3896"/>
                  </a:lnTo>
                  <a:lnTo>
                    <a:pt x="155" y="3843"/>
                  </a:lnTo>
                  <a:lnTo>
                    <a:pt x="172" y="3790"/>
                  </a:lnTo>
                  <a:lnTo>
                    <a:pt x="187" y="3736"/>
                  </a:lnTo>
                  <a:lnTo>
                    <a:pt x="200" y="3681"/>
                  </a:lnTo>
                  <a:lnTo>
                    <a:pt x="209" y="3626"/>
                  </a:lnTo>
                  <a:lnTo>
                    <a:pt x="215" y="3570"/>
                  </a:lnTo>
                  <a:lnTo>
                    <a:pt x="221" y="3548"/>
                  </a:lnTo>
                  <a:lnTo>
                    <a:pt x="229" y="3527"/>
                  </a:lnTo>
                  <a:lnTo>
                    <a:pt x="238" y="3507"/>
                  </a:lnTo>
                  <a:lnTo>
                    <a:pt x="248" y="3488"/>
                  </a:lnTo>
                  <a:lnTo>
                    <a:pt x="259" y="3468"/>
                  </a:lnTo>
                  <a:lnTo>
                    <a:pt x="270" y="3449"/>
                  </a:lnTo>
                  <a:lnTo>
                    <a:pt x="283" y="3432"/>
                  </a:lnTo>
                  <a:lnTo>
                    <a:pt x="296" y="3414"/>
                  </a:lnTo>
                  <a:lnTo>
                    <a:pt x="303" y="3412"/>
                  </a:lnTo>
                  <a:lnTo>
                    <a:pt x="304" y="3405"/>
                  </a:lnTo>
                  <a:lnTo>
                    <a:pt x="304" y="3400"/>
                  </a:lnTo>
                  <a:lnTo>
                    <a:pt x="305" y="3396"/>
                  </a:lnTo>
                  <a:lnTo>
                    <a:pt x="308" y="3394"/>
                  </a:lnTo>
                  <a:lnTo>
                    <a:pt x="315" y="3393"/>
                  </a:lnTo>
                  <a:lnTo>
                    <a:pt x="328" y="3366"/>
                  </a:lnTo>
                  <a:lnTo>
                    <a:pt x="345" y="3342"/>
                  </a:lnTo>
                  <a:lnTo>
                    <a:pt x="364" y="3317"/>
                  </a:lnTo>
                  <a:lnTo>
                    <a:pt x="383" y="3295"/>
                  </a:lnTo>
                  <a:lnTo>
                    <a:pt x="403" y="3272"/>
                  </a:lnTo>
                  <a:lnTo>
                    <a:pt x="422" y="3249"/>
                  </a:lnTo>
                  <a:lnTo>
                    <a:pt x="441" y="3228"/>
                  </a:lnTo>
                  <a:lnTo>
                    <a:pt x="460" y="3207"/>
                  </a:lnTo>
                  <a:lnTo>
                    <a:pt x="438" y="3176"/>
                  </a:lnTo>
                  <a:lnTo>
                    <a:pt x="422" y="3144"/>
                  </a:lnTo>
                  <a:lnTo>
                    <a:pt x="407" y="3111"/>
                  </a:lnTo>
                  <a:lnTo>
                    <a:pt x="393" y="3080"/>
                  </a:lnTo>
                  <a:lnTo>
                    <a:pt x="376" y="3049"/>
                  </a:lnTo>
                  <a:lnTo>
                    <a:pt x="357" y="3022"/>
                  </a:lnTo>
                  <a:lnTo>
                    <a:pt x="331" y="2998"/>
                  </a:lnTo>
                  <a:lnTo>
                    <a:pt x="296" y="2983"/>
                  </a:lnTo>
                  <a:lnTo>
                    <a:pt x="231" y="2928"/>
                  </a:lnTo>
                  <a:lnTo>
                    <a:pt x="173" y="2866"/>
                  </a:lnTo>
                  <a:lnTo>
                    <a:pt x="121" y="2798"/>
                  </a:lnTo>
                  <a:lnTo>
                    <a:pt x="79" y="2727"/>
                  </a:lnTo>
                  <a:lnTo>
                    <a:pt x="44" y="2651"/>
                  </a:lnTo>
                  <a:lnTo>
                    <a:pt x="20" y="2571"/>
                  </a:lnTo>
                  <a:lnTo>
                    <a:pt x="4" y="2487"/>
                  </a:lnTo>
                  <a:lnTo>
                    <a:pt x="0" y="2404"/>
                  </a:lnTo>
                  <a:lnTo>
                    <a:pt x="7" y="2318"/>
                  </a:lnTo>
                  <a:lnTo>
                    <a:pt x="24" y="2234"/>
                  </a:lnTo>
                  <a:lnTo>
                    <a:pt x="49" y="2151"/>
                  </a:lnTo>
                  <a:lnTo>
                    <a:pt x="84" y="2074"/>
                  </a:lnTo>
                  <a:lnTo>
                    <a:pt x="124" y="1997"/>
                  </a:lnTo>
                  <a:lnTo>
                    <a:pt x="171" y="1925"/>
                  </a:lnTo>
                  <a:lnTo>
                    <a:pt x="223" y="1857"/>
                  </a:lnTo>
                  <a:lnTo>
                    <a:pt x="283" y="1795"/>
                  </a:lnTo>
                  <a:lnTo>
                    <a:pt x="288" y="1783"/>
                  </a:lnTo>
                  <a:lnTo>
                    <a:pt x="295" y="1771"/>
                  </a:lnTo>
                  <a:lnTo>
                    <a:pt x="302" y="1759"/>
                  </a:lnTo>
                  <a:lnTo>
                    <a:pt x="309" y="1749"/>
                  </a:lnTo>
                  <a:lnTo>
                    <a:pt x="313" y="1737"/>
                  </a:lnTo>
                  <a:lnTo>
                    <a:pt x="319" y="1726"/>
                  </a:lnTo>
                  <a:lnTo>
                    <a:pt x="325" y="1715"/>
                  </a:lnTo>
                  <a:lnTo>
                    <a:pt x="331" y="1703"/>
                  </a:lnTo>
                  <a:lnTo>
                    <a:pt x="307" y="1710"/>
                  </a:lnTo>
                  <a:lnTo>
                    <a:pt x="287" y="1723"/>
                  </a:lnTo>
                  <a:lnTo>
                    <a:pt x="268" y="1738"/>
                  </a:lnTo>
                  <a:lnTo>
                    <a:pt x="249" y="1757"/>
                  </a:lnTo>
                  <a:lnTo>
                    <a:pt x="230" y="1775"/>
                  </a:lnTo>
                  <a:lnTo>
                    <a:pt x="212" y="1793"/>
                  </a:lnTo>
                  <a:lnTo>
                    <a:pt x="191" y="1810"/>
                  </a:lnTo>
                  <a:lnTo>
                    <a:pt x="169" y="1825"/>
                  </a:lnTo>
                  <a:lnTo>
                    <a:pt x="160" y="1823"/>
                  </a:lnTo>
                  <a:lnTo>
                    <a:pt x="151" y="1821"/>
                  </a:lnTo>
                  <a:lnTo>
                    <a:pt x="142" y="1813"/>
                  </a:lnTo>
                  <a:lnTo>
                    <a:pt x="137" y="1805"/>
                  </a:lnTo>
                  <a:lnTo>
                    <a:pt x="135" y="1795"/>
                  </a:lnTo>
                  <a:lnTo>
                    <a:pt x="139" y="1788"/>
                  </a:lnTo>
                  <a:lnTo>
                    <a:pt x="143" y="1782"/>
                  </a:lnTo>
                  <a:lnTo>
                    <a:pt x="150" y="1777"/>
                  </a:lnTo>
                  <a:lnTo>
                    <a:pt x="156" y="1771"/>
                  </a:lnTo>
                  <a:lnTo>
                    <a:pt x="161" y="1766"/>
                  </a:lnTo>
                  <a:lnTo>
                    <a:pt x="165" y="1759"/>
                  </a:lnTo>
                  <a:lnTo>
                    <a:pt x="167" y="1753"/>
                  </a:lnTo>
                  <a:lnTo>
                    <a:pt x="168" y="1695"/>
                  </a:lnTo>
                  <a:lnTo>
                    <a:pt x="165" y="1637"/>
                  </a:lnTo>
                  <a:lnTo>
                    <a:pt x="156" y="1579"/>
                  </a:lnTo>
                  <a:lnTo>
                    <a:pt x="147" y="1523"/>
                  </a:lnTo>
                  <a:lnTo>
                    <a:pt x="134" y="1465"/>
                  </a:lnTo>
                  <a:lnTo>
                    <a:pt x="124" y="1408"/>
                  </a:lnTo>
                  <a:lnTo>
                    <a:pt x="116" y="1353"/>
                  </a:lnTo>
                  <a:lnTo>
                    <a:pt x="111" y="1299"/>
                  </a:lnTo>
                  <a:lnTo>
                    <a:pt x="107" y="1228"/>
                  </a:lnTo>
                  <a:lnTo>
                    <a:pt x="103" y="1157"/>
                  </a:lnTo>
                  <a:lnTo>
                    <a:pt x="103" y="1087"/>
                  </a:lnTo>
                  <a:lnTo>
                    <a:pt x="107" y="1017"/>
                  </a:lnTo>
                  <a:lnTo>
                    <a:pt x="113" y="947"/>
                  </a:lnTo>
                  <a:lnTo>
                    <a:pt x="127" y="881"/>
                  </a:lnTo>
                  <a:lnTo>
                    <a:pt x="147" y="816"/>
                  </a:lnTo>
                  <a:lnTo>
                    <a:pt x="175" y="756"/>
                  </a:lnTo>
                  <a:lnTo>
                    <a:pt x="239" y="671"/>
                  </a:lnTo>
                  <a:lnTo>
                    <a:pt x="311" y="598"/>
                  </a:lnTo>
                  <a:lnTo>
                    <a:pt x="388" y="530"/>
                  </a:lnTo>
                  <a:lnTo>
                    <a:pt x="469" y="468"/>
                  </a:lnTo>
                  <a:lnTo>
                    <a:pt x="551" y="408"/>
                  </a:lnTo>
                  <a:lnTo>
                    <a:pt x="633" y="349"/>
                  </a:lnTo>
                  <a:lnTo>
                    <a:pt x="713" y="287"/>
                  </a:lnTo>
                  <a:lnTo>
                    <a:pt x="791" y="221"/>
                  </a:lnTo>
                  <a:lnTo>
                    <a:pt x="823" y="193"/>
                  </a:lnTo>
                  <a:lnTo>
                    <a:pt x="857" y="168"/>
                  </a:lnTo>
                  <a:lnTo>
                    <a:pt x="893" y="142"/>
                  </a:lnTo>
                  <a:lnTo>
                    <a:pt x="930" y="120"/>
                  </a:lnTo>
                  <a:lnTo>
                    <a:pt x="967" y="96"/>
                  </a:lnTo>
                  <a:lnTo>
                    <a:pt x="1005" y="75"/>
                  </a:lnTo>
                  <a:lnTo>
                    <a:pt x="1042" y="54"/>
                  </a:lnTo>
                  <a:lnTo>
                    <a:pt x="1081" y="36"/>
                  </a:lnTo>
                  <a:lnTo>
                    <a:pt x="1142" y="14"/>
                  </a:lnTo>
                  <a:lnTo>
                    <a:pt x="1206" y="3"/>
                  </a:lnTo>
                  <a:lnTo>
                    <a:pt x="1269" y="0"/>
                  </a:lnTo>
                  <a:lnTo>
                    <a:pt x="1334" y="6"/>
                  </a:lnTo>
                  <a:lnTo>
                    <a:pt x="1397" y="16"/>
                  </a:lnTo>
                  <a:lnTo>
                    <a:pt x="1461" y="33"/>
                  </a:lnTo>
                  <a:lnTo>
                    <a:pt x="1521" y="50"/>
                  </a:lnTo>
                  <a:lnTo>
                    <a:pt x="1583" y="72"/>
                  </a:lnTo>
                  <a:lnTo>
                    <a:pt x="1641" y="93"/>
                  </a:lnTo>
                  <a:lnTo>
                    <a:pt x="1699" y="119"/>
                  </a:lnTo>
                  <a:lnTo>
                    <a:pt x="1757" y="146"/>
                  </a:lnTo>
                  <a:lnTo>
                    <a:pt x="1815" y="176"/>
                  </a:lnTo>
                  <a:lnTo>
                    <a:pt x="1870" y="207"/>
                  </a:lnTo>
                  <a:lnTo>
                    <a:pt x="1926" y="241"/>
                  </a:lnTo>
                  <a:lnTo>
                    <a:pt x="1979" y="276"/>
                  </a:lnTo>
                  <a:lnTo>
                    <a:pt x="2034" y="3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59" name="Freeform 11"/>
            <p:cNvSpPr>
              <a:spLocks/>
            </p:cNvSpPr>
            <p:nvPr/>
          </p:nvSpPr>
          <p:spPr bwMode="auto">
            <a:xfrm>
              <a:off x="3888" y="2956"/>
              <a:ext cx="753" cy="428"/>
            </a:xfrm>
            <a:custGeom>
              <a:avLst/>
              <a:gdLst>
                <a:gd name="T0" fmla="*/ 1789 w 3010"/>
                <a:gd name="T1" fmla="*/ 239 h 2140"/>
                <a:gd name="T2" fmla="*/ 1890 w 3010"/>
                <a:gd name="T3" fmla="*/ 297 h 2140"/>
                <a:gd name="T4" fmla="*/ 2043 w 3010"/>
                <a:gd name="T5" fmla="*/ 311 h 2140"/>
                <a:gd name="T6" fmla="*/ 2048 w 3010"/>
                <a:gd name="T7" fmla="*/ 440 h 2140"/>
                <a:gd name="T8" fmla="*/ 1883 w 3010"/>
                <a:gd name="T9" fmla="*/ 515 h 2140"/>
                <a:gd name="T10" fmla="*/ 1845 w 3010"/>
                <a:gd name="T11" fmla="*/ 537 h 2140"/>
                <a:gd name="T12" fmla="*/ 1888 w 3010"/>
                <a:gd name="T13" fmla="*/ 567 h 2140"/>
                <a:gd name="T14" fmla="*/ 1935 w 3010"/>
                <a:gd name="T15" fmla="*/ 568 h 2140"/>
                <a:gd name="T16" fmla="*/ 2070 w 3010"/>
                <a:gd name="T17" fmla="*/ 497 h 2140"/>
                <a:gd name="T18" fmla="*/ 2251 w 3010"/>
                <a:gd name="T19" fmla="*/ 407 h 2140"/>
                <a:gd name="T20" fmla="*/ 2453 w 3010"/>
                <a:gd name="T21" fmla="*/ 445 h 2140"/>
                <a:gd name="T22" fmla="*/ 2671 w 3010"/>
                <a:gd name="T23" fmla="*/ 647 h 2140"/>
                <a:gd name="T24" fmla="*/ 2809 w 3010"/>
                <a:gd name="T25" fmla="*/ 816 h 2140"/>
                <a:gd name="T26" fmla="*/ 2932 w 3010"/>
                <a:gd name="T27" fmla="*/ 971 h 2140"/>
                <a:gd name="T28" fmla="*/ 3006 w 3010"/>
                <a:gd name="T29" fmla="*/ 1261 h 2140"/>
                <a:gd name="T30" fmla="*/ 2904 w 3010"/>
                <a:gd name="T31" fmla="*/ 1696 h 2140"/>
                <a:gd name="T32" fmla="*/ 2782 w 3010"/>
                <a:gd name="T33" fmla="*/ 2005 h 2140"/>
                <a:gd name="T34" fmla="*/ 2739 w 3010"/>
                <a:gd name="T35" fmla="*/ 2076 h 2140"/>
                <a:gd name="T36" fmla="*/ 2635 w 3010"/>
                <a:gd name="T37" fmla="*/ 2140 h 2140"/>
                <a:gd name="T38" fmla="*/ 2405 w 3010"/>
                <a:gd name="T39" fmla="*/ 1880 h 2140"/>
                <a:gd name="T40" fmla="*/ 2384 w 3010"/>
                <a:gd name="T41" fmla="*/ 1696 h 2140"/>
                <a:gd name="T42" fmla="*/ 2299 w 3010"/>
                <a:gd name="T43" fmla="*/ 1654 h 2140"/>
                <a:gd name="T44" fmla="*/ 2299 w 3010"/>
                <a:gd name="T45" fmla="*/ 1575 h 2140"/>
                <a:gd name="T46" fmla="*/ 2329 w 3010"/>
                <a:gd name="T47" fmla="*/ 1467 h 2140"/>
                <a:gd name="T48" fmla="*/ 2241 w 3010"/>
                <a:gd name="T49" fmla="*/ 1604 h 2140"/>
                <a:gd name="T50" fmla="*/ 2128 w 3010"/>
                <a:gd name="T51" fmla="*/ 1771 h 2140"/>
                <a:gd name="T52" fmla="*/ 2076 w 3010"/>
                <a:gd name="T53" fmla="*/ 1765 h 2140"/>
                <a:gd name="T54" fmla="*/ 2051 w 3010"/>
                <a:gd name="T55" fmla="*/ 1540 h 2140"/>
                <a:gd name="T56" fmla="*/ 2064 w 3010"/>
                <a:gd name="T57" fmla="*/ 1398 h 2140"/>
                <a:gd name="T58" fmla="*/ 1971 w 3010"/>
                <a:gd name="T59" fmla="*/ 1302 h 2140"/>
                <a:gd name="T60" fmla="*/ 1836 w 3010"/>
                <a:gd name="T61" fmla="*/ 1054 h 2140"/>
                <a:gd name="T62" fmla="*/ 1805 w 3010"/>
                <a:gd name="T63" fmla="*/ 974 h 2140"/>
                <a:gd name="T64" fmla="*/ 1758 w 3010"/>
                <a:gd name="T65" fmla="*/ 703 h 2140"/>
                <a:gd name="T66" fmla="*/ 1772 w 3010"/>
                <a:gd name="T67" fmla="*/ 627 h 2140"/>
                <a:gd name="T68" fmla="*/ 1724 w 3010"/>
                <a:gd name="T69" fmla="*/ 643 h 2140"/>
                <a:gd name="T70" fmla="*/ 1525 w 3010"/>
                <a:gd name="T71" fmla="*/ 761 h 2140"/>
                <a:gd name="T72" fmla="*/ 1059 w 3010"/>
                <a:gd name="T73" fmla="*/ 885 h 2140"/>
                <a:gd name="T74" fmla="*/ 573 w 3010"/>
                <a:gd name="T75" fmla="*/ 986 h 2140"/>
                <a:gd name="T76" fmla="*/ 463 w 3010"/>
                <a:gd name="T77" fmla="*/ 1030 h 2140"/>
                <a:gd name="T78" fmla="*/ 212 w 3010"/>
                <a:gd name="T79" fmla="*/ 1190 h 2140"/>
                <a:gd name="T80" fmla="*/ 92 w 3010"/>
                <a:gd name="T81" fmla="*/ 1331 h 2140"/>
                <a:gd name="T82" fmla="*/ 49 w 3010"/>
                <a:gd name="T83" fmla="*/ 1414 h 2140"/>
                <a:gd name="T84" fmla="*/ 91 w 3010"/>
                <a:gd name="T85" fmla="*/ 1396 h 2140"/>
                <a:gd name="T86" fmla="*/ 271 w 3010"/>
                <a:gd name="T87" fmla="*/ 1202 h 2140"/>
                <a:gd name="T88" fmla="*/ 317 w 3010"/>
                <a:gd name="T89" fmla="*/ 1217 h 2140"/>
                <a:gd name="T90" fmla="*/ 212 w 3010"/>
                <a:gd name="T91" fmla="*/ 1349 h 2140"/>
                <a:gd name="T92" fmla="*/ 85 w 3010"/>
                <a:gd name="T93" fmla="*/ 1454 h 2140"/>
                <a:gd name="T94" fmla="*/ 122 w 3010"/>
                <a:gd name="T95" fmla="*/ 1484 h 2140"/>
                <a:gd name="T96" fmla="*/ 217 w 3010"/>
                <a:gd name="T97" fmla="*/ 1411 h 2140"/>
                <a:gd name="T98" fmla="*/ 179 w 3010"/>
                <a:gd name="T99" fmla="*/ 1540 h 2140"/>
                <a:gd name="T100" fmla="*/ 59 w 3010"/>
                <a:gd name="T101" fmla="*/ 1594 h 2140"/>
                <a:gd name="T102" fmla="*/ 2 w 3010"/>
                <a:gd name="T103" fmla="*/ 1006 h 2140"/>
                <a:gd name="T104" fmla="*/ 73 w 3010"/>
                <a:gd name="T105" fmla="*/ 696 h 2140"/>
                <a:gd name="T106" fmla="*/ 245 w 3010"/>
                <a:gd name="T107" fmla="*/ 491 h 2140"/>
                <a:gd name="T108" fmla="*/ 597 w 3010"/>
                <a:gd name="T109" fmla="*/ 215 h 2140"/>
                <a:gd name="T110" fmla="*/ 1135 w 3010"/>
                <a:gd name="T111" fmla="*/ 0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10" h="2140">
                  <a:moveTo>
                    <a:pt x="1632" y="144"/>
                  </a:moveTo>
                  <a:lnTo>
                    <a:pt x="1658" y="158"/>
                  </a:lnTo>
                  <a:lnTo>
                    <a:pt x="1685" y="172"/>
                  </a:lnTo>
                  <a:lnTo>
                    <a:pt x="1711" y="188"/>
                  </a:lnTo>
                  <a:lnTo>
                    <a:pt x="1738" y="204"/>
                  </a:lnTo>
                  <a:lnTo>
                    <a:pt x="1763" y="221"/>
                  </a:lnTo>
                  <a:lnTo>
                    <a:pt x="1789" y="239"/>
                  </a:lnTo>
                  <a:lnTo>
                    <a:pt x="1813" y="259"/>
                  </a:lnTo>
                  <a:lnTo>
                    <a:pt x="1837" y="282"/>
                  </a:lnTo>
                  <a:lnTo>
                    <a:pt x="1846" y="286"/>
                  </a:lnTo>
                  <a:lnTo>
                    <a:pt x="1856" y="291"/>
                  </a:lnTo>
                  <a:lnTo>
                    <a:pt x="1868" y="295"/>
                  </a:lnTo>
                  <a:lnTo>
                    <a:pt x="1879" y="298"/>
                  </a:lnTo>
                  <a:lnTo>
                    <a:pt x="1890" y="297"/>
                  </a:lnTo>
                  <a:lnTo>
                    <a:pt x="1901" y="296"/>
                  </a:lnTo>
                  <a:lnTo>
                    <a:pt x="1911" y="292"/>
                  </a:lnTo>
                  <a:lnTo>
                    <a:pt x="1923" y="288"/>
                  </a:lnTo>
                  <a:lnTo>
                    <a:pt x="1955" y="286"/>
                  </a:lnTo>
                  <a:lnTo>
                    <a:pt x="1986" y="290"/>
                  </a:lnTo>
                  <a:lnTo>
                    <a:pt x="2014" y="298"/>
                  </a:lnTo>
                  <a:lnTo>
                    <a:pt x="2043" y="311"/>
                  </a:lnTo>
                  <a:lnTo>
                    <a:pt x="2068" y="327"/>
                  </a:lnTo>
                  <a:lnTo>
                    <a:pt x="2093" y="345"/>
                  </a:lnTo>
                  <a:lnTo>
                    <a:pt x="2116" y="365"/>
                  </a:lnTo>
                  <a:lnTo>
                    <a:pt x="2137" y="390"/>
                  </a:lnTo>
                  <a:lnTo>
                    <a:pt x="2108" y="407"/>
                  </a:lnTo>
                  <a:lnTo>
                    <a:pt x="2078" y="423"/>
                  </a:lnTo>
                  <a:lnTo>
                    <a:pt x="2048" y="440"/>
                  </a:lnTo>
                  <a:lnTo>
                    <a:pt x="2020" y="457"/>
                  </a:lnTo>
                  <a:lnTo>
                    <a:pt x="1990" y="473"/>
                  </a:lnTo>
                  <a:lnTo>
                    <a:pt x="1960" y="489"/>
                  </a:lnTo>
                  <a:lnTo>
                    <a:pt x="1931" y="503"/>
                  </a:lnTo>
                  <a:lnTo>
                    <a:pt x="1901" y="517"/>
                  </a:lnTo>
                  <a:lnTo>
                    <a:pt x="1892" y="514"/>
                  </a:lnTo>
                  <a:lnTo>
                    <a:pt x="1883" y="515"/>
                  </a:lnTo>
                  <a:lnTo>
                    <a:pt x="1877" y="519"/>
                  </a:lnTo>
                  <a:lnTo>
                    <a:pt x="1871" y="522"/>
                  </a:lnTo>
                  <a:lnTo>
                    <a:pt x="1866" y="524"/>
                  </a:lnTo>
                  <a:lnTo>
                    <a:pt x="1860" y="528"/>
                  </a:lnTo>
                  <a:lnTo>
                    <a:pt x="1853" y="530"/>
                  </a:lnTo>
                  <a:lnTo>
                    <a:pt x="1848" y="534"/>
                  </a:lnTo>
                  <a:lnTo>
                    <a:pt x="1845" y="537"/>
                  </a:lnTo>
                  <a:lnTo>
                    <a:pt x="1843" y="546"/>
                  </a:lnTo>
                  <a:lnTo>
                    <a:pt x="1851" y="549"/>
                  </a:lnTo>
                  <a:lnTo>
                    <a:pt x="1859" y="554"/>
                  </a:lnTo>
                  <a:lnTo>
                    <a:pt x="1866" y="557"/>
                  </a:lnTo>
                  <a:lnTo>
                    <a:pt x="1874" y="561"/>
                  </a:lnTo>
                  <a:lnTo>
                    <a:pt x="1880" y="563"/>
                  </a:lnTo>
                  <a:lnTo>
                    <a:pt x="1888" y="567"/>
                  </a:lnTo>
                  <a:lnTo>
                    <a:pt x="1895" y="570"/>
                  </a:lnTo>
                  <a:lnTo>
                    <a:pt x="1904" y="576"/>
                  </a:lnTo>
                  <a:lnTo>
                    <a:pt x="1911" y="576"/>
                  </a:lnTo>
                  <a:lnTo>
                    <a:pt x="1918" y="577"/>
                  </a:lnTo>
                  <a:lnTo>
                    <a:pt x="1924" y="575"/>
                  </a:lnTo>
                  <a:lnTo>
                    <a:pt x="1930" y="573"/>
                  </a:lnTo>
                  <a:lnTo>
                    <a:pt x="1935" y="568"/>
                  </a:lnTo>
                  <a:lnTo>
                    <a:pt x="1941" y="564"/>
                  </a:lnTo>
                  <a:lnTo>
                    <a:pt x="1948" y="560"/>
                  </a:lnTo>
                  <a:lnTo>
                    <a:pt x="1955" y="556"/>
                  </a:lnTo>
                  <a:lnTo>
                    <a:pt x="1983" y="542"/>
                  </a:lnTo>
                  <a:lnTo>
                    <a:pt x="2012" y="528"/>
                  </a:lnTo>
                  <a:lnTo>
                    <a:pt x="2040" y="513"/>
                  </a:lnTo>
                  <a:lnTo>
                    <a:pt x="2070" y="497"/>
                  </a:lnTo>
                  <a:lnTo>
                    <a:pt x="2099" y="481"/>
                  </a:lnTo>
                  <a:lnTo>
                    <a:pt x="2127" y="467"/>
                  </a:lnTo>
                  <a:lnTo>
                    <a:pt x="2156" y="453"/>
                  </a:lnTo>
                  <a:lnTo>
                    <a:pt x="2187" y="443"/>
                  </a:lnTo>
                  <a:lnTo>
                    <a:pt x="2206" y="424"/>
                  </a:lnTo>
                  <a:lnTo>
                    <a:pt x="2228" y="414"/>
                  </a:lnTo>
                  <a:lnTo>
                    <a:pt x="2251" y="407"/>
                  </a:lnTo>
                  <a:lnTo>
                    <a:pt x="2275" y="405"/>
                  </a:lnTo>
                  <a:lnTo>
                    <a:pt x="2297" y="405"/>
                  </a:lnTo>
                  <a:lnTo>
                    <a:pt x="2321" y="409"/>
                  </a:lnTo>
                  <a:lnTo>
                    <a:pt x="2347" y="413"/>
                  </a:lnTo>
                  <a:lnTo>
                    <a:pt x="2372" y="418"/>
                  </a:lnTo>
                  <a:lnTo>
                    <a:pt x="2413" y="428"/>
                  </a:lnTo>
                  <a:lnTo>
                    <a:pt x="2453" y="445"/>
                  </a:lnTo>
                  <a:lnTo>
                    <a:pt x="2491" y="468"/>
                  </a:lnTo>
                  <a:lnTo>
                    <a:pt x="2526" y="496"/>
                  </a:lnTo>
                  <a:lnTo>
                    <a:pt x="2559" y="526"/>
                  </a:lnTo>
                  <a:lnTo>
                    <a:pt x="2591" y="557"/>
                  </a:lnTo>
                  <a:lnTo>
                    <a:pt x="2622" y="590"/>
                  </a:lnTo>
                  <a:lnTo>
                    <a:pt x="2654" y="623"/>
                  </a:lnTo>
                  <a:lnTo>
                    <a:pt x="2671" y="647"/>
                  </a:lnTo>
                  <a:lnTo>
                    <a:pt x="2691" y="672"/>
                  </a:lnTo>
                  <a:lnTo>
                    <a:pt x="2710" y="695"/>
                  </a:lnTo>
                  <a:lnTo>
                    <a:pt x="2731" y="720"/>
                  </a:lnTo>
                  <a:lnTo>
                    <a:pt x="2750" y="743"/>
                  </a:lnTo>
                  <a:lnTo>
                    <a:pt x="2771" y="768"/>
                  </a:lnTo>
                  <a:lnTo>
                    <a:pt x="2790" y="792"/>
                  </a:lnTo>
                  <a:lnTo>
                    <a:pt x="2809" y="816"/>
                  </a:lnTo>
                  <a:lnTo>
                    <a:pt x="2817" y="816"/>
                  </a:lnTo>
                  <a:lnTo>
                    <a:pt x="2835" y="842"/>
                  </a:lnTo>
                  <a:lnTo>
                    <a:pt x="2854" y="868"/>
                  </a:lnTo>
                  <a:lnTo>
                    <a:pt x="2874" y="894"/>
                  </a:lnTo>
                  <a:lnTo>
                    <a:pt x="2895" y="920"/>
                  </a:lnTo>
                  <a:lnTo>
                    <a:pt x="2913" y="945"/>
                  </a:lnTo>
                  <a:lnTo>
                    <a:pt x="2932" y="971"/>
                  </a:lnTo>
                  <a:lnTo>
                    <a:pt x="2949" y="997"/>
                  </a:lnTo>
                  <a:lnTo>
                    <a:pt x="2962" y="1025"/>
                  </a:lnTo>
                  <a:lnTo>
                    <a:pt x="2988" y="1067"/>
                  </a:lnTo>
                  <a:lnTo>
                    <a:pt x="3002" y="1113"/>
                  </a:lnTo>
                  <a:lnTo>
                    <a:pt x="3009" y="1162"/>
                  </a:lnTo>
                  <a:lnTo>
                    <a:pt x="3010" y="1211"/>
                  </a:lnTo>
                  <a:lnTo>
                    <a:pt x="3006" y="1261"/>
                  </a:lnTo>
                  <a:lnTo>
                    <a:pt x="2999" y="1310"/>
                  </a:lnTo>
                  <a:lnTo>
                    <a:pt x="2990" y="1358"/>
                  </a:lnTo>
                  <a:lnTo>
                    <a:pt x="2982" y="1407"/>
                  </a:lnTo>
                  <a:lnTo>
                    <a:pt x="2965" y="1480"/>
                  </a:lnTo>
                  <a:lnTo>
                    <a:pt x="2948" y="1553"/>
                  </a:lnTo>
                  <a:lnTo>
                    <a:pt x="2926" y="1624"/>
                  </a:lnTo>
                  <a:lnTo>
                    <a:pt x="2904" y="1696"/>
                  </a:lnTo>
                  <a:lnTo>
                    <a:pt x="2879" y="1767"/>
                  </a:lnTo>
                  <a:lnTo>
                    <a:pt x="2854" y="1838"/>
                  </a:lnTo>
                  <a:lnTo>
                    <a:pt x="2828" y="1907"/>
                  </a:lnTo>
                  <a:lnTo>
                    <a:pt x="2801" y="1978"/>
                  </a:lnTo>
                  <a:lnTo>
                    <a:pt x="2793" y="1985"/>
                  </a:lnTo>
                  <a:lnTo>
                    <a:pt x="2788" y="1994"/>
                  </a:lnTo>
                  <a:lnTo>
                    <a:pt x="2782" y="2005"/>
                  </a:lnTo>
                  <a:lnTo>
                    <a:pt x="2779" y="2015"/>
                  </a:lnTo>
                  <a:lnTo>
                    <a:pt x="2773" y="2025"/>
                  </a:lnTo>
                  <a:lnTo>
                    <a:pt x="2768" y="2034"/>
                  </a:lnTo>
                  <a:lnTo>
                    <a:pt x="2763" y="2044"/>
                  </a:lnTo>
                  <a:lnTo>
                    <a:pt x="2756" y="2052"/>
                  </a:lnTo>
                  <a:lnTo>
                    <a:pt x="2756" y="2071"/>
                  </a:lnTo>
                  <a:lnTo>
                    <a:pt x="2739" y="2076"/>
                  </a:lnTo>
                  <a:lnTo>
                    <a:pt x="2721" y="2083"/>
                  </a:lnTo>
                  <a:lnTo>
                    <a:pt x="2705" y="2090"/>
                  </a:lnTo>
                  <a:lnTo>
                    <a:pt x="2692" y="2100"/>
                  </a:lnTo>
                  <a:lnTo>
                    <a:pt x="2677" y="2110"/>
                  </a:lnTo>
                  <a:lnTo>
                    <a:pt x="2662" y="2120"/>
                  </a:lnTo>
                  <a:lnTo>
                    <a:pt x="2648" y="2130"/>
                  </a:lnTo>
                  <a:lnTo>
                    <a:pt x="2635" y="2140"/>
                  </a:lnTo>
                  <a:lnTo>
                    <a:pt x="2593" y="2109"/>
                  </a:lnTo>
                  <a:lnTo>
                    <a:pt x="2553" y="2077"/>
                  </a:lnTo>
                  <a:lnTo>
                    <a:pt x="2513" y="2044"/>
                  </a:lnTo>
                  <a:lnTo>
                    <a:pt x="2477" y="2008"/>
                  </a:lnTo>
                  <a:lnTo>
                    <a:pt x="2445" y="1970"/>
                  </a:lnTo>
                  <a:lnTo>
                    <a:pt x="2420" y="1927"/>
                  </a:lnTo>
                  <a:lnTo>
                    <a:pt x="2405" y="1880"/>
                  </a:lnTo>
                  <a:lnTo>
                    <a:pt x="2401" y="1828"/>
                  </a:lnTo>
                  <a:lnTo>
                    <a:pt x="2400" y="1805"/>
                  </a:lnTo>
                  <a:lnTo>
                    <a:pt x="2399" y="1781"/>
                  </a:lnTo>
                  <a:lnTo>
                    <a:pt x="2398" y="1758"/>
                  </a:lnTo>
                  <a:lnTo>
                    <a:pt x="2397" y="1736"/>
                  </a:lnTo>
                  <a:lnTo>
                    <a:pt x="2392" y="1714"/>
                  </a:lnTo>
                  <a:lnTo>
                    <a:pt x="2384" y="1696"/>
                  </a:lnTo>
                  <a:lnTo>
                    <a:pt x="2371" y="1681"/>
                  </a:lnTo>
                  <a:lnTo>
                    <a:pt x="2352" y="1670"/>
                  </a:lnTo>
                  <a:lnTo>
                    <a:pt x="2342" y="1661"/>
                  </a:lnTo>
                  <a:lnTo>
                    <a:pt x="2332" y="1656"/>
                  </a:lnTo>
                  <a:lnTo>
                    <a:pt x="2321" y="1654"/>
                  </a:lnTo>
                  <a:lnTo>
                    <a:pt x="2311" y="1654"/>
                  </a:lnTo>
                  <a:lnTo>
                    <a:pt x="2299" y="1654"/>
                  </a:lnTo>
                  <a:lnTo>
                    <a:pt x="2287" y="1656"/>
                  </a:lnTo>
                  <a:lnTo>
                    <a:pt x="2276" y="1657"/>
                  </a:lnTo>
                  <a:lnTo>
                    <a:pt x="2264" y="1659"/>
                  </a:lnTo>
                  <a:lnTo>
                    <a:pt x="2272" y="1637"/>
                  </a:lnTo>
                  <a:lnTo>
                    <a:pt x="2280" y="1616"/>
                  </a:lnTo>
                  <a:lnTo>
                    <a:pt x="2288" y="1595"/>
                  </a:lnTo>
                  <a:lnTo>
                    <a:pt x="2299" y="1575"/>
                  </a:lnTo>
                  <a:lnTo>
                    <a:pt x="2307" y="1554"/>
                  </a:lnTo>
                  <a:lnTo>
                    <a:pt x="2317" y="1534"/>
                  </a:lnTo>
                  <a:lnTo>
                    <a:pt x="2327" y="1513"/>
                  </a:lnTo>
                  <a:lnTo>
                    <a:pt x="2340" y="1495"/>
                  </a:lnTo>
                  <a:lnTo>
                    <a:pt x="2339" y="1483"/>
                  </a:lnTo>
                  <a:lnTo>
                    <a:pt x="2336" y="1475"/>
                  </a:lnTo>
                  <a:lnTo>
                    <a:pt x="2329" y="1467"/>
                  </a:lnTo>
                  <a:lnTo>
                    <a:pt x="2324" y="1460"/>
                  </a:lnTo>
                  <a:lnTo>
                    <a:pt x="2315" y="1460"/>
                  </a:lnTo>
                  <a:lnTo>
                    <a:pt x="2297" y="1487"/>
                  </a:lnTo>
                  <a:lnTo>
                    <a:pt x="2284" y="1516"/>
                  </a:lnTo>
                  <a:lnTo>
                    <a:pt x="2270" y="1547"/>
                  </a:lnTo>
                  <a:lnTo>
                    <a:pt x="2257" y="1577"/>
                  </a:lnTo>
                  <a:lnTo>
                    <a:pt x="2241" y="1604"/>
                  </a:lnTo>
                  <a:lnTo>
                    <a:pt x="2224" y="1633"/>
                  </a:lnTo>
                  <a:lnTo>
                    <a:pt x="2201" y="1657"/>
                  </a:lnTo>
                  <a:lnTo>
                    <a:pt x="2175" y="1681"/>
                  </a:lnTo>
                  <a:lnTo>
                    <a:pt x="2158" y="1701"/>
                  </a:lnTo>
                  <a:lnTo>
                    <a:pt x="2145" y="1723"/>
                  </a:lnTo>
                  <a:lnTo>
                    <a:pt x="2135" y="1746"/>
                  </a:lnTo>
                  <a:lnTo>
                    <a:pt x="2128" y="1771"/>
                  </a:lnTo>
                  <a:lnTo>
                    <a:pt x="2121" y="1794"/>
                  </a:lnTo>
                  <a:lnTo>
                    <a:pt x="2117" y="1819"/>
                  </a:lnTo>
                  <a:lnTo>
                    <a:pt x="2110" y="1844"/>
                  </a:lnTo>
                  <a:lnTo>
                    <a:pt x="2103" y="1869"/>
                  </a:lnTo>
                  <a:lnTo>
                    <a:pt x="2092" y="1834"/>
                  </a:lnTo>
                  <a:lnTo>
                    <a:pt x="2084" y="1800"/>
                  </a:lnTo>
                  <a:lnTo>
                    <a:pt x="2076" y="1765"/>
                  </a:lnTo>
                  <a:lnTo>
                    <a:pt x="2069" y="1729"/>
                  </a:lnTo>
                  <a:lnTo>
                    <a:pt x="2062" y="1693"/>
                  </a:lnTo>
                  <a:lnTo>
                    <a:pt x="2057" y="1656"/>
                  </a:lnTo>
                  <a:lnTo>
                    <a:pt x="2053" y="1621"/>
                  </a:lnTo>
                  <a:lnTo>
                    <a:pt x="2049" y="1587"/>
                  </a:lnTo>
                  <a:lnTo>
                    <a:pt x="2049" y="1563"/>
                  </a:lnTo>
                  <a:lnTo>
                    <a:pt x="2051" y="1540"/>
                  </a:lnTo>
                  <a:lnTo>
                    <a:pt x="2052" y="1516"/>
                  </a:lnTo>
                  <a:lnTo>
                    <a:pt x="2054" y="1494"/>
                  </a:lnTo>
                  <a:lnTo>
                    <a:pt x="2055" y="1470"/>
                  </a:lnTo>
                  <a:lnTo>
                    <a:pt x="2059" y="1448"/>
                  </a:lnTo>
                  <a:lnTo>
                    <a:pt x="2062" y="1427"/>
                  </a:lnTo>
                  <a:lnTo>
                    <a:pt x="2068" y="1407"/>
                  </a:lnTo>
                  <a:lnTo>
                    <a:pt x="2064" y="1398"/>
                  </a:lnTo>
                  <a:lnTo>
                    <a:pt x="2061" y="1392"/>
                  </a:lnTo>
                  <a:lnTo>
                    <a:pt x="2056" y="1388"/>
                  </a:lnTo>
                  <a:lnTo>
                    <a:pt x="2052" y="1384"/>
                  </a:lnTo>
                  <a:lnTo>
                    <a:pt x="2041" y="1377"/>
                  </a:lnTo>
                  <a:lnTo>
                    <a:pt x="2030" y="1371"/>
                  </a:lnTo>
                  <a:lnTo>
                    <a:pt x="1999" y="1336"/>
                  </a:lnTo>
                  <a:lnTo>
                    <a:pt x="1971" y="1302"/>
                  </a:lnTo>
                  <a:lnTo>
                    <a:pt x="1943" y="1264"/>
                  </a:lnTo>
                  <a:lnTo>
                    <a:pt x="1918" y="1226"/>
                  </a:lnTo>
                  <a:lnTo>
                    <a:pt x="1894" y="1186"/>
                  </a:lnTo>
                  <a:lnTo>
                    <a:pt x="1874" y="1146"/>
                  </a:lnTo>
                  <a:lnTo>
                    <a:pt x="1856" y="1106"/>
                  </a:lnTo>
                  <a:lnTo>
                    <a:pt x="1843" y="1066"/>
                  </a:lnTo>
                  <a:lnTo>
                    <a:pt x="1836" y="1054"/>
                  </a:lnTo>
                  <a:lnTo>
                    <a:pt x="1829" y="1044"/>
                  </a:lnTo>
                  <a:lnTo>
                    <a:pt x="1823" y="1032"/>
                  </a:lnTo>
                  <a:lnTo>
                    <a:pt x="1819" y="1021"/>
                  </a:lnTo>
                  <a:lnTo>
                    <a:pt x="1813" y="1010"/>
                  </a:lnTo>
                  <a:lnTo>
                    <a:pt x="1810" y="999"/>
                  </a:lnTo>
                  <a:lnTo>
                    <a:pt x="1806" y="986"/>
                  </a:lnTo>
                  <a:lnTo>
                    <a:pt x="1805" y="974"/>
                  </a:lnTo>
                  <a:lnTo>
                    <a:pt x="1794" y="938"/>
                  </a:lnTo>
                  <a:lnTo>
                    <a:pt x="1782" y="900"/>
                  </a:lnTo>
                  <a:lnTo>
                    <a:pt x="1771" y="861"/>
                  </a:lnTo>
                  <a:lnTo>
                    <a:pt x="1763" y="822"/>
                  </a:lnTo>
                  <a:lnTo>
                    <a:pt x="1756" y="782"/>
                  </a:lnTo>
                  <a:lnTo>
                    <a:pt x="1755" y="742"/>
                  </a:lnTo>
                  <a:lnTo>
                    <a:pt x="1758" y="703"/>
                  </a:lnTo>
                  <a:lnTo>
                    <a:pt x="1770" y="667"/>
                  </a:lnTo>
                  <a:lnTo>
                    <a:pt x="1765" y="660"/>
                  </a:lnTo>
                  <a:lnTo>
                    <a:pt x="1764" y="653"/>
                  </a:lnTo>
                  <a:lnTo>
                    <a:pt x="1765" y="646"/>
                  </a:lnTo>
                  <a:lnTo>
                    <a:pt x="1768" y="640"/>
                  </a:lnTo>
                  <a:lnTo>
                    <a:pt x="1771" y="633"/>
                  </a:lnTo>
                  <a:lnTo>
                    <a:pt x="1772" y="627"/>
                  </a:lnTo>
                  <a:lnTo>
                    <a:pt x="1770" y="621"/>
                  </a:lnTo>
                  <a:lnTo>
                    <a:pt x="1764" y="615"/>
                  </a:lnTo>
                  <a:lnTo>
                    <a:pt x="1749" y="612"/>
                  </a:lnTo>
                  <a:lnTo>
                    <a:pt x="1740" y="615"/>
                  </a:lnTo>
                  <a:lnTo>
                    <a:pt x="1733" y="622"/>
                  </a:lnTo>
                  <a:lnTo>
                    <a:pt x="1730" y="633"/>
                  </a:lnTo>
                  <a:lnTo>
                    <a:pt x="1724" y="643"/>
                  </a:lnTo>
                  <a:lnTo>
                    <a:pt x="1718" y="655"/>
                  </a:lnTo>
                  <a:lnTo>
                    <a:pt x="1709" y="662"/>
                  </a:lnTo>
                  <a:lnTo>
                    <a:pt x="1698" y="667"/>
                  </a:lnTo>
                  <a:lnTo>
                    <a:pt x="1658" y="698"/>
                  </a:lnTo>
                  <a:lnTo>
                    <a:pt x="1615" y="723"/>
                  </a:lnTo>
                  <a:lnTo>
                    <a:pt x="1571" y="743"/>
                  </a:lnTo>
                  <a:lnTo>
                    <a:pt x="1525" y="761"/>
                  </a:lnTo>
                  <a:lnTo>
                    <a:pt x="1477" y="775"/>
                  </a:lnTo>
                  <a:lnTo>
                    <a:pt x="1430" y="789"/>
                  </a:lnTo>
                  <a:lnTo>
                    <a:pt x="1383" y="805"/>
                  </a:lnTo>
                  <a:lnTo>
                    <a:pt x="1340" y="822"/>
                  </a:lnTo>
                  <a:lnTo>
                    <a:pt x="1246" y="846"/>
                  </a:lnTo>
                  <a:lnTo>
                    <a:pt x="1152" y="867"/>
                  </a:lnTo>
                  <a:lnTo>
                    <a:pt x="1059" y="885"/>
                  </a:lnTo>
                  <a:lnTo>
                    <a:pt x="965" y="902"/>
                  </a:lnTo>
                  <a:lnTo>
                    <a:pt x="870" y="918"/>
                  </a:lnTo>
                  <a:lnTo>
                    <a:pt x="777" y="937"/>
                  </a:lnTo>
                  <a:lnTo>
                    <a:pt x="684" y="957"/>
                  </a:lnTo>
                  <a:lnTo>
                    <a:pt x="593" y="983"/>
                  </a:lnTo>
                  <a:lnTo>
                    <a:pt x="587" y="978"/>
                  </a:lnTo>
                  <a:lnTo>
                    <a:pt x="573" y="986"/>
                  </a:lnTo>
                  <a:lnTo>
                    <a:pt x="558" y="994"/>
                  </a:lnTo>
                  <a:lnTo>
                    <a:pt x="542" y="999"/>
                  </a:lnTo>
                  <a:lnTo>
                    <a:pt x="526" y="1005"/>
                  </a:lnTo>
                  <a:lnTo>
                    <a:pt x="509" y="1008"/>
                  </a:lnTo>
                  <a:lnTo>
                    <a:pt x="493" y="1014"/>
                  </a:lnTo>
                  <a:lnTo>
                    <a:pt x="477" y="1020"/>
                  </a:lnTo>
                  <a:lnTo>
                    <a:pt x="463" y="1030"/>
                  </a:lnTo>
                  <a:lnTo>
                    <a:pt x="425" y="1045"/>
                  </a:lnTo>
                  <a:lnTo>
                    <a:pt x="386" y="1064"/>
                  </a:lnTo>
                  <a:lnTo>
                    <a:pt x="348" y="1084"/>
                  </a:lnTo>
                  <a:lnTo>
                    <a:pt x="313" y="1107"/>
                  </a:lnTo>
                  <a:lnTo>
                    <a:pt x="276" y="1131"/>
                  </a:lnTo>
                  <a:lnTo>
                    <a:pt x="243" y="1159"/>
                  </a:lnTo>
                  <a:lnTo>
                    <a:pt x="212" y="1190"/>
                  </a:lnTo>
                  <a:lnTo>
                    <a:pt x="185" y="1224"/>
                  </a:lnTo>
                  <a:lnTo>
                    <a:pt x="168" y="1242"/>
                  </a:lnTo>
                  <a:lnTo>
                    <a:pt x="152" y="1259"/>
                  </a:lnTo>
                  <a:lnTo>
                    <a:pt x="134" y="1277"/>
                  </a:lnTo>
                  <a:lnTo>
                    <a:pt x="118" y="1295"/>
                  </a:lnTo>
                  <a:lnTo>
                    <a:pt x="104" y="1312"/>
                  </a:lnTo>
                  <a:lnTo>
                    <a:pt x="92" y="1331"/>
                  </a:lnTo>
                  <a:lnTo>
                    <a:pt x="82" y="1351"/>
                  </a:lnTo>
                  <a:lnTo>
                    <a:pt x="77" y="1376"/>
                  </a:lnTo>
                  <a:lnTo>
                    <a:pt x="66" y="1382"/>
                  </a:lnTo>
                  <a:lnTo>
                    <a:pt x="58" y="1394"/>
                  </a:lnTo>
                  <a:lnTo>
                    <a:pt x="54" y="1400"/>
                  </a:lnTo>
                  <a:lnTo>
                    <a:pt x="51" y="1407"/>
                  </a:lnTo>
                  <a:lnTo>
                    <a:pt x="49" y="1414"/>
                  </a:lnTo>
                  <a:lnTo>
                    <a:pt x="48" y="1421"/>
                  </a:lnTo>
                  <a:lnTo>
                    <a:pt x="57" y="1425"/>
                  </a:lnTo>
                  <a:lnTo>
                    <a:pt x="66" y="1425"/>
                  </a:lnTo>
                  <a:lnTo>
                    <a:pt x="73" y="1421"/>
                  </a:lnTo>
                  <a:lnTo>
                    <a:pt x="80" y="1415"/>
                  </a:lnTo>
                  <a:lnTo>
                    <a:pt x="85" y="1405"/>
                  </a:lnTo>
                  <a:lnTo>
                    <a:pt x="91" y="1396"/>
                  </a:lnTo>
                  <a:lnTo>
                    <a:pt x="98" y="1388"/>
                  </a:lnTo>
                  <a:lnTo>
                    <a:pt x="106" y="1384"/>
                  </a:lnTo>
                  <a:lnTo>
                    <a:pt x="138" y="1347"/>
                  </a:lnTo>
                  <a:lnTo>
                    <a:pt x="170" y="1309"/>
                  </a:lnTo>
                  <a:lnTo>
                    <a:pt x="203" y="1272"/>
                  </a:lnTo>
                  <a:lnTo>
                    <a:pt x="237" y="1237"/>
                  </a:lnTo>
                  <a:lnTo>
                    <a:pt x="271" y="1202"/>
                  </a:lnTo>
                  <a:lnTo>
                    <a:pt x="310" y="1170"/>
                  </a:lnTo>
                  <a:lnTo>
                    <a:pt x="350" y="1139"/>
                  </a:lnTo>
                  <a:lnTo>
                    <a:pt x="394" y="1113"/>
                  </a:lnTo>
                  <a:lnTo>
                    <a:pt x="372" y="1137"/>
                  </a:lnTo>
                  <a:lnTo>
                    <a:pt x="353" y="1163"/>
                  </a:lnTo>
                  <a:lnTo>
                    <a:pt x="334" y="1189"/>
                  </a:lnTo>
                  <a:lnTo>
                    <a:pt x="317" y="1217"/>
                  </a:lnTo>
                  <a:lnTo>
                    <a:pt x="300" y="1244"/>
                  </a:lnTo>
                  <a:lnTo>
                    <a:pt x="284" y="1272"/>
                  </a:lnTo>
                  <a:lnTo>
                    <a:pt x="268" y="1301"/>
                  </a:lnTo>
                  <a:lnTo>
                    <a:pt x="254" y="1329"/>
                  </a:lnTo>
                  <a:lnTo>
                    <a:pt x="242" y="1330"/>
                  </a:lnTo>
                  <a:lnTo>
                    <a:pt x="230" y="1335"/>
                  </a:lnTo>
                  <a:lnTo>
                    <a:pt x="212" y="1349"/>
                  </a:lnTo>
                  <a:lnTo>
                    <a:pt x="194" y="1363"/>
                  </a:lnTo>
                  <a:lnTo>
                    <a:pt x="176" y="1377"/>
                  </a:lnTo>
                  <a:lnTo>
                    <a:pt x="157" y="1391"/>
                  </a:lnTo>
                  <a:lnTo>
                    <a:pt x="138" y="1405"/>
                  </a:lnTo>
                  <a:lnTo>
                    <a:pt x="120" y="1421"/>
                  </a:lnTo>
                  <a:lnTo>
                    <a:pt x="102" y="1436"/>
                  </a:lnTo>
                  <a:lnTo>
                    <a:pt x="85" y="1454"/>
                  </a:lnTo>
                  <a:lnTo>
                    <a:pt x="82" y="1462"/>
                  </a:lnTo>
                  <a:lnTo>
                    <a:pt x="76" y="1470"/>
                  </a:lnTo>
                  <a:lnTo>
                    <a:pt x="70" y="1478"/>
                  </a:lnTo>
                  <a:lnTo>
                    <a:pt x="72" y="1490"/>
                  </a:lnTo>
                  <a:lnTo>
                    <a:pt x="91" y="1496"/>
                  </a:lnTo>
                  <a:lnTo>
                    <a:pt x="108" y="1495"/>
                  </a:lnTo>
                  <a:lnTo>
                    <a:pt x="122" y="1484"/>
                  </a:lnTo>
                  <a:lnTo>
                    <a:pt x="136" y="1471"/>
                  </a:lnTo>
                  <a:lnTo>
                    <a:pt x="148" y="1455"/>
                  </a:lnTo>
                  <a:lnTo>
                    <a:pt x="163" y="1438"/>
                  </a:lnTo>
                  <a:lnTo>
                    <a:pt x="178" y="1424"/>
                  </a:lnTo>
                  <a:lnTo>
                    <a:pt x="197" y="1415"/>
                  </a:lnTo>
                  <a:lnTo>
                    <a:pt x="225" y="1396"/>
                  </a:lnTo>
                  <a:lnTo>
                    <a:pt x="217" y="1411"/>
                  </a:lnTo>
                  <a:lnTo>
                    <a:pt x="210" y="1429"/>
                  </a:lnTo>
                  <a:lnTo>
                    <a:pt x="204" y="1447"/>
                  </a:lnTo>
                  <a:lnTo>
                    <a:pt x="200" y="1465"/>
                  </a:lnTo>
                  <a:lnTo>
                    <a:pt x="195" y="1483"/>
                  </a:lnTo>
                  <a:lnTo>
                    <a:pt x="190" y="1502"/>
                  </a:lnTo>
                  <a:lnTo>
                    <a:pt x="185" y="1521"/>
                  </a:lnTo>
                  <a:lnTo>
                    <a:pt x="179" y="1540"/>
                  </a:lnTo>
                  <a:lnTo>
                    <a:pt x="158" y="1542"/>
                  </a:lnTo>
                  <a:lnTo>
                    <a:pt x="140" y="1548"/>
                  </a:lnTo>
                  <a:lnTo>
                    <a:pt x="122" y="1554"/>
                  </a:lnTo>
                  <a:lnTo>
                    <a:pt x="106" y="1563"/>
                  </a:lnTo>
                  <a:lnTo>
                    <a:pt x="89" y="1571"/>
                  </a:lnTo>
                  <a:lnTo>
                    <a:pt x="74" y="1582"/>
                  </a:lnTo>
                  <a:lnTo>
                    <a:pt x="59" y="1594"/>
                  </a:lnTo>
                  <a:lnTo>
                    <a:pt x="48" y="1606"/>
                  </a:lnTo>
                  <a:lnTo>
                    <a:pt x="32" y="1507"/>
                  </a:lnTo>
                  <a:lnTo>
                    <a:pt x="19" y="1409"/>
                  </a:lnTo>
                  <a:lnTo>
                    <a:pt x="9" y="1308"/>
                  </a:lnTo>
                  <a:lnTo>
                    <a:pt x="3" y="1208"/>
                  </a:lnTo>
                  <a:lnTo>
                    <a:pt x="0" y="1106"/>
                  </a:lnTo>
                  <a:lnTo>
                    <a:pt x="2" y="1006"/>
                  </a:lnTo>
                  <a:lnTo>
                    <a:pt x="9" y="906"/>
                  </a:lnTo>
                  <a:lnTo>
                    <a:pt x="24" y="808"/>
                  </a:lnTo>
                  <a:lnTo>
                    <a:pt x="30" y="784"/>
                  </a:lnTo>
                  <a:lnTo>
                    <a:pt x="40" y="761"/>
                  </a:lnTo>
                  <a:lnTo>
                    <a:pt x="49" y="739"/>
                  </a:lnTo>
                  <a:lnTo>
                    <a:pt x="61" y="718"/>
                  </a:lnTo>
                  <a:lnTo>
                    <a:pt x="73" y="696"/>
                  </a:lnTo>
                  <a:lnTo>
                    <a:pt x="86" y="675"/>
                  </a:lnTo>
                  <a:lnTo>
                    <a:pt x="100" y="654"/>
                  </a:lnTo>
                  <a:lnTo>
                    <a:pt x="115" y="634"/>
                  </a:lnTo>
                  <a:lnTo>
                    <a:pt x="146" y="597"/>
                  </a:lnTo>
                  <a:lnTo>
                    <a:pt x="178" y="562"/>
                  </a:lnTo>
                  <a:lnTo>
                    <a:pt x="211" y="526"/>
                  </a:lnTo>
                  <a:lnTo>
                    <a:pt x="245" y="491"/>
                  </a:lnTo>
                  <a:lnTo>
                    <a:pt x="279" y="457"/>
                  </a:lnTo>
                  <a:lnTo>
                    <a:pt x="316" y="425"/>
                  </a:lnTo>
                  <a:lnTo>
                    <a:pt x="354" y="396"/>
                  </a:lnTo>
                  <a:lnTo>
                    <a:pt x="396" y="371"/>
                  </a:lnTo>
                  <a:lnTo>
                    <a:pt x="461" y="317"/>
                  </a:lnTo>
                  <a:lnTo>
                    <a:pt x="529" y="265"/>
                  </a:lnTo>
                  <a:lnTo>
                    <a:pt x="597" y="215"/>
                  </a:lnTo>
                  <a:lnTo>
                    <a:pt x="668" y="169"/>
                  </a:lnTo>
                  <a:lnTo>
                    <a:pt x="739" y="124"/>
                  </a:lnTo>
                  <a:lnTo>
                    <a:pt x="812" y="85"/>
                  </a:lnTo>
                  <a:lnTo>
                    <a:pt x="887" y="49"/>
                  </a:lnTo>
                  <a:lnTo>
                    <a:pt x="964" y="17"/>
                  </a:lnTo>
                  <a:lnTo>
                    <a:pt x="1050" y="1"/>
                  </a:lnTo>
                  <a:lnTo>
                    <a:pt x="1135" y="0"/>
                  </a:lnTo>
                  <a:lnTo>
                    <a:pt x="1219" y="11"/>
                  </a:lnTo>
                  <a:lnTo>
                    <a:pt x="1303" y="31"/>
                  </a:lnTo>
                  <a:lnTo>
                    <a:pt x="1386" y="56"/>
                  </a:lnTo>
                  <a:lnTo>
                    <a:pt x="1469" y="85"/>
                  </a:lnTo>
                  <a:lnTo>
                    <a:pt x="1550" y="115"/>
                  </a:lnTo>
                  <a:lnTo>
                    <a:pt x="1632" y="144"/>
                  </a:lnTo>
                  <a:close/>
                </a:path>
              </a:pathLst>
            </a:custGeom>
            <a:solidFill>
              <a:srgbClr val="B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60" name="Freeform 12"/>
            <p:cNvSpPr>
              <a:spLocks/>
            </p:cNvSpPr>
            <p:nvPr/>
          </p:nvSpPr>
          <p:spPr bwMode="auto">
            <a:xfrm>
              <a:off x="3860" y="3103"/>
              <a:ext cx="579" cy="577"/>
            </a:xfrm>
            <a:custGeom>
              <a:avLst/>
              <a:gdLst>
                <a:gd name="T0" fmla="*/ 1818 w 2315"/>
                <a:gd name="T1" fmla="*/ 166 h 2884"/>
                <a:gd name="T2" fmla="*/ 1916 w 2315"/>
                <a:gd name="T3" fmla="*/ 431 h 2884"/>
                <a:gd name="T4" fmla="*/ 2109 w 2315"/>
                <a:gd name="T5" fmla="*/ 742 h 2884"/>
                <a:gd name="T6" fmla="*/ 2168 w 2315"/>
                <a:gd name="T7" fmla="*/ 1143 h 2884"/>
                <a:gd name="T8" fmla="*/ 2221 w 2315"/>
                <a:gd name="T9" fmla="*/ 1395 h 2884"/>
                <a:gd name="T10" fmla="*/ 2273 w 2315"/>
                <a:gd name="T11" fmla="*/ 1565 h 2884"/>
                <a:gd name="T12" fmla="*/ 2201 w 2315"/>
                <a:gd name="T13" fmla="*/ 1685 h 2884"/>
                <a:gd name="T14" fmla="*/ 2112 w 2315"/>
                <a:gd name="T15" fmla="*/ 1762 h 2884"/>
                <a:gd name="T16" fmla="*/ 2044 w 2315"/>
                <a:gd name="T17" fmla="*/ 1867 h 2884"/>
                <a:gd name="T18" fmla="*/ 1968 w 2315"/>
                <a:gd name="T19" fmla="*/ 1978 h 2884"/>
                <a:gd name="T20" fmla="*/ 1858 w 2315"/>
                <a:gd name="T21" fmla="*/ 2125 h 2884"/>
                <a:gd name="T22" fmla="*/ 1879 w 2315"/>
                <a:gd name="T23" fmla="*/ 2303 h 2884"/>
                <a:gd name="T24" fmla="*/ 1940 w 2315"/>
                <a:gd name="T25" fmla="*/ 2397 h 2884"/>
                <a:gd name="T26" fmla="*/ 1938 w 2315"/>
                <a:gd name="T27" fmla="*/ 2474 h 2884"/>
                <a:gd name="T28" fmla="*/ 1965 w 2315"/>
                <a:gd name="T29" fmla="*/ 2540 h 2884"/>
                <a:gd name="T30" fmla="*/ 2080 w 2315"/>
                <a:gd name="T31" fmla="*/ 2587 h 2884"/>
                <a:gd name="T32" fmla="*/ 1917 w 2315"/>
                <a:gd name="T33" fmla="*/ 2716 h 2884"/>
                <a:gd name="T34" fmla="*/ 1637 w 2315"/>
                <a:gd name="T35" fmla="*/ 2858 h 2884"/>
                <a:gd name="T36" fmla="*/ 1440 w 2315"/>
                <a:gd name="T37" fmla="*/ 2884 h 2884"/>
                <a:gd name="T38" fmla="*/ 1255 w 2315"/>
                <a:gd name="T39" fmla="*/ 2858 h 2884"/>
                <a:gd name="T40" fmla="*/ 1181 w 2315"/>
                <a:gd name="T41" fmla="*/ 2804 h 2884"/>
                <a:gd name="T42" fmla="*/ 1173 w 2315"/>
                <a:gd name="T43" fmla="*/ 2763 h 2884"/>
                <a:gd name="T44" fmla="*/ 1290 w 2315"/>
                <a:gd name="T45" fmla="*/ 2769 h 2884"/>
                <a:gd name="T46" fmla="*/ 1612 w 2315"/>
                <a:gd name="T47" fmla="*/ 2649 h 2884"/>
                <a:gd name="T48" fmla="*/ 1795 w 2315"/>
                <a:gd name="T49" fmla="*/ 2510 h 2884"/>
                <a:gd name="T50" fmla="*/ 1829 w 2315"/>
                <a:gd name="T51" fmla="*/ 2463 h 2884"/>
                <a:gd name="T52" fmla="*/ 1788 w 2315"/>
                <a:gd name="T53" fmla="*/ 2427 h 2884"/>
                <a:gd name="T54" fmla="*/ 1527 w 2315"/>
                <a:gd name="T55" fmla="*/ 2639 h 2884"/>
                <a:gd name="T56" fmla="*/ 1291 w 2315"/>
                <a:gd name="T57" fmla="*/ 2720 h 2884"/>
                <a:gd name="T58" fmla="*/ 1129 w 2315"/>
                <a:gd name="T59" fmla="*/ 2713 h 2884"/>
                <a:gd name="T60" fmla="*/ 1079 w 2315"/>
                <a:gd name="T61" fmla="*/ 2705 h 2884"/>
                <a:gd name="T62" fmla="*/ 1026 w 2315"/>
                <a:gd name="T63" fmla="*/ 2681 h 2884"/>
                <a:gd name="T64" fmla="*/ 951 w 2315"/>
                <a:gd name="T65" fmla="*/ 2673 h 2884"/>
                <a:gd name="T66" fmla="*/ 841 w 2315"/>
                <a:gd name="T67" fmla="*/ 2566 h 2884"/>
                <a:gd name="T68" fmla="*/ 753 w 2315"/>
                <a:gd name="T69" fmla="*/ 2549 h 2884"/>
                <a:gd name="T70" fmla="*/ 734 w 2315"/>
                <a:gd name="T71" fmla="*/ 2489 h 2884"/>
                <a:gd name="T72" fmla="*/ 794 w 2315"/>
                <a:gd name="T73" fmla="*/ 2266 h 2884"/>
                <a:gd name="T74" fmla="*/ 809 w 2315"/>
                <a:gd name="T75" fmla="*/ 2140 h 2884"/>
                <a:gd name="T76" fmla="*/ 851 w 2315"/>
                <a:gd name="T77" fmla="*/ 2106 h 2884"/>
                <a:gd name="T78" fmla="*/ 899 w 2315"/>
                <a:gd name="T79" fmla="*/ 2091 h 2884"/>
                <a:gd name="T80" fmla="*/ 852 w 2315"/>
                <a:gd name="T81" fmla="*/ 2059 h 2884"/>
                <a:gd name="T82" fmla="*/ 783 w 2315"/>
                <a:gd name="T83" fmla="*/ 2018 h 2884"/>
                <a:gd name="T84" fmla="*/ 673 w 2315"/>
                <a:gd name="T85" fmla="*/ 1900 h 2884"/>
                <a:gd name="T86" fmla="*/ 585 w 2315"/>
                <a:gd name="T87" fmla="*/ 1895 h 2884"/>
                <a:gd name="T88" fmla="*/ 527 w 2315"/>
                <a:gd name="T89" fmla="*/ 1907 h 2884"/>
                <a:gd name="T90" fmla="*/ 503 w 2315"/>
                <a:gd name="T91" fmla="*/ 1937 h 2884"/>
                <a:gd name="T92" fmla="*/ 479 w 2315"/>
                <a:gd name="T93" fmla="*/ 2017 h 2884"/>
                <a:gd name="T94" fmla="*/ 430 w 2315"/>
                <a:gd name="T95" fmla="*/ 2262 h 2884"/>
                <a:gd name="T96" fmla="*/ 366 w 2315"/>
                <a:gd name="T97" fmla="*/ 2208 h 2884"/>
                <a:gd name="T98" fmla="*/ 163 w 2315"/>
                <a:gd name="T99" fmla="*/ 2020 h 2884"/>
                <a:gd name="T100" fmla="*/ 0 w 2315"/>
                <a:gd name="T101" fmla="*/ 1599 h 2884"/>
                <a:gd name="T102" fmla="*/ 209 w 2315"/>
                <a:gd name="T103" fmla="*/ 1053 h 2884"/>
                <a:gd name="T104" fmla="*/ 334 w 2315"/>
                <a:gd name="T105" fmla="*/ 820 h 2884"/>
                <a:gd name="T106" fmla="*/ 423 w 2315"/>
                <a:gd name="T107" fmla="*/ 579 h 2884"/>
                <a:gd name="T108" fmla="*/ 577 w 2315"/>
                <a:gd name="T109" fmla="*/ 362 h 2884"/>
                <a:gd name="T110" fmla="*/ 615 w 2315"/>
                <a:gd name="T111" fmla="*/ 328 h 2884"/>
                <a:gd name="T112" fmla="*/ 701 w 2315"/>
                <a:gd name="T113" fmla="*/ 297 h 2884"/>
                <a:gd name="T114" fmla="*/ 835 w 2315"/>
                <a:gd name="T115" fmla="*/ 277 h 2884"/>
                <a:gd name="T116" fmla="*/ 1324 w 2315"/>
                <a:gd name="T117" fmla="*/ 178 h 2884"/>
                <a:gd name="T118" fmla="*/ 1679 w 2315"/>
                <a:gd name="T119" fmla="*/ 62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5" h="2884">
                  <a:moveTo>
                    <a:pt x="1818" y="0"/>
                  </a:moveTo>
                  <a:lnTo>
                    <a:pt x="1816" y="32"/>
                  </a:lnTo>
                  <a:lnTo>
                    <a:pt x="1816" y="66"/>
                  </a:lnTo>
                  <a:lnTo>
                    <a:pt x="1815" y="99"/>
                  </a:lnTo>
                  <a:lnTo>
                    <a:pt x="1816" y="133"/>
                  </a:lnTo>
                  <a:lnTo>
                    <a:pt x="1818" y="166"/>
                  </a:lnTo>
                  <a:lnTo>
                    <a:pt x="1822" y="199"/>
                  </a:lnTo>
                  <a:lnTo>
                    <a:pt x="1828" y="231"/>
                  </a:lnTo>
                  <a:lnTo>
                    <a:pt x="1838" y="263"/>
                  </a:lnTo>
                  <a:lnTo>
                    <a:pt x="1859" y="322"/>
                  </a:lnTo>
                  <a:lnTo>
                    <a:pt x="1885" y="378"/>
                  </a:lnTo>
                  <a:lnTo>
                    <a:pt x="1916" y="431"/>
                  </a:lnTo>
                  <a:lnTo>
                    <a:pt x="1950" y="483"/>
                  </a:lnTo>
                  <a:lnTo>
                    <a:pt x="1986" y="532"/>
                  </a:lnTo>
                  <a:lnTo>
                    <a:pt x="2026" y="580"/>
                  </a:lnTo>
                  <a:lnTo>
                    <a:pt x="2068" y="626"/>
                  </a:lnTo>
                  <a:lnTo>
                    <a:pt x="2112" y="673"/>
                  </a:lnTo>
                  <a:lnTo>
                    <a:pt x="2109" y="742"/>
                  </a:lnTo>
                  <a:lnTo>
                    <a:pt x="2111" y="812"/>
                  </a:lnTo>
                  <a:lnTo>
                    <a:pt x="2117" y="879"/>
                  </a:lnTo>
                  <a:lnTo>
                    <a:pt x="2126" y="947"/>
                  </a:lnTo>
                  <a:lnTo>
                    <a:pt x="2137" y="1013"/>
                  </a:lnTo>
                  <a:lnTo>
                    <a:pt x="2152" y="1079"/>
                  </a:lnTo>
                  <a:lnTo>
                    <a:pt x="2168" y="1143"/>
                  </a:lnTo>
                  <a:lnTo>
                    <a:pt x="2188" y="1208"/>
                  </a:lnTo>
                  <a:lnTo>
                    <a:pt x="2199" y="1224"/>
                  </a:lnTo>
                  <a:lnTo>
                    <a:pt x="2193" y="1269"/>
                  </a:lnTo>
                  <a:lnTo>
                    <a:pt x="2197" y="1312"/>
                  </a:lnTo>
                  <a:lnTo>
                    <a:pt x="2205" y="1355"/>
                  </a:lnTo>
                  <a:lnTo>
                    <a:pt x="2221" y="1395"/>
                  </a:lnTo>
                  <a:lnTo>
                    <a:pt x="2239" y="1433"/>
                  </a:lnTo>
                  <a:lnTo>
                    <a:pt x="2262" y="1470"/>
                  </a:lnTo>
                  <a:lnTo>
                    <a:pt x="2287" y="1506"/>
                  </a:lnTo>
                  <a:lnTo>
                    <a:pt x="2315" y="1541"/>
                  </a:lnTo>
                  <a:lnTo>
                    <a:pt x="2293" y="1550"/>
                  </a:lnTo>
                  <a:lnTo>
                    <a:pt x="2273" y="1565"/>
                  </a:lnTo>
                  <a:lnTo>
                    <a:pt x="2255" y="1580"/>
                  </a:lnTo>
                  <a:lnTo>
                    <a:pt x="2240" y="1599"/>
                  </a:lnTo>
                  <a:lnTo>
                    <a:pt x="2225" y="1618"/>
                  </a:lnTo>
                  <a:lnTo>
                    <a:pt x="2215" y="1639"/>
                  </a:lnTo>
                  <a:lnTo>
                    <a:pt x="2207" y="1661"/>
                  </a:lnTo>
                  <a:lnTo>
                    <a:pt x="2201" y="1685"/>
                  </a:lnTo>
                  <a:lnTo>
                    <a:pt x="2196" y="1707"/>
                  </a:lnTo>
                  <a:lnTo>
                    <a:pt x="2185" y="1724"/>
                  </a:lnTo>
                  <a:lnTo>
                    <a:pt x="2169" y="1735"/>
                  </a:lnTo>
                  <a:lnTo>
                    <a:pt x="2152" y="1745"/>
                  </a:lnTo>
                  <a:lnTo>
                    <a:pt x="2132" y="1753"/>
                  </a:lnTo>
                  <a:lnTo>
                    <a:pt x="2112" y="1762"/>
                  </a:lnTo>
                  <a:lnTo>
                    <a:pt x="2095" y="1774"/>
                  </a:lnTo>
                  <a:lnTo>
                    <a:pt x="2083" y="1792"/>
                  </a:lnTo>
                  <a:lnTo>
                    <a:pt x="2068" y="1808"/>
                  </a:lnTo>
                  <a:lnTo>
                    <a:pt x="2058" y="1826"/>
                  </a:lnTo>
                  <a:lnTo>
                    <a:pt x="2048" y="1846"/>
                  </a:lnTo>
                  <a:lnTo>
                    <a:pt x="2044" y="1867"/>
                  </a:lnTo>
                  <a:lnTo>
                    <a:pt x="2037" y="1887"/>
                  </a:lnTo>
                  <a:lnTo>
                    <a:pt x="2032" y="1908"/>
                  </a:lnTo>
                  <a:lnTo>
                    <a:pt x="2027" y="1930"/>
                  </a:lnTo>
                  <a:lnTo>
                    <a:pt x="2021" y="1951"/>
                  </a:lnTo>
                  <a:lnTo>
                    <a:pt x="1994" y="1961"/>
                  </a:lnTo>
                  <a:lnTo>
                    <a:pt x="1968" y="1978"/>
                  </a:lnTo>
                  <a:lnTo>
                    <a:pt x="1943" y="1997"/>
                  </a:lnTo>
                  <a:lnTo>
                    <a:pt x="1920" y="2020"/>
                  </a:lnTo>
                  <a:lnTo>
                    <a:pt x="1899" y="2044"/>
                  </a:lnTo>
                  <a:lnTo>
                    <a:pt x="1882" y="2070"/>
                  </a:lnTo>
                  <a:lnTo>
                    <a:pt x="1867" y="2097"/>
                  </a:lnTo>
                  <a:lnTo>
                    <a:pt x="1858" y="2125"/>
                  </a:lnTo>
                  <a:lnTo>
                    <a:pt x="1853" y="2156"/>
                  </a:lnTo>
                  <a:lnTo>
                    <a:pt x="1853" y="2186"/>
                  </a:lnTo>
                  <a:lnTo>
                    <a:pt x="1854" y="2217"/>
                  </a:lnTo>
                  <a:lnTo>
                    <a:pt x="1860" y="2248"/>
                  </a:lnTo>
                  <a:lnTo>
                    <a:pt x="1868" y="2275"/>
                  </a:lnTo>
                  <a:lnTo>
                    <a:pt x="1879" y="2303"/>
                  </a:lnTo>
                  <a:lnTo>
                    <a:pt x="1893" y="2328"/>
                  </a:lnTo>
                  <a:lnTo>
                    <a:pt x="1914" y="2352"/>
                  </a:lnTo>
                  <a:lnTo>
                    <a:pt x="1919" y="2363"/>
                  </a:lnTo>
                  <a:lnTo>
                    <a:pt x="1926" y="2374"/>
                  </a:lnTo>
                  <a:lnTo>
                    <a:pt x="1933" y="2384"/>
                  </a:lnTo>
                  <a:lnTo>
                    <a:pt x="1940" y="2397"/>
                  </a:lnTo>
                  <a:lnTo>
                    <a:pt x="1943" y="2408"/>
                  </a:lnTo>
                  <a:lnTo>
                    <a:pt x="1946" y="2422"/>
                  </a:lnTo>
                  <a:lnTo>
                    <a:pt x="1944" y="2435"/>
                  </a:lnTo>
                  <a:lnTo>
                    <a:pt x="1941" y="2451"/>
                  </a:lnTo>
                  <a:lnTo>
                    <a:pt x="1939" y="2462"/>
                  </a:lnTo>
                  <a:lnTo>
                    <a:pt x="1938" y="2474"/>
                  </a:lnTo>
                  <a:lnTo>
                    <a:pt x="1938" y="2487"/>
                  </a:lnTo>
                  <a:lnTo>
                    <a:pt x="1939" y="2500"/>
                  </a:lnTo>
                  <a:lnTo>
                    <a:pt x="1941" y="2510"/>
                  </a:lnTo>
                  <a:lnTo>
                    <a:pt x="1947" y="2522"/>
                  </a:lnTo>
                  <a:lnTo>
                    <a:pt x="1954" y="2531"/>
                  </a:lnTo>
                  <a:lnTo>
                    <a:pt x="1965" y="2540"/>
                  </a:lnTo>
                  <a:lnTo>
                    <a:pt x="1981" y="2550"/>
                  </a:lnTo>
                  <a:lnTo>
                    <a:pt x="1999" y="2561"/>
                  </a:lnTo>
                  <a:lnTo>
                    <a:pt x="2019" y="2570"/>
                  </a:lnTo>
                  <a:lnTo>
                    <a:pt x="2039" y="2579"/>
                  </a:lnTo>
                  <a:lnTo>
                    <a:pt x="2059" y="2583"/>
                  </a:lnTo>
                  <a:lnTo>
                    <a:pt x="2080" y="2587"/>
                  </a:lnTo>
                  <a:lnTo>
                    <a:pt x="2101" y="2586"/>
                  </a:lnTo>
                  <a:lnTo>
                    <a:pt x="2124" y="2582"/>
                  </a:lnTo>
                  <a:lnTo>
                    <a:pt x="2075" y="2619"/>
                  </a:lnTo>
                  <a:lnTo>
                    <a:pt x="2024" y="2653"/>
                  </a:lnTo>
                  <a:lnTo>
                    <a:pt x="1971" y="2685"/>
                  </a:lnTo>
                  <a:lnTo>
                    <a:pt x="1917" y="2716"/>
                  </a:lnTo>
                  <a:lnTo>
                    <a:pt x="1861" y="2746"/>
                  </a:lnTo>
                  <a:lnTo>
                    <a:pt x="1807" y="2778"/>
                  </a:lnTo>
                  <a:lnTo>
                    <a:pt x="1752" y="2808"/>
                  </a:lnTo>
                  <a:lnTo>
                    <a:pt x="1702" y="2842"/>
                  </a:lnTo>
                  <a:lnTo>
                    <a:pt x="1669" y="2849"/>
                  </a:lnTo>
                  <a:lnTo>
                    <a:pt x="1637" y="2858"/>
                  </a:lnTo>
                  <a:lnTo>
                    <a:pt x="1604" y="2862"/>
                  </a:lnTo>
                  <a:lnTo>
                    <a:pt x="1572" y="2867"/>
                  </a:lnTo>
                  <a:lnTo>
                    <a:pt x="1539" y="2871"/>
                  </a:lnTo>
                  <a:lnTo>
                    <a:pt x="1506" y="2874"/>
                  </a:lnTo>
                  <a:lnTo>
                    <a:pt x="1472" y="2878"/>
                  </a:lnTo>
                  <a:lnTo>
                    <a:pt x="1440" y="2884"/>
                  </a:lnTo>
                  <a:lnTo>
                    <a:pt x="1410" y="2879"/>
                  </a:lnTo>
                  <a:lnTo>
                    <a:pt x="1379" y="2877"/>
                  </a:lnTo>
                  <a:lnTo>
                    <a:pt x="1347" y="2873"/>
                  </a:lnTo>
                  <a:lnTo>
                    <a:pt x="1316" y="2871"/>
                  </a:lnTo>
                  <a:lnTo>
                    <a:pt x="1285" y="2865"/>
                  </a:lnTo>
                  <a:lnTo>
                    <a:pt x="1255" y="2858"/>
                  </a:lnTo>
                  <a:lnTo>
                    <a:pt x="1226" y="2845"/>
                  </a:lnTo>
                  <a:lnTo>
                    <a:pt x="1199" y="2828"/>
                  </a:lnTo>
                  <a:lnTo>
                    <a:pt x="1186" y="2828"/>
                  </a:lnTo>
                  <a:lnTo>
                    <a:pt x="1185" y="2819"/>
                  </a:lnTo>
                  <a:lnTo>
                    <a:pt x="1183" y="2811"/>
                  </a:lnTo>
                  <a:lnTo>
                    <a:pt x="1181" y="2804"/>
                  </a:lnTo>
                  <a:lnTo>
                    <a:pt x="1179" y="2796"/>
                  </a:lnTo>
                  <a:lnTo>
                    <a:pt x="1174" y="2788"/>
                  </a:lnTo>
                  <a:lnTo>
                    <a:pt x="1170" y="2781"/>
                  </a:lnTo>
                  <a:lnTo>
                    <a:pt x="1164" y="2774"/>
                  </a:lnTo>
                  <a:lnTo>
                    <a:pt x="1159" y="2767"/>
                  </a:lnTo>
                  <a:lnTo>
                    <a:pt x="1173" y="2763"/>
                  </a:lnTo>
                  <a:lnTo>
                    <a:pt x="1190" y="2763"/>
                  </a:lnTo>
                  <a:lnTo>
                    <a:pt x="1209" y="2765"/>
                  </a:lnTo>
                  <a:lnTo>
                    <a:pt x="1229" y="2768"/>
                  </a:lnTo>
                  <a:lnTo>
                    <a:pt x="1250" y="2769"/>
                  </a:lnTo>
                  <a:lnTo>
                    <a:pt x="1270" y="2771"/>
                  </a:lnTo>
                  <a:lnTo>
                    <a:pt x="1290" y="2769"/>
                  </a:lnTo>
                  <a:lnTo>
                    <a:pt x="1309" y="2767"/>
                  </a:lnTo>
                  <a:lnTo>
                    <a:pt x="1371" y="2752"/>
                  </a:lnTo>
                  <a:lnTo>
                    <a:pt x="1434" y="2733"/>
                  </a:lnTo>
                  <a:lnTo>
                    <a:pt x="1494" y="2708"/>
                  </a:lnTo>
                  <a:lnTo>
                    <a:pt x="1555" y="2681"/>
                  </a:lnTo>
                  <a:lnTo>
                    <a:pt x="1612" y="2649"/>
                  </a:lnTo>
                  <a:lnTo>
                    <a:pt x="1669" y="2615"/>
                  </a:lnTo>
                  <a:lnTo>
                    <a:pt x="1723" y="2576"/>
                  </a:lnTo>
                  <a:lnTo>
                    <a:pt x="1776" y="2535"/>
                  </a:lnTo>
                  <a:lnTo>
                    <a:pt x="1782" y="2527"/>
                  </a:lnTo>
                  <a:lnTo>
                    <a:pt x="1789" y="2520"/>
                  </a:lnTo>
                  <a:lnTo>
                    <a:pt x="1795" y="2510"/>
                  </a:lnTo>
                  <a:lnTo>
                    <a:pt x="1800" y="2501"/>
                  </a:lnTo>
                  <a:lnTo>
                    <a:pt x="1805" y="2491"/>
                  </a:lnTo>
                  <a:lnTo>
                    <a:pt x="1811" y="2483"/>
                  </a:lnTo>
                  <a:lnTo>
                    <a:pt x="1818" y="2476"/>
                  </a:lnTo>
                  <a:lnTo>
                    <a:pt x="1828" y="2471"/>
                  </a:lnTo>
                  <a:lnTo>
                    <a:pt x="1829" y="2463"/>
                  </a:lnTo>
                  <a:lnTo>
                    <a:pt x="1829" y="2456"/>
                  </a:lnTo>
                  <a:lnTo>
                    <a:pt x="1827" y="2450"/>
                  </a:lnTo>
                  <a:lnTo>
                    <a:pt x="1824" y="2445"/>
                  </a:lnTo>
                  <a:lnTo>
                    <a:pt x="1815" y="2436"/>
                  </a:lnTo>
                  <a:lnTo>
                    <a:pt x="1806" y="2427"/>
                  </a:lnTo>
                  <a:lnTo>
                    <a:pt x="1788" y="2427"/>
                  </a:lnTo>
                  <a:lnTo>
                    <a:pt x="1755" y="2476"/>
                  </a:lnTo>
                  <a:lnTo>
                    <a:pt x="1716" y="2519"/>
                  </a:lnTo>
                  <a:lnTo>
                    <a:pt x="1672" y="2554"/>
                  </a:lnTo>
                  <a:lnTo>
                    <a:pt x="1627" y="2587"/>
                  </a:lnTo>
                  <a:lnTo>
                    <a:pt x="1576" y="2614"/>
                  </a:lnTo>
                  <a:lnTo>
                    <a:pt x="1527" y="2639"/>
                  </a:lnTo>
                  <a:lnTo>
                    <a:pt x="1476" y="2662"/>
                  </a:lnTo>
                  <a:lnTo>
                    <a:pt x="1428" y="2687"/>
                  </a:lnTo>
                  <a:lnTo>
                    <a:pt x="1394" y="2699"/>
                  </a:lnTo>
                  <a:lnTo>
                    <a:pt x="1359" y="2709"/>
                  </a:lnTo>
                  <a:lnTo>
                    <a:pt x="1325" y="2715"/>
                  </a:lnTo>
                  <a:lnTo>
                    <a:pt x="1291" y="2720"/>
                  </a:lnTo>
                  <a:lnTo>
                    <a:pt x="1255" y="2720"/>
                  </a:lnTo>
                  <a:lnTo>
                    <a:pt x="1220" y="2721"/>
                  </a:lnTo>
                  <a:lnTo>
                    <a:pt x="1183" y="2720"/>
                  </a:lnTo>
                  <a:lnTo>
                    <a:pt x="1148" y="2720"/>
                  </a:lnTo>
                  <a:lnTo>
                    <a:pt x="1138" y="2716"/>
                  </a:lnTo>
                  <a:lnTo>
                    <a:pt x="1129" y="2713"/>
                  </a:lnTo>
                  <a:lnTo>
                    <a:pt x="1118" y="2710"/>
                  </a:lnTo>
                  <a:lnTo>
                    <a:pt x="1108" y="2709"/>
                  </a:lnTo>
                  <a:lnTo>
                    <a:pt x="1100" y="2709"/>
                  </a:lnTo>
                  <a:lnTo>
                    <a:pt x="1093" y="2710"/>
                  </a:lnTo>
                  <a:lnTo>
                    <a:pt x="1086" y="2707"/>
                  </a:lnTo>
                  <a:lnTo>
                    <a:pt x="1079" y="2705"/>
                  </a:lnTo>
                  <a:lnTo>
                    <a:pt x="1071" y="2700"/>
                  </a:lnTo>
                  <a:lnTo>
                    <a:pt x="1065" y="2696"/>
                  </a:lnTo>
                  <a:lnTo>
                    <a:pt x="1058" y="2692"/>
                  </a:lnTo>
                  <a:lnTo>
                    <a:pt x="1051" y="2689"/>
                  </a:lnTo>
                  <a:lnTo>
                    <a:pt x="1038" y="2685"/>
                  </a:lnTo>
                  <a:lnTo>
                    <a:pt x="1026" y="2681"/>
                  </a:lnTo>
                  <a:lnTo>
                    <a:pt x="1013" y="2678"/>
                  </a:lnTo>
                  <a:lnTo>
                    <a:pt x="1002" y="2674"/>
                  </a:lnTo>
                  <a:lnTo>
                    <a:pt x="989" y="2670"/>
                  </a:lnTo>
                  <a:lnTo>
                    <a:pt x="977" y="2669"/>
                  </a:lnTo>
                  <a:lnTo>
                    <a:pt x="964" y="2669"/>
                  </a:lnTo>
                  <a:lnTo>
                    <a:pt x="951" y="2673"/>
                  </a:lnTo>
                  <a:lnTo>
                    <a:pt x="935" y="2648"/>
                  </a:lnTo>
                  <a:lnTo>
                    <a:pt x="919" y="2628"/>
                  </a:lnTo>
                  <a:lnTo>
                    <a:pt x="901" y="2608"/>
                  </a:lnTo>
                  <a:lnTo>
                    <a:pt x="883" y="2592"/>
                  </a:lnTo>
                  <a:lnTo>
                    <a:pt x="861" y="2576"/>
                  </a:lnTo>
                  <a:lnTo>
                    <a:pt x="841" y="2566"/>
                  </a:lnTo>
                  <a:lnTo>
                    <a:pt x="818" y="2557"/>
                  </a:lnTo>
                  <a:lnTo>
                    <a:pt x="796" y="2554"/>
                  </a:lnTo>
                  <a:lnTo>
                    <a:pt x="786" y="2549"/>
                  </a:lnTo>
                  <a:lnTo>
                    <a:pt x="775" y="2548"/>
                  </a:lnTo>
                  <a:lnTo>
                    <a:pt x="764" y="2548"/>
                  </a:lnTo>
                  <a:lnTo>
                    <a:pt x="753" y="2549"/>
                  </a:lnTo>
                  <a:lnTo>
                    <a:pt x="741" y="2550"/>
                  </a:lnTo>
                  <a:lnTo>
                    <a:pt x="731" y="2553"/>
                  </a:lnTo>
                  <a:lnTo>
                    <a:pt x="721" y="2556"/>
                  </a:lnTo>
                  <a:lnTo>
                    <a:pt x="713" y="2560"/>
                  </a:lnTo>
                  <a:lnTo>
                    <a:pt x="723" y="2524"/>
                  </a:lnTo>
                  <a:lnTo>
                    <a:pt x="734" y="2489"/>
                  </a:lnTo>
                  <a:lnTo>
                    <a:pt x="743" y="2451"/>
                  </a:lnTo>
                  <a:lnTo>
                    <a:pt x="753" y="2415"/>
                  </a:lnTo>
                  <a:lnTo>
                    <a:pt x="761" y="2376"/>
                  </a:lnTo>
                  <a:lnTo>
                    <a:pt x="770" y="2338"/>
                  </a:lnTo>
                  <a:lnTo>
                    <a:pt x="780" y="2302"/>
                  </a:lnTo>
                  <a:lnTo>
                    <a:pt x="794" y="2266"/>
                  </a:lnTo>
                  <a:lnTo>
                    <a:pt x="799" y="2246"/>
                  </a:lnTo>
                  <a:lnTo>
                    <a:pt x="805" y="2226"/>
                  </a:lnTo>
                  <a:lnTo>
                    <a:pt x="807" y="2205"/>
                  </a:lnTo>
                  <a:lnTo>
                    <a:pt x="810" y="2184"/>
                  </a:lnTo>
                  <a:lnTo>
                    <a:pt x="809" y="2162"/>
                  </a:lnTo>
                  <a:lnTo>
                    <a:pt x="809" y="2140"/>
                  </a:lnTo>
                  <a:lnTo>
                    <a:pt x="807" y="2119"/>
                  </a:lnTo>
                  <a:lnTo>
                    <a:pt x="806" y="2100"/>
                  </a:lnTo>
                  <a:lnTo>
                    <a:pt x="817" y="2099"/>
                  </a:lnTo>
                  <a:lnTo>
                    <a:pt x="828" y="2100"/>
                  </a:lnTo>
                  <a:lnTo>
                    <a:pt x="839" y="2103"/>
                  </a:lnTo>
                  <a:lnTo>
                    <a:pt x="851" y="2106"/>
                  </a:lnTo>
                  <a:lnTo>
                    <a:pt x="861" y="2107"/>
                  </a:lnTo>
                  <a:lnTo>
                    <a:pt x="873" y="2107"/>
                  </a:lnTo>
                  <a:lnTo>
                    <a:pt x="883" y="2106"/>
                  </a:lnTo>
                  <a:lnTo>
                    <a:pt x="893" y="2103"/>
                  </a:lnTo>
                  <a:lnTo>
                    <a:pt x="894" y="2096"/>
                  </a:lnTo>
                  <a:lnTo>
                    <a:pt x="899" y="2091"/>
                  </a:lnTo>
                  <a:lnTo>
                    <a:pt x="901" y="2084"/>
                  </a:lnTo>
                  <a:lnTo>
                    <a:pt x="901" y="2078"/>
                  </a:lnTo>
                  <a:lnTo>
                    <a:pt x="890" y="2066"/>
                  </a:lnTo>
                  <a:lnTo>
                    <a:pt x="877" y="2063"/>
                  </a:lnTo>
                  <a:lnTo>
                    <a:pt x="865" y="2060"/>
                  </a:lnTo>
                  <a:lnTo>
                    <a:pt x="852" y="2059"/>
                  </a:lnTo>
                  <a:lnTo>
                    <a:pt x="841" y="2058"/>
                  </a:lnTo>
                  <a:lnTo>
                    <a:pt x="828" y="2054"/>
                  </a:lnTo>
                  <a:lnTo>
                    <a:pt x="817" y="2052"/>
                  </a:lnTo>
                  <a:lnTo>
                    <a:pt x="806" y="2047"/>
                  </a:lnTo>
                  <a:lnTo>
                    <a:pt x="796" y="2042"/>
                  </a:lnTo>
                  <a:lnTo>
                    <a:pt x="783" y="2018"/>
                  </a:lnTo>
                  <a:lnTo>
                    <a:pt x="771" y="1994"/>
                  </a:lnTo>
                  <a:lnTo>
                    <a:pt x="755" y="1971"/>
                  </a:lnTo>
                  <a:lnTo>
                    <a:pt x="738" y="1951"/>
                  </a:lnTo>
                  <a:lnTo>
                    <a:pt x="717" y="1931"/>
                  </a:lnTo>
                  <a:lnTo>
                    <a:pt x="697" y="1914"/>
                  </a:lnTo>
                  <a:lnTo>
                    <a:pt x="673" y="1900"/>
                  </a:lnTo>
                  <a:lnTo>
                    <a:pt x="649" y="1892"/>
                  </a:lnTo>
                  <a:lnTo>
                    <a:pt x="635" y="1888"/>
                  </a:lnTo>
                  <a:lnTo>
                    <a:pt x="621" y="1888"/>
                  </a:lnTo>
                  <a:lnTo>
                    <a:pt x="609" y="1890"/>
                  </a:lnTo>
                  <a:lnTo>
                    <a:pt x="597" y="1893"/>
                  </a:lnTo>
                  <a:lnTo>
                    <a:pt x="585" y="1895"/>
                  </a:lnTo>
                  <a:lnTo>
                    <a:pt x="573" y="1898"/>
                  </a:lnTo>
                  <a:lnTo>
                    <a:pt x="561" y="1899"/>
                  </a:lnTo>
                  <a:lnTo>
                    <a:pt x="549" y="1900"/>
                  </a:lnTo>
                  <a:lnTo>
                    <a:pt x="541" y="1904"/>
                  </a:lnTo>
                  <a:lnTo>
                    <a:pt x="534" y="1906"/>
                  </a:lnTo>
                  <a:lnTo>
                    <a:pt x="527" y="1907"/>
                  </a:lnTo>
                  <a:lnTo>
                    <a:pt x="521" y="1908"/>
                  </a:lnTo>
                  <a:lnTo>
                    <a:pt x="514" y="1910"/>
                  </a:lnTo>
                  <a:lnTo>
                    <a:pt x="508" y="1914"/>
                  </a:lnTo>
                  <a:lnTo>
                    <a:pt x="505" y="1920"/>
                  </a:lnTo>
                  <a:lnTo>
                    <a:pt x="503" y="1931"/>
                  </a:lnTo>
                  <a:lnTo>
                    <a:pt x="503" y="1937"/>
                  </a:lnTo>
                  <a:lnTo>
                    <a:pt x="503" y="1943"/>
                  </a:lnTo>
                  <a:lnTo>
                    <a:pt x="500" y="1948"/>
                  </a:lnTo>
                  <a:lnTo>
                    <a:pt x="498" y="1954"/>
                  </a:lnTo>
                  <a:lnTo>
                    <a:pt x="491" y="1964"/>
                  </a:lnTo>
                  <a:lnTo>
                    <a:pt x="487" y="1976"/>
                  </a:lnTo>
                  <a:lnTo>
                    <a:pt x="479" y="2017"/>
                  </a:lnTo>
                  <a:lnTo>
                    <a:pt x="473" y="2058"/>
                  </a:lnTo>
                  <a:lnTo>
                    <a:pt x="466" y="2099"/>
                  </a:lnTo>
                  <a:lnTo>
                    <a:pt x="459" y="2142"/>
                  </a:lnTo>
                  <a:lnTo>
                    <a:pt x="450" y="2182"/>
                  </a:lnTo>
                  <a:lnTo>
                    <a:pt x="442" y="2222"/>
                  </a:lnTo>
                  <a:lnTo>
                    <a:pt x="430" y="2262"/>
                  </a:lnTo>
                  <a:lnTo>
                    <a:pt x="420" y="2302"/>
                  </a:lnTo>
                  <a:lnTo>
                    <a:pt x="405" y="2288"/>
                  </a:lnTo>
                  <a:lnTo>
                    <a:pt x="395" y="2271"/>
                  </a:lnTo>
                  <a:lnTo>
                    <a:pt x="385" y="2250"/>
                  </a:lnTo>
                  <a:lnTo>
                    <a:pt x="377" y="2230"/>
                  </a:lnTo>
                  <a:lnTo>
                    <a:pt x="366" y="2208"/>
                  </a:lnTo>
                  <a:lnTo>
                    <a:pt x="356" y="2188"/>
                  </a:lnTo>
                  <a:lnTo>
                    <a:pt x="342" y="2168"/>
                  </a:lnTo>
                  <a:lnTo>
                    <a:pt x="326" y="2152"/>
                  </a:lnTo>
                  <a:lnTo>
                    <a:pt x="268" y="2113"/>
                  </a:lnTo>
                  <a:lnTo>
                    <a:pt x="214" y="2070"/>
                  </a:lnTo>
                  <a:lnTo>
                    <a:pt x="163" y="2020"/>
                  </a:lnTo>
                  <a:lnTo>
                    <a:pt x="118" y="1965"/>
                  </a:lnTo>
                  <a:lnTo>
                    <a:pt x="78" y="1905"/>
                  </a:lnTo>
                  <a:lnTo>
                    <a:pt x="46" y="1841"/>
                  </a:lnTo>
                  <a:lnTo>
                    <a:pt x="22" y="1773"/>
                  </a:lnTo>
                  <a:lnTo>
                    <a:pt x="9" y="1703"/>
                  </a:lnTo>
                  <a:lnTo>
                    <a:pt x="0" y="1599"/>
                  </a:lnTo>
                  <a:lnTo>
                    <a:pt x="8" y="1499"/>
                  </a:lnTo>
                  <a:lnTo>
                    <a:pt x="28" y="1401"/>
                  </a:lnTo>
                  <a:lnTo>
                    <a:pt x="61" y="1309"/>
                  </a:lnTo>
                  <a:lnTo>
                    <a:pt x="102" y="1219"/>
                  </a:lnTo>
                  <a:lnTo>
                    <a:pt x="153" y="1135"/>
                  </a:lnTo>
                  <a:lnTo>
                    <a:pt x="209" y="1053"/>
                  </a:lnTo>
                  <a:lnTo>
                    <a:pt x="269" y="978"/>
                  </a:lnTo>
                  <a:lnTo>
                    <a:pt x="288" y="949"/>
                  </a:lnTo>
                  <a:lnTo>
                    <a:pt x="304" y="919"/>
                  </a:lnTo>
                  <a:lnTo>
                    <a:pt x="315" y="886"/>
                  </a:lnTo>
                  <a:lnTo>
                    <a:pt x="326" y="854"/>
                  </a:lnTo>
                  <a:lnTo>
                    <a:pt x="334" y="820"/>
                  </a:lnTo>
                  <a:lnTo>
                    <a:pt x="345" y="786"/>
                  </a:lnTo>
                  <a:lnTo>
                    <a:pt x="355" y="752"/>
                  </a:lnTo>
                  <a:lnTo>
                    <a:pt x="369" y="720"/>
                  </a:lnTo>
                  <a:lnTo>
                    <a:pt x="383" y="672"/>
                  </a:lnTo>
                  <a:lnTo>
                    <a:pt x="403" y="626"/>
                  </a:lnTo>
                  <a:lnTo>
                    <a:pt x="423" y="579"/>
                  </a:lnTo>
                  <a:lnTo>
                    <a:pt x="447" y="535"/>
                  </a:lnTo>
                  <a:lnTo>
                    <a:pt x="474" y="490"/>
                  </a:lnTo>
                  <a:lnTo>
                    <a:pt x="505" y="448"/>
                  </a:lnTo>
                  <a:lnTo>
                    <a:pt x="538" y="407"/>
                  </a:lnTo>
                  <a:lnTo>
                    <a:pt x="575" y="369"/>
                  </a:lnTo>
                  <a:lnTo>
                    <a:pt x="577" y="362"/>
                  </a:lnTo>
                  <a:lnTo>
                    <a:pt x="578" y="355"/>
                  </a:lnTo>
                  <a:lnTo>
                    <a:pt x="577" y="347"/>
                  </a:lnTo>
                  <a:lnTo>
                    <a:pt x="579" y="341"/>
                  </a:lnTo>
                  <a:lnTo>
                    <a:pt x="591" y="336"/>
                  </a:lnTo>
                  <a:lnTo>
                    <a:pt x="604" y="333"/>
                  </a:lnTo>
                  <a:lnTo>
                    <a:pt x="615" y="328"/>
                  </a:lnTo>
                  <a:lnTo>
                    <a:pt x="628" y="323"/>
                  </a:lnTo>
                  <a:lnTo>
                    <a:pt x="639" y="317"/>
                  </a:lnTo>
                  <a:lnTo>
                    <a:pt x="652" y="313"/>
                  </a:lnTo>
                  <a:lnTo>
                    <a:pt x="666" y="307"/>
                  </a:lnTo>
                  <a:lnTo>
                    <a:pt x="681" y="302"/>
                  </a:lnTo>
                  <a:lnTo>
                    <a:pt x="701" y="297"/>
                  </a:lnTo>
                  <a:lnTo>
                    <a:pt x="723" y="294"/>
                  </a:lnTo>
                  <a:lnTo>
                    <a:pt x="745" y="289"/>
                  </a:lnTo>
                  <a:lnTo>
                    <a:pt x="767" y="285"/>
                  </a:lnTo>
                  <a:lnTo>
                    <a:pt x="789" y="282"/>
                  </a:lnTo>
                  <a:lnTo>
                    <a:pt x="812" y="280"/>
                  </a:lnTo>
                  <a:lnTo>
                    <a:pt x="835" y="277"/>
                  </a:lnTo>
                  <a:lnTo>
                    <a:pt x="858" y="277"/>
                  </a:lnTo>
                  <a:lnTo>
                    <a:pt x="951" y="263"/>
                  </a:lnTo>
                  <a:lnTo>
                    <a:pt x="1045" y="247"/>
                  </a:lnTo>
                  <a:lnTo>
                    <a:pt x="1139" y="225"/>
                  </a:lnTo>
                  <a:lnTo>
                    <a:pt x="1233" y="204"/>
                  </a:lnTo>
                  <a:lnTo>
                    <a:pt x="1324" y="178"/>
                  </a:lnTo>
                  <a:lnTo>
                    <a:pt x="1416" y="152"/>
                  </a:lnTo>
                  <a:lnTo>
                    <a:pt x="1507" y="123"/>
                  </a:lnTo>
                  <a:lnTo>
                    <a:pt x="1597" y="95"/>
                  </a:lnTo>
                  <a:lnTo>
                    <a:pt x="1623" y="83"/>
                  </a:lnTo>
                  <a:lnTo>
                    <a:pt x="1651" y="72"/>
                  </a:lnTo>
                  <a:lnTo>
                    <a:pt x="1679" y="62"/>
                  </a:lnTo>
                  <a:lnTo>
                    <a:pt x="1708" y="51"/>
                  </a:lnTo>
                  <a:lnTo>
                    <a:pt x="1735" y="39"/>
                  </a:lnTo>
                  <a:lnTo>
                    <a:pt x="1763" y="27"/>
                  </a:lnTo>
                  <a:lnTo>
                    <a:pt x="1790" y="13"/>
                  </a:lnTo>
                  <a:lnTo>
                    <a:pt x="1818" y="0"/>
                  </a:lnTo>
                  <a:close/>
                </a:path>
              </a:pathLst>
            </a:custGeom>
            <a:solidFill>
              <a:srgbClr val="FFD6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61" name="Freeform 13"/>
            <p:cNvSpPr>
              <a:spLocks/>
            </p:cNvSpPr>
            <p:nvPr/>
          </p:nvSpPr>
          <p:spPr bwMode="auto">
            <a:xfrm>
              <a:off x="4219" y="3130"/>
              <a:ext cx="102" cy="85"/>
            </a:xfrm>
            <a:custGeom>
              <a:avLst/>
              <a:gdLst>
                <a:gd name="T0" fmla="*/ 380 w 408"/>
                <a:gd name="T1" fmla="*/ 208 h 422"/>
                <a:gd name="T2" fmla="*/ 398 w 408"/>
                <a:gd name="T3" fmla="*/ 266 h 422"/>
                <a:gd name="T4" fmla="*/ 407 w 408"/>
                <a:gd name="T5" fmla="*/ 328 h 422"/>
                <a:gd name="T6" fmla="*/ 406 w 408"/>
                <a:gd name="T7" fmla="*/ 389 h 422"/>
                <a:gd name="T8" fmla="*/ 402 w 408"/>
                <a:gd name="T9" fmla="*/ 422 h 422"/>
                <a:gd name="T10" fmla="*/ 383 w 408"/>
                <a:gd name="T11" fmla="*/ 364 h 422"/>
                <a:gd name="T12" fmla="*/ 371 w 408"/>
                <a:gd name="T13" fmla="*/ 304 h 422"/>
                <a:gd name="T14" fmla="*/ 358 w 408"/>
                <a:gd name="T15" fmla="*/ 242 h 422"/>
                <a:gd name="T16" fmla="*/ 336 w 408"/>
                <a:gd name="T17" fmla="*/ 188 h 422"/>
                <a:gd name="T18" fmla="*/ 316 w 408"/>
                <a:gd name="T19" fmla="*/ 151 h 422"/>
                <a:gd name="T20" fmla="*/ 300 w 408"/>
                <a:gd name="T21" fmla="*/ 112 h 422"/>
                <a:gd name="T22" fmla="*/ 281 w 408"/>
                <a:gd name="T23" fmla="*/ 75 h 422"/>
                <a:gd name="T24" fmla="*/ 255 w 408"/>
                <a:gd name="T25" fmla="*/ 47 h 422"/>
                <a:gd name="T26" fmla="*/ 222 w 408"/>
                <a:gd name="T27" fmla="*/ 42 h 422"/>
                <a:gd name="T28" fmla="*/ 188 w 408"/>
                <a:gd name="T29" fmla="*/ 52 h 422"/>
                <a:gd name="T30" fmla="*/ 155 w 408"/>
                <a:gd name="T31" fmla="*/ 68 h 422"/>
                <a:gd name="T32" fmla="*/ 126 w 408"/>
                <a:gd name="T33" fmla="*/ 89 h 422"/>
                <a:gd name="T34" fmla="*/ 103 w 408"/>
                <a:gd name="T35" fmla="*/ 116 h 422"/>
                <a:gd name="T36" fmla="*/ 80 w 408"/>
                <a:gd name="T37" fmla="*/ 144 h 422"/>
                <a:gd name="T38" fmla="*/ 57 w 408"/>
                <a:gd name="T39" fmla="*/ 172 h 422"/>
                <a:gd name="T40" fmla="*/ 42 w 408"/>
                <a:gd name="T41" fmla="*/ 202 h 422"/>
                <a:gd name="T42" fmla="*/ 25 w 408"/>
                <a:gd name="T43" fmla="*/ 211 h 422"/>
                <a:gd name="T44" fmla="*/ 16 w 408"/>
                <a:gd name="T45" fmla="*/ 213 h 422"/>
                <a:gd name="T46" fmla="*/ 4 w 408"/>
                <a:gd name="T47" fmla="*/ 211 h 422"/>
                <a:gd name="T48" fmla="*/ 2 w 408"/>
                <a:gd name="T49" fmla="*/ 191 h 422"/>
                <a:gd name="T50" fmla="*/ 10 w 408"/>
                <a:gd name="T51" fmla="*/ 169 h 422"/>
                <a:gd name="T52" fmla="*/ 51 w 408"/>
                <a:gd name="T53" fmla="*/ 112 h 422"/>
                <a:gd name="T54" fmla="*/ 100 w 408"/>
                <a:gd name="T55" fmla="*/ 60 h 422"/>
                <a:gd name="T56" fmla="*/ 156 w 408"/>
                <a:gd name="T57" fmla="*/ 20 h 422"/>
                <a:gd name="T58" fmla="*/ 225 w 408"/>
                <a:gd name="T59" fmla="*/ 0 h 422"/>
                <a:gd name="T60" fmla="*/ 280 w 408"/>
                <a:gd name="T61" fmla="*/ 23 h 422"/>
                <a:gd name="T62" fmla="*/ 321 w 408"/>
                <a:gd name="T63" fmla="*/ 69 h 422"/>
                <a:gd name="T64" fmla="*/ 348 w 408"/>
                <a:gd name="T65" fmla="*/ 126 h 422"/>
                <a:gd name="T66" fmla="*/ 370 w 408"/>
                <a:gd name="T67" fmla="*/ 18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8" h="422">
                  <a:moveTo>
                    <a:pt x="370" y="182"/>
                  </a:moveTo>
                  <a:lnTo>
                    <a:pt x="380" y="208"/>
                  </a:lnTo>
                  <a:lnTo>
                    <a:pt x="391" y="237"/>
                  </a:lnTo>
                  <a:lnTo>
                    <a:pt x="398" y="266"/>
                  </a:lnTo>
                  <a:lnTo>
                    <a:pt x="404" y="298"/>
                  </a:lnTo>
                  <a:lnTo>
                    <a:pt x="407" y="328"/>
                  </a:lnTo>
                  <a:lnTo>
                    <a:pt x="408" y="359"/>
                  </a:lnTo>
                  <a:lnTo>
                    <a:pt x="406" y="389"/>
                  </a:lnTo>
                  <a:lnTo>
                    <a:pt x="402" y="418"/>
                  </a:lnTo>
                  <a:lnTo>
                    <a:pt x="402" y="422"/>
                  </a:lnTo>
                  <a:lnTo>
                    <a:pt x="391" y="392"/>
                  </a:lnTo>
                  <a:lnTo>
                    <a:pt x="383" y="364"/>
                  </a:lnTo>
                  <a:lnTo>
                    <a:pt x="376" y="333"/>
                  </a:lnTo>
                  <a:lnTo>
                    <a:pt x="371" y="304"/>
                  </a:lnTo>
                  <a:lnTo>
                    <a:pt x="364" y="272"/>
                  </a:lnTo>
                  <a:lnTo>
                    <a:pt x="358" y="242"/>
                  </a:lnTo>
                  <a:lnTo>
                    <a:pt x="347" y="214"/>
                  </a:lnTo>
                  <a:lnTo>
                    <a:pt x="336" y="188"/>
                  </a:lnTo>
                  <a:lnTo>
                    <a:pt x="324" y="169"/>
                  </a:lnTo>
                  <a:lnTo>
                    <a:pt x="316" y="151"/>
                  </a:lnTo>
                  <a:lnTo>
                    <a:pt x="307" y="131"/>
                  </a:lnTo>
                  <a:lnTo>
                    <a:pt x="300" y="112"/>
                  </a:lnTo>
                  <a:lnTo>
                    <a:pt x="290" y="93"/>
                  </a:lnTo>
                  <a:lnTo>
                    <a:pt x="281" y="75"/>
                  </a:lnTo>
                  <a:lnTo>
                    <a:pt x="268" y="60"/>
                  </a:lnTo>
                  <a:lnTo>
                    <a:pt x="255" y="47"/>
                  </a:lnTo>
                  <a:lnTo>
                    <a:pt x="238" y="42"/>
                  </a:lnTo>
                  <a:lnTo>
                    <a:pt x="222" y="42"/>
                  </a:lnTo>
                  <a:lnTo>
                    <a:pt x="204" y="45"/>
                  </a:lnTo>
                  <a:lnTo>
                    <a:pt x="188" y="52"/>
                  </a:lnTo>
                  <a:lnTo>
                    <a:pt x="171" y="59"/>
                  </a:lnTo>
                  <a:lnTo>
                    <a:pt x="155" y="68"/>
                  </a:lnTo>
                  <a:lnTo>
                    <a:pt x="139" y="79"/>
                  </a:lnTo>
                  <a:lnTo>
                    <a:pt x="126" y="89"/>
                  </a:lnTo>
                  <a:lnTo>
                    <a:pt x="114" y="102"/>
                  </a:lnTo>
                  <a:lnTo>
                    <a:pt x="103" y="116"/>
                  </a:lnTo>
                  <a:lnTo>
                    <a:pt x="90" y="129"/>
                  </a:lnTo>
                  <a:lnTo>
                    <a:pt x="80" y="144"/>
                  </a:lnTo>
                  <a:lnTo>
                    <a:pt x="67" y="158"/>
                  </a:lnTo>
                  <a:lnTo>
                    <a:pt x="57" y="172"/>
                  </a:lnTo>
                  <a:lnTo>
                    <a:pt x="48" y="186"/>
                  </a:lnTo>
                  <a:lnTo>
                    <a:pt x="42" y="202"/>
                  </a:lnTo>
                  <a:lnTo>
                    <a:pt x="33" y="206"/>
                  </a:lnTo>
                  <a:lnTo>
                    <a:pt x="25" y="211"/>
                  </a:lnTo>
                  <a:lnTo>
                    <a:pt x="20" y="212"/>
                  </a:lnTo>
                  <a:lnTo>
                    <a:pt x="16" y="213"/>
                  </a:lnTo>
                  <a:lnTo>
                    <a:pt x="10" y="212"/>
                  </a:lnTo>
                  <a:lnTo>
                    <a:pt x="4" y="211"/>
                  </a:lnTo>
                  <a:lnTo>
                    <a:pt x="0" y="200"/>
                  </a:lnTo>
                  <a:lnTo>
                    <a:pt x="2" y="191"/>
                  </a:lnTo>
                  <a:lnTo>
                    <a:pt x="6" y="179"/>
                  </a:lnTo>
                  <a:lnTo>
                    <a:pt x="10" y="169"/>
                  </a:lnTo>
                  <a:lnTo>
                    <a:pt x="30" y="140"/>
                  </a:lnTo>
                  <a:lnTo>
                    <a:pt x="51" y="112"/>
                  </a:lnTo>
                  <a:lnTo>
                    <a:pt x="74" y="83"/>
                  </a:lnTo>
                  <a:lnTo>
                    <a:pt x="100" y="60"/>
                  </a:lnTo>
                  <a:lnTo>
                    <a:pt x="127" y="38"/>
                  </a:lnTo>
                  <a:lnTo>
                    <a:pt x="156" y="20"/>
                  </a:lnTo>
                  <a:lnTo>
                    <a:pt x="188" y="6"/>
                  </a:lnTo>
                  <a:lnTo>
                    <a:pt x="225" y="0"/>
                  </a:lnTo>
                  <a:lnTo>
                    <a:pt x="255" y="7"/>
                  </a:lnTo>
                  <a:lnTo>
                    <a:pt x="280" y="23"/>
                  </a:lnTo>
                  <a:lnTo>
                    <a:pt x="302" y="43"/>
                  </a:lnTo>
                  <a:lnTo>
                    <a:pt x="321" y="69"/>
                  </a:lnTo>
                  <a:lnTo>
                    <a:pt x="335" y="96"/>
                  </a:lnTo>
                  <a:lnTo>
                    <a:pt x="348" y="126"/>
                  </a:lnTo>
                  <a:lnTo>
                    <a:pt x="359" y="154"/>
                  </a:lnTo>
                  <a:lnTo>
                    <a:pt x="370" y="1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62" name="Freeform 14"/>
            <p:cNvSpPr>
              <a:spLocks/>
            </p:cNvSpPr>
            <p:nvPr/>
          </p:nvSpPr>
          <p:spPr bwMode="auto">
            <a:xfrm>
              <a:off x="3966" y="3190"/>
              <a:ext cx="196" cy="364"/>
            </a:xfrm>
            <a:custGeom>
              <a:avLst/>
              <a:gdLst>
                <a:gd name="T0" fmla="*/ 680 w 787"/>
                <a:gd name="T1" fmla="*/ 89 h 1820"/>
                <a:gd name="T2" fmla="*/ 657 w 787"/>
                <a:gd name="T3" fmla="*/ 170 h 1820"/>
                <a:gd name="T4" fmla="*/ 631 w 787"/>
                <a:gd name="T5" fmla="*/ 249 h 1820"/>
                <a:gd name="T6" fmla="*/ 598 w 787"/>
                <a:gd name="T7" fmla="*/ 349 h 1820"/>
                <a:gd name="T8" fmla="*/ 543 w 787"/>
                <a:gd name="T9" fmla="*/ 455 h 1820"/>
                <a:gd name="T10" fmla="*/ 427 w 787"/>
                <a:gd name="T11" fmla="*/ 554 h 1820"/>
                <a:gd name="T12" fmla="*/ 313 w 787"/>
                <a:gd name="T13" fmla="*/ 602 h 1820"/>
                <a:gd name="T14" fmla="*/ 240 w 787"/>
                <a:gd name="T15" fmla="*/ 629 h 1820"/>
                <a:gd name="T16" fmla="*/ 129 w 787"/>
                <a:gd name="T17" fmla="*/ 663 h 1820"/>
                <a:gd name="T18" fmla="*/ 62 w 787"/>
                <a:gd name="T19" fmla="*/ 772 h 1820"/>
                <a:gd name="T20" fmla="*/ 91 w 787"/>
                <a:gd name="T21" fmla="*/ 937 h 1820"/>
                <a:gd name="T22" fmla="*/ 144 w 787"/>
                <a:gd name="T23" fmla="*/ 1009 h 1820"/>
                <a:gd name="T24" fmla="*/ 161 w 787"/>
                <a:gd name="T25" fmla="*/ 1037 h 1820"/>
                <a:gd name="T26" fmla="*/ 129 w 787"/>
                <a:gd name="T27" fmla="*/ 1091 h 1820"/>
                <a:gd name="T28" fmla="*/ 96 w 787"/>
                <a:gd name="T29" fmla="*/ 1185 h 1820"/>
                <a:gd name="T30" fmla="*/ 55 w 787"/>
                <a:gd name="T31" fmla="*/ 1341 h 1820"/>
                <a:gd name="T32" fmla="*/ 384 w 787"/>
                <a:gd name="T33" fmla="*/ 1403 h 1820"/>
                <a:gd name="T34" fmla="*/ 718 w 787"/>
                <a:gd name="T35" fmla="*/ 1590 h 1820"/>
                <a:gd name="T36" fmla="*/ 743 w 787"/>
                <a:gd name="T37" fmla="*/ 1448 h 1820"/>
                <a:gd name="T38" fmla="*/ 741 w 787"/>
                <a:gd name="T39" fmla="*/ 1350 h 1820"/>
                <a:gd name="T40" fmla="*/ 773 w 787"/>
                <a:gd name="T41" fmla="*/ 1397 h 1820"/>
                <a:gd name="T42" fmla="*/ 785 w 787"/>
                <a:gd name="T43" fmla="*/ 1483 h 1820"/>
                <a:gd name="T44" fmla="*/ 774 w 787"/>
                <a:gd name="T45" fmla="*/ 1692 h 1820"/>
                <a:gd name="T46" fmla="*/ 718 w 787"/>
                <a:gd name="T47" fmla="*/ 1818 h 1820"/>
                <a:gd name="T48" fmla="*/ 711 w 787"/>
                <a:gd name="T49" fmla="*/ 1769 h 1820"/>
                <a:gd name="T50" fmla="*/ 720 w 787"/>
                <a:gd name="T51" fmla="*/ 1674 h 1820"/>
                <a:gd name="T52" fmla="*/ 564 w 787"/>
                <a:gd name="T53" fmla="*/ 1529 h 1820"/>
                <a:gd name="T54" fmla="*/ 288 w 787"/>
                <a:gd name="T55" fmla="*/ 1420 h 1820"/>
                <a:gd name="T56" fmla="*/ 173 w 787"/>
                <a:gd name="T57" fmla="*/ 1407 h 1820"/>
                <a:gd name="T58" fmla="*/ 86 w 787"/>
                <a:gd name="T59" fmla="*/ 1416 h 1820"/>
                <a:gd name="T60" fmla="*/ 30 w 787"/>
                <a:gd name="T61" fmla="*/ 1424 h 1820"/>
                <a:gd name="T62" fmla="*/ 4 w 787"/>
                <a:gd name="T63" fmla="*/ 1402 h 1820"/>
                <a:gd name="T64" fmla="*/ 0 w 787"/>
                <a:gd name="T65" fmla="*/ 1377 h 1820"/>
                <a:gd name="T66" fmla="*/ 43 w 787"/>
                <a:gd name="T67" fmla="*/ 1179 h 1820"/>
                <a:gd name="T68" fmla="*/ 68 w 787"/>
                <a:gd name="T69" fmla="*/ 999 h 1820"/>
                <a:gd name="T70" fmla="*/ 9 w 787"/>
                <a:gd name="T71" fmla="*/ 762 h 1820"/>
                <a:gd name="T72" fmla="*/ 48 w 787"/>
                <a:gd name="T73" fmla="*/ 639 h 1820"/>
                <a:gd name="T74" fmla="*/ 95 w 787"/>
                <a:gd name="T75" fmla="*/ 613 h 1820"/>
                <a:gd name="T76" fmla="*/ 296 w 787"/>
                <a:gd name="T77" fmla="*/ 566 h 1820"/>
                <a:gd name="T78" fmla="*/ 358 w 787"/>
                <a:gd name="T79" fmla="*/ 523 h 1820"/>
                <a:gd name="T80" fmla="*/ 232 w 787"/>
                <a:gd name="T81" fmla="*/ 513 h 1820"/>
                <a:gd name="T82" fmla="*/ 135 w 787"/>
                <a:gd name="T83" fmla="*/ 367 h 1820"/>
                <a:gd name="T84" fmla="*/ 150 w 787"/>
                <a:gd name="T85" fmla="*/ 192 h 1820"/>
                <a:gd name="T86" fmla="*/ 193 w 787"/>
                <a:gd name="T87" fmla="*/ 103 h 1820"/>
                <a:gd name="T88" fmla="*/ 166 w 787"/>
                <a:gd name="T89" fmla="*/ 72 h 1820"/>
                <a:gd name="T90" fmla="*/ 103 w 787"/>
                <a:gd name="T91" fmla="*/ 117 h 1820"/>
                <a:gd name="T92" fmla="*/ 70 w 787"/>
                <a:gd name="T93" fmla="*/ 82 h 1820"/>
                <a:gd name="T94" fmla="*/ 168 w 787"/>
                <a:gd name="T95" fmla="*/ 25 h 1820"/>
                <a:gd name="T96" fmla="*/ 272 w 787"/>
                <a:gd name="T97" fmla="*/ 31 h 1820"/>
                <a:gd name="T98" fmla="*/ 351 w 787"/>
                <a:gd name="T99" fmla="*/ 58 h 1820"/>
                <a:gd name="T100" fmla="*/ 423 w 787"/>
                <a:gd name="T101" fmla="*/ 86 h 1820"/>
                <a:gd name="T102" fmla="*/ 501 w 787"/>
                <a:gd name="T103" fmla="*/ 103 h 1820"/>
                <a:gd name="T104" fmla="*/ 599 w 787"/>
                <a:gd name="T105" fmla="*/ 92 h 1820"/>
                <a:gd name="T106" fmla="*/ 647 w 787"/>
                <a:gd name="T107" fmla="*/ 58 h 1820"/>
                <a:gd name="T108" fmla="*/ 656 w 787"/>
                <a:gd name="T109" fmla="*/ 4 h 1820"/>
                <a:gd name="T110" fmla="*/ 691 w 787"/>
                <a:gd name="T111" fmla="*/ 13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7" h="1820">
                  <a:moveTo>
                    <a:pt x="694" y="20"/>
                  </a:moveTo>
                  <a:lnTo>
                    <a:pt x="691" y="37"/>
                  </a:lnTo>
                  <a:lnTo>
                    <a:pt x="688" y="55"/>
                  </a:lnTo>
                  <a:lnTo>
                    <a:pt x="684" y="71"/>
                  </a:lnTo>
                  <a:lnTo>
                    <a:pt x="680" y="89"/>
                  </a:lnTo>
                  <a:lnTo>
                    <a:pt x="675" y="104"/>
                  </a:lnTo>
                  <a:lnTo>
                    <a:pt x="670" y="121"/>
                  </a:lnTo>
                  <a:lnTo>
                    <a:pt x="667" y="138"/>
                  </a:lnTo>
                  <a:lnTo>
                    <a:pt x="664" y="156"/>
                  </a:lnTo>
                  <a:lnTo>
                    <a:pt x="657" y="170"/>
                  </a:lnTo>
                  <a:lnTo>
                    <a:pt x="652" y="185"/>
                  </a:lnTo>
                  <a:lnTo>
                    <a:pt x="646" y="201"/>
                  </a:lnTo>
                  <a:lnTo>
                    <a:pt x="641" y="217"/>
                  </a:lnTo>
                  <a:lnTo>
                    <a:pt x="636" y="232"/>
                  </a:lnTo>
                  <a:lnTo>
                    <a:pt x="631" y="249"/>
                  </a:lnTo>
                  <a:lnTo>
                    <a:pt x="625" y="264"/>
                  </a:lnTo>
                  <a:lnTo>
                    <a:pt x="621" y="281"/>
                  </a:lnTo>
                  <a:lnTo>
                    <a:pt x="614" y="304"/>
                  </a:lnTo>
                  <a:lnTo>
                    <a:pt x="608" y="328"/>
                  </a:lnTo>
                  <a:lnTo>
                    <a:pt x="598" y="349"/>
                  </a:lnTo>
                  <a:lnTo>
                    <a:pt x="589" y="371"/>
                  </a:lnTo>
                  <a:lnTo>
                    <a:pt x="576" y="391"/>
                  </a:lnTo>
                  <a:lnTo>
                    <a:pt x="566" y="411"/>
                  </a:lnTo>
                  <a:lnTo>
                    <a:pt x="553" y="433"/>
                  </a:lnTo>
                  <a:lnTo>
                    <a:pt x="543" y="455"/>
                  </a:lnTo>
                  <a:lnTo>
                    <a:pt x="523" y="481"/>
                  </a:lnTo>
                  <a:lnTo>
                    <a:pt x="501" y="503"/>
                  </a:lnTo>
                  <a:lnTo>
                    <a:pt x="477" y="522"/>
                  </a:lnTo>
                  <a:lnTo>
                    <a:pt x="453" y="540"/>
                  </a:lnTo>
                  <a:lnTo>
                    <a:pt x="427" y="554"/>
                  </a:lnTo>
                  <a:lnTo>
                    <a:pt x="399" y="567"/>
                  </a:lnTo>
                  <a:lnTo>
                    <a:pt x="371" y="577"/>
                  </a:lnTo>
                  <a:lnTo>
                    <a:pt x="342" y="588"/>
                  </a:lnTo>
                  <a:lnTo>
                    <a:pt x="327" y="595"/>
                  </a:lnTo>
                  <a:lnTo>
                    <a:pt x="313" y="602"/>
                  </a:lnTo>
                  <a:lnTo>
                    <a:pt x="299" y="608"/>
                  </a:lnTo>
                  <a:lnTo>
                    <a:pt x="285" y="614"/>
                  </a:lnTo>
                  <a:lnTo>
                    <a:pt x="269" y="618"/>
                  </a:lnTo>
                  <a:lnTo>
                    <a:pt x="255" y="623"/>
                  </a:lnTo>
                  <a:lnTo>
                    <a:pt x="240" y="629"/>
                  </a:lnTo>
                  <a:lnTo>
                    <a:pt x="227" y="638"/>
                  </a:lnTo>
                  <a:lnTo>
                    <a:pt x="203" y="642"/>
                  </a:lnTo>
                  <a:lnTo>
                    <a:pt x="177" y="647"/>
                  </a:lnTo>
                  <a:lnTo>
                    <a:pt x="152" y="654"/>
                  </a:lnTo>
                  <a:lnTo>
                    <a:pt x="129" y="663"/>
                  </a:lnTo>
                  <a:lnTo>
                    <a:pt x="108" y="674"/>
                  </a:lnTo>
                  <a:lnTo>
                    <a:pt x="91" y="691"/>
                  </a:lnTo>
                  <a:lnTo>
                    <a:pt x="77" y="711"/>
                  </a:lnTo>
                  <a:lnTo>
                    <a:pt x="70" y="738"/>
                  </a:lnTo>
                  <a:lnTo>
                    <a:pt x="62" y="772"/>
                  </a:lnTo>
                  <a:lnTo>
                    <a:pt x="61" y="807"/>
                  </a:lnTo>
                  <a:lnTo>
                    <a:pt x="62" y="840"/>
                  </a:lnTo>
                  <a:lnTo>
                    <a:pt x="69" y="874"/>
                  </a:lnTo>
                  <a:lnTo>
                    <a:pt x="78" y="905"/>
                  </a:lnTo>
                  <a:lnTo>
                    <a:pt x="91" y="937"/>
                  </a:lnTo>
                  <a:lnTo>
                    <a:pt x="107" y="966"/>
                  </a:lnTo>
                  <a:lnTo>
                    <a:pt x="127" y="996"/>
                  </a:lnTo>
                  <a:lnTo>
                    <a:pt x="132" y="1000"/>
                  </a:lnTo>
                  <a:lnTo>
                    <a:pt x="137" y="1005"/>
                  </a:lnTo>
                  <a:lnTo>
                    <a:pt x="144" y="1009"/>
                  </a:lnTo>
                  <a:lnTo>
                    <a:pt x="151" y="1012"/>
                  </a:lnTo>
                  <a:lnTo>
                    <a:pt x="155" y="1016"/>
                  </a:lnTo>
                  <a:lnTo>
                    <a:pt x="159" y="1020"/>
                  </a:lnTo>
                  <a:lnTo>
                    <a:pt x="161" y="1026"/>
                  </a:lnTo>
                  <a:lnTo>
                    <a:pt x="161" y="1037"/>
                  </a:lnTo>
                  <a:lnTo>
                    <a:pt x="152" y="1045"/>
                  </a:lnTo>
                  <a:lnTo>
                    <a:pt x="145" y="1057"/>
                  </a:lnTo>
                  <a:lnTo>
                    <a:pt x="140" y="1067"/>
                  </a:lnTo>
                  <a:lnTo>
                    <a:pt x="135" y="1080"/>
                  </a:lnTo>
                  <a:lnTo>
                    <a:pt x="129" y="1091"/>
                  </a:lnTo>
                  <a:lnTo>
                    <a:pt x="125" y="1104"/>
                  </a:lnTo>
                  <a:lnTo>
                    <a:pt x="120" y="1116"/>
                  </a:lnTo>
                  <a:lnTo>
                    <a:pt x="116" y="1129"/>
                  </a:lnTo>
                  <a:lnTo>
                    <a:pt x="105" y="1156"/>
                  </a:lnTo>
                  <a:lnTo>
                    <a:pt x="96" y="1185"/>
                  </a:lnTo>
                  <a:lnTo>
                    <a:pt x="87" y="1215"/>
                  </a:lnTo>
                  <a:lnTo>
                    <a:pt x="79" y="1246"/>
                  </a:lnTo>
                  <a:lnTo>
                    <a:pt x="70" y="1277"/>
                  </a:lnTo>
                  <a:lnTo>
                    <a:pt x="62" y="1309"/>
                  </a:lnTo>
                  <a:lnTo>
                    <a:pt x="55" y="1341"/>
                  </a:lnTo>
                  <a:lnTo>
                    <a:pt x="49" y="1372"/>
                  </a:lnTo>
                  <a:lnTo>
                    <a:pt x="134" y="1364"/>
                  </a:lnTo>
                  <a:lnTo>
                    <a:pt x="219" y="1367"/>
                  </a:lnTo>
                  <a:lnTo>
                    <a:pt x="301" y="1380"/>
                  </a:lnTo>
                  <a:lnTo>
                    <a:pt x="384" y="1403"/>
                  </a:lnTo>
                  <a:lnTo>
                    <a:pt x="463" y="1433"/>
                  </a:lnTo>
                  <a:lnTo>
                    <a:pt x="542" y="1470"/>
                  </a:lnTo>
                  <a:lnTo>
                    <a:pt x="616" y="1514"/>
                  </a:lnTo>
                  <a:lnTo>
                    <a:pt x="688" y="1563"/>
                  </a:lnTo>
                  <a:lnTo>
                    <a:pt x="718" y="1590"/>
                  </a:lnTo>
                  <a:lnTo>
                    <a:pt x="728" y="1563"/>
                  </a:lnTo>
                  <a:lnTo>
                    <a:pt x="736" y="1536"/>
                  </a:lnTo>
                  <a:lnTo>
                    <a:pt x="741" y="1507"/>
                  </a:lnTo>
                  <a:lnTo>
                    <a:pt x="744" y="1478"/>
                  </a:lnTo>
                  <a:lnTo>
                    <a:pt x="743" y="1448"/>
                  </a:lnTo>
                  <a:lnTo>
                    <a:pt x="741" y="1420"/>
                  </a:lnTo>
                  <a:lnTo>
                    <a:pt x="737" y="1389"/>
                  </a:lnTo>
                  <a:lnTo>
                    <a:pt x="732" y="1361"/>
                  </a:lnTo>
                  <a:lnTo>
                    <a:pt x="734" y="1354"/>
                  </a:lnTo>
                  <a:lnTo>
                    <a:pt x="741" y="1350"/>
                  </a:lnTo>
                  <a:lnTo>
                    <a:pt x="748" y="1348"/>
                  </a:lnTo>
                  <a:lnTo>
                    <a:pt x="756" y="1352"/>
                  </a:lnTo>
                  <a:lnTo>
                    <a:pt x="764" y="1365"/>
                  </a:lnTo>
                  <a:lnTo>
                    <a:pt x="769" y="1382"/>
                  </a:lnTo>
                  <a:lnTo>
                    <a:pt x="773" y="1397"/>
                  </a:lnTo>
                  <a:lnTo>
                    <a:pt x="777" y="1415"/>
                  </a:lnTo>
                  <a:lnTo>
                    <a:pt x="779" y="1431"/>
                  </a:lnTo>
                  <a:lnTo>
                    <a:pt x="781" y="1449"/>
                  </a:lnTo>
                  <a:lnTo>
                    <a:pt x="782" y="1466"/>
                  </a:lnTo>
                  <a:lnTo>
                    <a:pt x="785" y="1483"/>
                  </a:lnTo>
                  <a:lnTo>
                    <a:pt x="785" y="1524"/>
                  </a:lnTo>
                  <a:lnTo>
                    <a:pt x="787" y="1567"/>
                  </a:lnTo>
                  <a:lnTo>
                    <a:pt x="784" y="1609"/>
                  </a:lnTo>
                  <a:lnTo>
                    <a:pt x="781" y="1652"/>
                  </a:lnTo>
                  <a:lnTo>
                    <a:pt x="774" y="1692"/>
                  </a:lnTo>
                  <a:lnTo>
                    <a:pt x="765" y="1733"/>
                  </a:lnTo>
                  <a:lnTo>
                    <a:pt x="753" y="1773"/>
                  </a:lnTo>
                  <a:lnTo>
                    <a:pt x="740" y="1813"/>
                  </a:lnTo>
                  <a:lnTo>
                    <a:pt x="729" y="1820"/>
                  </a:lnTo>
                  <a:lnTo>
                    <a:pt x="718" y="1818"/>
                  </a:lnTo>
                  <a:lnTo>
                    <a:pt x="709" y="1811"/>
                  </a:lnTo>
                  <a:lnTo>
                    <a:pt x="703" y="1805"/>
                  </a:lnTo>
                  <a:lnTo>
                    <a:pt x="701" y="1796"/>
                  </a:lnTo>
                  <a:lnTo>
                    <a:pt x="702" y="1787"/>
                  </a:lnTo>
                  <a:lnTo>
                    <a:pt x="711" y="1769"/>
                  </a:lnTo>
                  <a:lnTo>
                    <a:pt x="718" y="1753"/>
                  </a:lnTo>
                  <a:lnTo>
                    <a:pt x="721" y="1734"/>
                  </a:lnTo>
                  <a:lnTo>
                    <a:pt x="724" y="1715"/>
                  </a:lnTo>
                  <a:lnTo>
                    <a:pt x="723" y="1694"/>
                  </a:lnTo>
                  <a:lnTo>
                    <a:pt x="720" y="1674"/>
                  </a:lnTo>
                  <a:lnTo>
                    <a:pt x="716" y="1655"/>
                  </a:lnTo>
                  <a:lnTo>
                    <a:pt x="712" y="1637"/>
                  </a:lnTo>
                  <a:lnTo>
                    <a:pt x="664" y="1596"/>
                  </a:lnTo>
                  <a:lnTo>
                    <a:pt x="615" y="1561"/>
                  </a:lnTo>
                  <a:lnTo>
                    <a:pt x="564" y="1529"/>
                  </a:lnTo>
                  <a:lnTo>
                    <a:pt x="511" y="1503"/>
                  </a:lnTo>
                  <a:lnTo>
                    <a:pt x="455" y="1478"/>
                  </a:lnTo>
                  <a:lnTo>
                    <a:pt x="400" y="1457"/>
                  </a:lnTo>
                  <a:lnTo>
                    <a:pt x="344" y="1437"/>
                  </a:lnTo>
                  <a:lnTo>
                    <a:pt x="288" y="1420"/>
                  </a:lnTo>
                  <a:lnTo>
                    <a:pt x="263" y="1415"/>
                  </a:lnTo>
                  <a:lnTo>
                    <a:pt x="239" y="1411"/>
                  </a:lnTo>
                  <a:lnTo>
                    <a:pt x="216" y="1408"/>
                  </a:lnTo>
                  <a:lnTo>
                    <a:pt x="196" y="1408"/>
                  </a:lnTo>
                  <a:lnTo>
                    <a:pt x="173" y="1407"/>
                  </a:lnTo>
                  <a:lnTo>
                    <a:pt x="151" y="1407"/>
                  </a:lnTo>
                  <a:lnTo>
                    <a:pt x="129" y="1409"/>
                  </a:lnTo>
                  <a:lnTo>
                    <a:pt x="108" y="1414"/>
                  </a:lnTo>
                  <a:lnTo>
                    <a:pt x="96" y="1413"/>
                  </a:lnTo>
                  <a:lnTo>
                    <a:pt x="86" y="1416"/>
                  </a:lnTo>
                  <a:lnTo>
                    <a:pt x="75" y="1418"/>
                  </a:lnTo>
                  <a:lnTo>
                    <a:pt x="63" y="1423"/>
                  </a:lnTo>
                  <a:lnTo>
                    <a:pt x="52" y="1425"/>
                  </a:lnTo>
                  <a:lnTo>
                    <a:pt x="40" y="1427"/>
                  </a:lnTo>
                  <a:lnTo>
                    <a:pt x="30" y="1424"/>
                  </a:lnTo>
                  <a:lnTo>
                    <a:pt x="22" y="1420"/>
                  </a:lnTo>
                  <a:lnTo>
                    <a:pt x="4" y="1422"/>
                  </a:lnTo>
                  <a:lnTo>
                    <a:pt x="0" y="1414"/>
                  </a:lnTo>
                  <a:lnTo>
                    <a:pt x="1" y="1408"/>
                  </a:lnTo>
                  <a:lnTo>
                    <a:pt x="4" y="1402"/>
                  </a:lnTo>
                  <a:lnTo>
                    <a:pt x="7" y="1398"/>
                  </a:lnTo>
                  <a:lnTo>
                    <a:pt x="9" y="1394"/>
                  </a:lnTo>
                  <a:lnTo>
                    <a:pt x="11" y="1389"/>
                  </a:lnTo>
                  <a:lnTo>
                    <a:pt x="7" y="1383"/>
                  </a:lnTo>
                  <a:lnTo>
                    <a:pt x="0" y="1377"/>
                  </a:lnTo>
                  <a:lnTo>
                    <a:pt x="0" y="1325"/>
                  </a:lnTo>
                  <a:lnTo>
                    <a:pt x="9" y="1287"/>
                  </a:lnTo>
                  <a:lnTo>
                    <a:pt x="20" y="1250"/>
                  </a:lnTo>
                  <a:lnTo>
                    <a:pt x="30" y="1215"/>
                  </a:lnTo>
                  <a:lnTo>
                    <a:pt x="43" y="1179"/>
                  </a:lnTo>
                  <a:lnTo>
                    <a:pt x="53" y="1144"/>
                  </a:lnTo>
                  <a:lnTo>
                    <a:pt x="67" y="1109"/>
                  </a:lnTo>
                  <a:lnTo>
                    <a:pt x="80" y="1073"/>
                  </a:lnTo>
                  <a:lnTo>
                    <a:pt x="97" y="1039"/>
                  </a:lnTo>
                  <a:lnTo>
                    <a:pt x="68" y="999"/>
                  </a:lnTo>
                  <a:lnTo>
                    <a:pt x="44" y="956"/>
                  </a:lnTo>
                  <a:lnTo>
                    <a:pt x="25" y="910"/>
                  </a:lnTo>
                  <a:lnTo>
                    <a:pt x="14" y="861"/>
                  </a:lnTo>
                  <a:lnTo>
                    <a:pt x="8" y="812"/>
                  </a:lnTo>
                  <a:lnTo>
                    <a:pt x="9" y="762"/>
                  </a:lnTo>
                  <a:lnTo>
                    <a:pt x="16" y="713"/>
                  </a:lnTo>
                  <a:lnTo>
                    <a:pt x="32" y="666"/>
                  </a:lnTo>
                  <a:lnTo>
                    <a:pt x="36" y="655"/>
                  </a:lnTo>
                  <a:lnTo>
                    <a:pt x="43" y="647"/>
                  </a:lnTo>
                  <a:lnTo>
                    <a:pt x="48" y="639"/>
                  </a:lnTo>
                  <a:lnTo>
                    <a:pt x="57" y="633"/>
                  </a:lnTo>
                  <a:lnTo>
                    <a:pt x="64" y="626"/>
                  </a:lnTo>
                  <a:lnTo>
                    <a:pt x="75" y="621"/>
                  </a:lnTo>
                  <a:lnTo>
                    <a:pt x="85" y="616"/>
                  </a:lnTo>
                  <a:lnTo>
                    <a:pt x="95" y="613"/>
                  </a:lnTo>
                  <a:lnTo>
                    <a:pt x="134" y="602"/>
                  </a:lnTo>
                  <a:lnTo>
                    <a:pt x="174" y="594"/>
                  </a:lnTo>
                  <a:lnTo>
                    <a:pt x="215" y="586"/>
                  </a:lnTo>
                  <a:lnTo>
                    <a:pt x="256" y="577"/>
                  </a:lnTo>
                  <a:lnTo>
                    <a:pt x="296" y="566"/>
                  </a:lnTo>
                  <a:lnTo>
                    <a:pt x="336" y="553"/>
                  </a:lnTo>
                  <a:lnTo>
                    <a:pt x="373" y="535"/>
                  </a:lnTo>
                  <a:lnTo>
                    <a:pt x="409" y="514"/>
                  </a:lnTo>
                  <a:lnTo>
                    <a:pt x="383" y="519"/>
                  </a:lnTo>
                  <a:lnTo>
                    <a:pt x="358" y="523"/>
                  </a:lnTo>
                  <a:lnTo>
                    <a:pt x="333" y="524"/>
                  </a:lnTo>
                  <a:lnTo>
                    <a:pt x="309" y="526"/>
                  </a:lnTo>
                  <a:lnTo>
                    <a:pt x="283" y="522"/>
                  </a:lnTo>
                  <a:lnTo>
                    <a:pt x="257" y="519"/>
                  </a:lnTo>
                  <a:lnTo>
                    <a:pt x="232" y="513"/>
                  </a:lnTo>
                  <a:lnTo>
                    <a:pt x="207" y="506"/>
                  </a:lnTo>
                  <a:lnTo>
                    <a:pt x="181" y="475"/>
                  </a:lnTo>
                  <a:lnTo>
                    <a:pt x="160" y="442"/>
                  </a:lnTo>
                  <a:lnTo>
                    <a:pt x="144" y="404"/>
                  </a:lnTo>
                  <a:lnTo>
                    <a:pt x="135" y="367"/>
                  </a:lnTo>
                  <a:lnTo>
                    <a:pt x="129" y="327"/>
                  </a:lnTo>
                  <a:lnTo>
                    <a:pt x="129" y="287"/>
                  </a:lnTo>
                  <a:lnTo>
                    <a:pt x="133" y="248"/>
                  </a:lnTo>
                  <a:lnTo>
                    <a:pt x="143" y="211"/>
                  </a:lnTo>
                  <a:lnTo>
                    <a:pt x="150" y="192"/>
                  </a:lnTo>
                  <a:lnTo>
                    <a:pt x="159" y="175"/>
                  </a:lnTo>
                  <a:lnTo>
                    <a:pt x="168" y="157"/>
                  </a:lnTo>
                  <a:lnTo>
                    <a:pt x="177" y="139"/>
                  </a:lnTo>
                  <a:lnTo>
                    <a:pt x="185" y="121"/>
                  </a:lnTo>
                  <a:lnTo>
                    <a:pt x="193" y="103"/>
                  </a:lnTo>
                  <a:lnTo>
                    <a:pt x="201" y="85"/>
                  </a:lnTo>
                  <a:lnTo>
                    <a:pt x="211" y="68"/>
                  </a:lnTo>
                  <a:lnTo>
                    <a:pt x="195" y="65"/>
                  </a:lnTo>
                  <a:lnTo>
                    <a:pt x="180" y="68"/>
                  </a:lnTo>
                  <a:lnTo>
                    <a:pt x="166" y="72"/>
                  </a:lnTo>
                  <a:lnTo>
                    <a:pt x="153" y="80"/>
                  </a:lnTo>
                  <a:lnTo>
                    <a:pt x="140" y="89"/>
                  </a:lnTo>
                  <a:lnTo>
                    <a:pt x="127" y="98"/>
                  </a:lnTo>
                  <a:lnTo>
                    <a:pt x="115" y="108"/>
                  </a:lnTo>
                  <a:lnTo>
                    <a:pt x="103" y="117"/>
                  </a:lnTo>
                  <a:lnTo>
                    <a:pt x="93" y="116"/>
                  </a:lnTo>
                  <a:lnTo>
                    <a:pt x="83" y="113"/>
                  </a:lnTo>
                  <a:lnTo>
                    <a:pt x="73" y="110"/>
                  </a:lnTo>
                  <a:lnTo>
                    <a:pt x="68" y="104"/>
                  </a:lnTo>
                  <a:lnTo>
                    <a:pt x="70" y="82"/>
                  </a:lnTo>
                  <a:lnTo>
                    <a:pt x="87" y="66"/>
                  </a:lnTo>
                  <a:lnTo>
                    <a:pt x="107" y="53"/>
                  </a:lnTo>
                  <a:lnTo>
                    <a:pt x="126" y="43"/>
                  </a:lnTo>
                  <a:lnTo>
                    <a:pt x="148" y="33"/>
                  </a:lnTo>
                  <a:lnTo>
                    <a:pt x="168" y="25"/>
                  </a:lnTo>
                  <a:lnTo>
                    <a:pt x="192" y="20"/>
                  </a:lnTo>
                  <a:lnTo>
                    <a:pt x="216" y="17"/>
                  </a:lnTo>
                  <a:lnTo>
                    <a:pt x="243" y="18"/>
                  </a:lnTo>
                  <a:lnTo>
                    <a:pt x="256" y="24"/>
                  </a:lnTo>
                  <a:lnTo>
                    <a:pt x="272" y="31"/>
                  </a:lnTo>
                  <a:lnTo>
                    <a:pt x="287" y="38"/>
                  </a:lnTo>
                  <a:lnTo>
                    <a:pt x="303" y="45"/>
                  </a:lnTo>
                  <a:lnTo>
                    <a:pt x="318" y="50"/>
                  </a:lnTo>
                  <a:lnTo>
                    <a:pt x="334" y="55"/>
                  </a:lnTo>
                  <a:lnTo>
                    <a:pt x="351" y="58"/>
                  </a:lnTo>
                  <a:lnTo>
                    <a:pt x="368" y="62"/>
                  </a:lnTo>
                  <a:lnTo>
                    <a:pt x="380" y="70"/>
                  </a:lnTo>
                  <a:lnTo>
                    <a:pt x="393" y="77"/>
                  </a:lnTo>
                  <a:lnTo>
                    <a:pt x="407" y="82"/>
                  </a:lnTo>
                  <a:lnTo>
                    <a:pt x="423" y="86"/>
                  </a:lnTo>
                  <a:lnTo>
                    <a:pt x="438" y="89"/>
                  </a:lnTo>
                  <a:lnTo>
                    <a:pt x="454" y="91"/>
                  </a:lnTo>
                  <a:lnTo>
                    <a:pt x="468" y="95"/>
                  </a:lnTo>
                  <a:lnTo>
                    <a:pt x="481" y="100"/>
                  </a:lnTo>
                  <a:lnTo>
                    <a:pt x="501" y="103"/>
                  </a:lnTo>
                  <a:lnTo>
                    <a:pt x="520" y="103"/>
                  </a:lnTo>
                  <a:lnTo>
                    <a:pt x="540" y="102"/>
                  </a:lnTo>
                  <a:lnTo>
                    <a:pt x="560" y="99"/>
                  </a:lnTo>
                  <a:lnTo>
                    <a:pt x="579" y="96"/>
                  </a:lnTo>
                  <a:lnTo>
                    <a:pt x="599" y="92"/>
                  </a:lnTo>
                  <a:lnTo>
                    <a:pt x="617" y="89"/>
                  </a:lnTo>
                  <a:lnTo>
                    <a:pt x="638" y="86"/>
                  </a:lnTo>
                  <a:lnTo>
                    <a:pt x="641" y="78"/>
                  </a:lnTo>
                  <a:lnTo>
                    <a:pt x="646" y="69"/>
                  </a:lnTo>
                  <a:lnTo>
                    <a:pt x="647" y="58"/>
                  </a:lnTo>
                  <a:lnTo>
                    <a:pt x="649" y="47"/>
                  </a:lnTo>
                  <a:lnTo>
                    <a:pt x="651" y="36"/>
                  </a:lnTo>
                  <a:lnTo>
                    <a:pt x="652" y="25"/>
                  </a:lnTo>
                  <a:lnTo>
                    <a:pt x="653" y="13"/>
                  </a:lnTo>
                  <a:lnTo>
                    <a:pt x="656" y="4"/>
                  </a:lnTo>
                  <a:lnTo>
                    <a:pt x="667" y="0"/>
                  </a:lnTo>
                  <a:lnTo>
                    <a:pt x="679" y="3"/>
                  </a:lnTo>
                  <a:lnTo>
                    <a:pt x="684" y="4"/>
                  </a:lnTo>
                  <a:lnTo>
                    <a:pt x="688" y="9"/>
                  </a:lnTo>
                  <a:lnTo>
                    <a:pt x="691" y="13"/>
                  </a:lnTo>
                  <a:lnTo>
                    <a:pt x="69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63" name="Freeform 15"/>
            <p:cNvSpPr>
              <a:spLocks/>
            </p:cNvSpPr>
            <p:nvPr/>
          </p:nvSpPr>
          <p:spPr bwMode="auto">
            <a:xfrm>
              <a:off x="4008" y="3207"/>
              <a:ext cx="106" cy="81"/>
            </a:xfrm>
            <a:custGeom>
              <a:avLst/>
              <a:gdLst>
                <a:gd name="T0" fmla="*/ 147 w 421"/>
                <a:gd name="T1" fmla="*/ 40 h 406"/>
                <a:gd name="T2" fmla="*/ 129 w 421"/>
                <a:gd name="T3" fmla="*/ 81 h 406"/>
                <a:gd name="T4" fmla="*/ 117 w 421"/>
                <a:gd name="T5" fmla="*/ 126 h 406"/>
                <a:gd name="T6" fmla="*/ 116 w 421"/>
                <a:gd name="T7" fmla="*/ 174 h 406"/>
                <a:gd name="T8" fmla="*/ 125 w 421"/>
                <a:gd name="T9" fmla="*/ 209 h 406"/>
                <a:gd name="T10" fmla="*/ 136 w 421"/>
                <a:gd name="T11" fmla="*/ 230 h 406"/>
                <a:gd name="T12" fmla="*/ 149 w 421"/>
                <a:gd name="T13" fmla="*/ 252 h 406"/>
                <a:gd name="T14" fmla="*/ 168 w 421"/>
                <a:gd name="T15" fmla="*/ 271 h 406"/>
                <a:gd name="T16" fmla="*/ 196 w 421"/>
                <a:gd name="T17" fmla="*/ 287 h 406"/>
                <a:gd name="T18" fmla="*/ 232 w 421"/>
                <a:gd name="T19" fmla="*/ 291 h 406"/>
                <a:gd name="T20" fmla="*/ 267 w 421"/>
                <a:gd name="T21" fmla="*/ 280 h 406"/>
                <a:gd name="T22" fmla="*/ 302 w 421"/>
                <a:gd name="T23" fmla="*/ 268 h 406"/>
                <a:gd name="T24" fmla="*/ 342 w 421"/>
                <a:gd name="T25" fmla="*/ 249 h 406"/>
                <a:gd name="T26" fmla="*/ 373 w 421"/>
                <a:gd name="T27" fmla="*/ 209 h 406"/>
                <a:gd name="T28" fmla="*/ 392 w 421"/>
                <a:gd name="T29" fmla="*/ 163 h 406"/>
                <a:gd name="T30" fmla="*/ 408 w 421"/>
                <a:gd name="T31" fmla="*/ 116 h 406"/>
                <a:gd name="T32" fmla="*/ 416 w 421"/>
                <a:gd name="T33" fmla="*/ 87 h 406"/>
                <a:gd name="T34" fmla="*/ 417 w 421"/>
                <a:gd name="T35" fmla="*/ 73 h 406"/>
                <a:gd name="T36" fmla="*/ 418 w 421"/>
                <a:gd name="T37" fmla="*/ 99 h 406"/>
                <a:gd name="T38" fmla="*/ 409 w 421"/>
                <a:gd name="T39" fmla="*/ 157 h 406"/>
                <a:gd name="T40" fmla="*/ 393 w 421"/>
                <a:gd name="T41" fmla="*/ 215 h 406"/>
                <a:gd name="T42" fmla="*/ 371 w 421"/>
                <a:gd name="T43" fmla="*/ 272 h 406"/>
                <a:gd name="T44" fmla="*/ 345 w 421"/>
                <a:gd name="T45" fmla="*/ 308 h 406"/>
                <a:gd name="T46" fmla="*/ 321 w 421"/>
                <a:gd name="T47" fmla="*/ 332 h 406"/>
                <a:gd name="T48" fmla="*/ 298 w 421"/>
                <a:gd name="T49" fmla="*/ 354 h 406"/>
                <a:gd name="T50" fmla="*/ 273 w 421"/>
                <a:gd name="T51" fmla="*/ 372 h 406"/>
                <a:gd name="T52" fmla="*/ 238 w 421"/>
                <a:gd name="T53" fmla="*/ 388 h 406"/>
                <a:gd name="T54" fmla="*/ 196 w 421"/>
                <a:gd name="T55" fmla="*/ 402 h 406"/>
                <a:gd name="T56" fmla="*/ 152 w 421"/>
                <a:gd name="T57" fmla="*/ 405 h 406"/>
                <a:gd name="T58" fmla="*/ 106 w 421"/>
                <a:gd name="T59" fmla="*/ 395 h 406"/>
                <a:gd name="T60" fmla="*/ 67 w 421"/>
                <a:gd name="T61" fmla="*/ 382 h 406"/>
                <a:gd name="T62" fmla="*/ 42 w 421"/>
                <a:gd name="T63" fmla="*/ 359 h 406"/>
                <a:gd name="T64" fmla="*/ 28 w 421"/>
                <a:gd name="T65" fmla="*/ 331 h 406"/>
                <a:gd name="T66" fmla="*/ 16 w 421"/>
                <a:gd name="T67" fmla="*/ 299 h 406"/>
                <a:gd name="T68" fmla="*/ 4 w 421"/>
                <a:gd name="T69" fmla="*/ 262 h 406"/>
                <a:gd name="T70" fmla="*/ 0 w 421"/>
                <a:gd name="T71" fmla="*/ 218 h 406"/>
                <a:gd name="T72" fmla="*/ 3 w 421"/>
                <a:gd name="T73" fmla="*/ 175 h 406"/>
                <a:gd name="T74" fmla="*/ 17 w 421"/>
                <a:gd name="T75" fmla="*/ 134 h 406"/>
                <a:gd name="T76" fmla="*/ 35 w 421"/>
                <a:gd name="T77" fmla="*/ 94 h 406"/>
                <a:gd name="T78" fmla="*/ 57 w 421"/>
                <a:gd name="T79" fmla="*/ 46 h 406"/>
                <a:gd name="T80" fmla="*/ 89 w 421"/>
                <a:gd name="T81" fmla="*/ 8 h 406"/>
                <a:gd name="T82" fmla="*/ 132 w 421"/>
                <a:gd name="T83" fmla="*/ 3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1" h="406">
                  <a:moveTo>
                    <a:pt x="157" y="22"/>
                  </a:moveTo>
                  <a:lnTo>
                    <a:pt x="147" y="40"/>
                  </a:lnTo>
                  <a:lnTo>
                    <a:pt x="137" y="60"/>
                  </a:lnTo>
                  <a:lnTo>
                    <a:pt x="129" y="81"/>
                  </a:lnTo>
                  <a:lnTo>
                    <a:pt x="123" y="103"/>
                  </a:lnTo>
                  <a:lnTo>
                    <a:pt x="117" y="126"/>
                  </a:lnTo>
                  <a:lnTo>
                    <a:pt x="116" y="150"/>
                  </a:lnTo>
                  <a:lnTo>
                    <a:pt x="116" y="174"/>
                  </a:lnTo>
                  <a:lnTo>
                    <a:pt x="123" y="199"/>
                  </a:lnTo>
                  <a:lnTo>
                    <a:pt x="125" y="209"/>
                  </a:lnTo>
                  <a:lnTo>
                    <a:pt x="130" y="220"/>
                  </a:lnTo>
                  <a:lnTo>
                    <a:pt x="136" y="230"/>
                  </a:lnTo>
                  <a:lnTo>
                    <a:pt x="142" y="242"/>
                  </a:lnTo>
                  <a:lnTo>
                    <a:pt x="149" y="252"/>
                  </a:lnTo>
                  <a:lnTo>
                    <a:pt x="158" y="262"/>
                  </a:lnTo>
                  <a:lnTo>
                    <a:pt x="168" y="271"/>
                  </a:lnTo>
                  <a:lnTo>
                    <a:pt x="179" y="279"/>
                  </a:lnTo>
                  <a:lnTo>
                    <a:pt x="196" y="287"/>
                  </a:lnTo>
                  <a:lnTo>
                    <a:pt x="214" y="292"/>
                  </a:lnTo>
                  <a:lnTo>
                    <a:pt x="232" y="291"/>
                  </a:lnTo>
                  <a:lnTo>
                    <a:pt x="250" y="287"/>
                  </a:lnTo>
                  <a:lnTo>
                    <a:pt x="267" y="280"/>
                  </a:lnTo>
                  <a:lnTo>
                    <a:pt x="284" y="274"/>
                  </a:lnTo>
                  <a:lnTo>
                    <a:pt x="302" y="268"/>
                  </a:lnTo>
                  <a:lnTo>
                    <a:pt x="322" y="266"/>
                  </a:lnTo>
                  <a:lnTo>
                    <a:pt x="342" y="249"/>
                  </a:lnTo>
                  <a:lnTo>
                    <a:pt x="361" y="230"/>
                  </a:lnTo>
                  <a:lnTo>
                    <a:pt x="373" y="209"/>
                  </a:lnTo>
                  <a:lnTo>
                    <a:pt x="385" y="188"/>
                  </a:lnTo>
                  <a:lnTo>
                    <a:pt x="392" y="163"/>
                  </a:lnTo>
                  <a:lnTo>
                    <a:pt x="400" y="140"/>
                  </a:lnTo>
                  <a:lnTo>
                    <a:pt x="408" y="116"/>
                  </a:lnTo>
                  <a:lnTo>
                    <a:pt x="416" y="94"/>
                  </a:lnTo>
                  <a:lnTo>
                    <a:pt x="416" y="87"/>
                  </a:lnTo>
                  <a:lnTo>
                    <a:pt x="417" y="80"/>
                  </a:lnTo>
                  <a:lnTo>
                    <a:pt x="417" y="73"/>
                  </a:lnTo>
                  <a:lnTo>
                    <a:pt x="421" y="69"/>
                  </a:lnTo>
                  <a:lnTo>
                    <a:pt x="418" y="99"/>
                  </a:lnTo>
                  <a:lnTo>
                    <a:pt x="414" y="128"/>
                  </a:lnTo>
                  <a:lnTo>
                    <a:pt x="409" y="157"/>
                  </a:lnTo>
                  <a:lnTo>
                    <a:pt x="402" y="187"/>
                  </a:lnTo>
                  <a:lnTo>
                    <a:pt x="393" y="215"/>
                  </a:lnTo>
                  <a:lnTo>
                    <a:pt x="382" y="243"/>
                  </a:lnTo>
                  <a:lnTo>
                    <a:pt x="371" y="272"/>
                  </a:lnTo>
                  <a:lnTo>
                    <a:pt x="358" y="301"/>
                  </a:lnTo>
                  <a:lnTo>
                    <a:pt x="345" y="308"/>
                  </a:lnTo>
                  <a:lnTo>
                    <a:pt x="332" y="320"/>
                  </a:lnTo>
                  <a:lnTo>
                    <a:pt x="321" y="332"/>
                  </a:lnTo>
                  <a:lnTo>
                    <a:pt x="310" y="345"/>
                  </a:lnTo>
                  <a:lnTo>
                    <a:pt x="298" y="354"/>
                  </a:lnTo>
                  <a:lnTo>
                    <a:pt x="286" y="365"/>
                  </a:lnTo>
                  <a:lnTo>
                    <a:pt x="273" y="372"/>
                  </a:lnTo>
                  <a:lnTo>
                    <a:pt x="259" y="377"/>
                  </a:lnTo>
                  <a:lnTo>
                    <a:pt x="238" y="388"/>
                  </a:lnTo>
                  <a:lnTo>
                    <a:pt x="218" y="398"/>
                  </a:lnTo>
                  <a:lnTo>
                    <a:pt x="196" y="402"/>
                  </a:lnTo>
                  <a:lnTo>
                    <a:pt x="174" y="406"/>
                  </a:lnTo>
                  <a:lnTo>
                    <a:pt x="152" y="405"/>
                  </a:lnTo>
                  <a:lnTo>
                    <a:pt x="129" y="401"/>
                  </a:lnTo>
                  <a:lnTo>
                    <a:pt x="106" y="395"/>
                  </a:lnTo>
                  <a:lnTo>
                    <a:pt x="85" y="389"/>
                  </a:lnTo>
                  <a:lnTo>
                    <a:pt x="67" y="382"/>
                  </a:lnTo>
                  <a:lnTo>
                    <a:pt x="53" y="372"/>
                  </a:lnTo>
                  <a:lnTo>
                    <a:pt x="42" y="359"/>
                  </a:lnTo>
                  <a:lnTo>
                    <a:pt x="35" y="346"/>
                  </a:lnTo>
                  <a:lnTo>
                    <a:pt x="28" y="331"/>
                  </a:lnTo>
                  <a:lnTo>
                    <a:pt x="22" y="315"/>
                  </a:lnTo>
                  <a:lnTo>
                    <a:pt x="16" y="299"/>
                  </a:lnTo>
                  <a:lnTo>
                    <a:pt x="10" y="285"/>
                  </a:lnTo>
                  <a:lnTo>
                    <a:pt x="4" y="262"/>
                  </a:lnTo>
                  <a:lnTo>
                    <a:pt x="2" y="240"/>
                  </a:lnTo>
                  <a:lnTo>
                    <a:pt x="0" y="218"/>
                  </a:lnTo>
                  <a:lnTo>
                    <a:pt x="1" y="196"/>
                  </a:lnTo>
                  <a:lnTo>
                    <a:pt x="3" y="175"/>
                  </a:lnTo>
                  <a:lnTo>
                    <a:pt x="9" y="154"/>
                  </a:lnTo>
                  <a:lnTo>
                    <a:pt x="17" y="134"/>
                  </a:lnTo>
                  <a:lnTo>
                    <a:pt x="28" y="116"/>
                  </a:lnTo>
                  <a:lnTo>
                    <a:pt x="35" y="94"/>
                  </a:lnTo>
                  <a:lnTo>
                    <a:pt x="45" y="70"/>
                  </a:lnTo>
                  <a:lnTo>
                    <a:pt x="57" y="46"/>
                  </a:lnTo>
                  <a:lnTo>
                    <a:pt x="73" y="24"/>
                  </a:lnTo>
                  <a:lnTo>
                    <a:pt x="89" y="8"/>
                  </a:lnTo>
                  <a:lnTo>
                    <a:pt x="109" y="0"/>
                  </a:lnTo>
                  <a:lnTo>
                    <a:pt x="132" y="3"/>
                  </a:lnTo>
                  <a:lnTo>
                    <a:pt x="157"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64" name="Freeform 16"/>
            <p:cNvSpPr>
              <a:spLocks/>
            </p:cNvSpPr>
            <p:nvPr/>
          </p:nvSpPr>
          <p:spPr bwMode="auto">
            <a:xfrm>
              <a:off x="4068" y="3217"/>
              <a:ext cx="20" cy="13"/>
            </a:xfrm>
            <a:custGeom>
              <a:avLst/>
              <a:gdLst>
                <a:gd name="T0" fmla="*/ 76 w 76"/>
                <a:gd name="T1" fmla="*/ 12 h 65"/>
                <a:gd name="T2" fmla="*/ 76 w 76"/>
                <a:gd name="T3" fmla="*/ 20 h 65"/>
                <a:gd name="T4" fmla="*/ 75 w 76"/>
                <a:gd name="T5" fmla="*/ 29 h 65"/>
                <a:gd name="T6" fmla="*/ 70 w 76"/>
                <a:gd name="T7" fmla="*/ 36 h 65"/>
                <a:gd name="T8" fmla="*/ 67 w 76"/>
                <a:gd name="T9" fmla="*/ 43 h 65"/>
                <a:gd name="T10" fmla="*/ 60 w 76"/>
                <a:gd name="T11" fmla="*/ 49 h 65"/>
                <a:gd name="T12" fmla="*/ 54 w 76"/>
                <a:gd name="T13" fmla="*/ 55 h 65"/>
                <a:gd name="T14" fmla="*/ 48 w 76"/>
                <a:gd name="T15" fmla="*/ 59 h 65"/>
                <a:gd name="T16" fmla="*/ 44 w 76"/>
                <a:gd name="T17" fmla="*/ 65 h 65"/>
                <a:gd name="T18" fmla="*/ 34 w 76"/>
                <a:gd name="T19" fmla="*/ 63 h 65"/>
                <a:gd name="T20" fmla="*/ 26 w 76"/>
                <a:gd name="T21" fmla="*/ 64 h 65"/>
                <a:gd name="T22" fmla="*/ 18 w 76"/>
                <a:gd name="T23" fmla="*/ 63 h 65"/>
                <a:gd name="T24" fmla="*/ 11 w 76"/>
                <a:gd name="T25" fmla="*/ 59 h 65"/>
                <a:gd name="T26" fmla="*/ 6 w 76"/>
                <a:gd name="T27" fmla="*/ 49 h 65"/>
                <a:gd name="T28" fmla="*/ 3 w 76"/>
                <a:gd name="T29" fmla="*/ 41 h 65"/>
                <a:gd name="T30" fmla="*/ 0 w 76"/>
                <a:gd name="T31" fmla="*/ 31 h 65"/>
                <a:gd name="T32" fmla="*/ 1 w 76"/>
                <a:gd name="T33" fmla="*/ 20 h 65"/>
                <a:gd name="T34" fmla="*/ 19 w 76"/>
                <a:gd name="T35" fmla="*/ 0 h 65"/>
                <a:gd name="T36" fmla="*/ 26 w 76"/>
                <a:gd name="T37" fmla="*/ 2 h 65"/>
                <a:gd name="T38" fmla="*/ 33 w 76"/>
                <a:gd name="T39" fmla="*/ 4 h 65"/>
                <a:gd name="T40" fmla="*/ 40 w 76"/>
                <a:gd name="T41" fmla="*/ 5 h 65"/>
                <a:gd name="T42" fmla="*/ 46 w 76"/>
                <a:gd name="T43" fmla="*/ 8 h 65"/>
                <a:gd name="T44" fmla="*/ 53 w 76"/>
                <a:gd name="T45" fmla="*/ 9 h 65"/>
                <a:gd name="T46" fmla="*/ 60 w 76"/>
                <a:gd name="T47" fmla="*/ 10 h 65"/>
                <a:gd name="T48" fmla="*/ 67 w 76"/>
                <a:gd name="T49" fmla="*/ 11 h 65"/>
                <a:gd name="T50" fmla="*/ 76 w 76"/>
                <a:gd name="T51" fmla="*/ 1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65">
                  <a:moveTo>
                    <a:pt x="76" y="12"/>
                  </a:moveTo>
                  <a:lnTo>
                    <a:pt x="76" y="20"/>
                  </a:lnTo>
                  <a:lnTo>
                    <a:pt x="75" y="29"/>
                  </a:lnTo>
                  <a:lnTo>
                    <a:pt x="70" y="36"/>
                  </a:lnTo>
                  <a:lnTo>
                    <a:pt x="67" y="43"/>
                  </a:lnTo>
                  <a:lnTo>
                    <a:pt x="60" y="49"/>
                  </a:lnTo>
                  <a:lnTo>
                    <a:pt x="54" y="55"/>
                  </a:lnTo>
                  <a:lnTo>
                    <a:pt x="48" y="59"/>
                  </a:lnTo>
                  <a:lnTo>
                    <a:pt x="44" y="65"/>
                  </a:lnTo>
                  <a:lnTo>
                    <a:pt x="34" y="63"/>
                  </a:lnTo>
                  <a:lnTo>
                    <a:pt x="26" y="64"/>
                  </a:lnTo>
                  <a:lnTo>
                    <a:pt x="18" y="63"/>
                  </a:lnTo>
                  <a:lnTo>
                    <a:pt x="11" y="59"/>
                  </a:lnTo>
                  <a:lnTo>
                    <a:pt x="6" y="49"/>
                  </a:lnTo>
                  <a:lnTo>
                    <a:pt x="3" y="41"/>
                  </a:lnTo>
                  <a:lnTo>
                    <a:pt x="0" y="31"/>
                  </a:lnTo>
                  <a:lnTo>
                    <a:pt x="1" y="20"/>
                  </a:lnTo>
                  <a:lnTo>
                    <a:pt x="19" y="0"/>
                  </a:lnTo>
                  <a:lnTo>
                    <a:pt x="26" y="2"/>
                  </a:lnTo>
                  <a:lnTo>
                    <a:pt x="33" y="4"/>
                  </a:lnTo>
                  <a:lnTo>
                    <a:pt x="40" y="5"/>
                  </a:lnTo>
                  <a:lnTo>
                    <a:pt x="46" y="8"/>
                  </a:lnTo>
                  <a:lnTo>
                    <a:pt x="53" y="9"/>
                  </a:lnTo>
                  <a:lnTo>
                    <a:pt x="60" y="10"/>
                  </a:lnTo>
                  <a:lnTo>
                    <a:pt x="67" y="11"/>
                  </a:lnTo>
                  <a:lnTo>
                    <a:pt x="76"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65" name="Freeform 17"/>
            <p:cNvSpPr>
              <a:spLocks/>
            </p:cNvSpPr>
            <p:nvPr/>
          </p:nvSpPr>
          <p:spPr bwMode="auto">
            <a:xfrm>
              <a:off x="4178" y="3227"/>
              <a:ext cx="116" cy="117"/>
            </a:xfrm>
            <a:custGeom>
              <a:avLst/>
              <a:gdLst>
                <a:gd name="T0" fmla="*/ 403 w 466"/>
                <a:gd name="T1" fmla="*/ 71 h 581"/>
                <a:gd name="T2" fmla="*/ 429 w 466"/>
                <a:gd name="T3" fmla="*/ 112 h 581"/>
                <a:gd name="T4" fmla="*/ 448 w 466"/>
                <a:gd name="T5" fmla="*/ 158 h 581"/>
                <a:gd name="T6" fmla="*/ 459 w 466"/>
                <a:gd name="T7" fmla="*/ 206 h 581"/>
                <a:gd name="T8" fmla="*/ 466 w 466"/>
                <a:gd name="T9" fmla="*/ 258 h 581"/>
                <a:gd name="T10" fmla="*/ 466 w 466"/>
                <a:gd name="T11" fmla="*/ 309 h 581"/>
                <a:gd name="T12" fmla="*/ 459 w 466"/>
                <a:gd name="T13" fmla="*/ 361 h 581"/>
                <a:gd name="T14" fmla="*/ 447 w 466"/>
                <a:gd name="T15" fmla="*/ 410 h 581"/>
                <a:gd name="T16" fmla="*/ 430 w 466"/>
                <a:gd name="T17" fmla="*/ 458 h 581"/>
                <a:gd name="T18" fmla="*/ 410 w 466"/>
                <a:gd name="T19" fmla="*/ 480 h 581"/>
                <a:gd name="T20" fmla="*/ 391 w 466"/>
                <a:gd name="T21" fmla="*/ 502 h 581"/>
                <a:gd name="T22" fmla="*/ 369 w 466"/>
                <a:gd name="T23" fmla="*/ 522 h 581"/>
                <a:gd name="T24" fmla="*/ 347 w 466"/>
                <a:gd name="T25" fmla="*/ 542 h 581"/>
                <a:gd name="T26" fmla="*/ 322 w 466"/>
                <a:gd name="T27" fmla="*/ 557 h 581"/>
                <a:gd name="T28" fmla="*/ 297 w 466"/>
                <a:gd name="T29" fmla="*/ 570 h 581"/>
                <a:gd name="T30" fmla="*/ 269 w 466"/>
                <a:gd name="T31" fmla="*/ 577 h 581"/>
                <a:gd name="T32" fmla="*/ 239 w 466"/>
                <a:gd name="T33" fmla="*/ 581 h 581"/>
                <a:gd name="T34" fmla="*/ 207 w 466"/>
                <a:gd name="T35" fmla="*/ 576 h 581"/>
                <a:gd name="T36" fmla="*/ 176 w 466"/>
                <a:gd name="T37" fmla="*/ 572 h 581"/>
                <a:gd name="T38" fmla="*/ 146 w 466"/>
                <a:gd name="T39" fmla="*/ 562 h 581"/>
                <a:gd name="T40" fmla="*/ 120 w 466"/>
                <a:gd name="T41" fmla="*/ 551 h 581"/>
                <a:gd name="T42" fmla="*/ 93 w 466"/>
                <a:gd name="T43" fmla="*/ 536 h 581"/>
                <a:gd name="T44" fmla="*/ 70 w 466"/>
                <a:gd name="T45" fmla="*/ 517 h 581"/>
                <a:gd name="T46" fmla="*/ 48 w 466"/>
                <a:gd name="T47" fmla="*/ 495 h 581"/>
                <a:gd name="T48" fmla="*/ 30 w 466"/>
                <a:gd name="T49" fmla="*/ 470 h 581"/>
                <a:gd name="T50" fmla="*/ 15 w 466"/>
                <a:gd name="T51" fmla="*/ 424 h 581"/>
                <a:gd name="T52" fmla="*/ 5 w 466"/>
                <a:gd name="T53" fmla="*/ 378 h 581"/>
                <a:gd name="T54" fmla="*/ 0 w 466"/>
                <a:gd name="T55" fmla="*/ 331 h 581"/>
                <a:gd name="T56" fmla="*/ 1 w 466"/>
                <a:gd name="T57" fmla="*/ 285 h 581"/>
                <a:gd name="T58" fmla="*/ 8 w 466"/>
                <a:gd name="T59" fmla="*/ 238 h 581"/>
                <a:gd name="T60" fmla="*/ 22 w 466"/>
                <a:gd name="T61" fmla="*/ 193 h 581"/>
                <a:gd name="T62" fmla="*/ 41 w 466"/>
                <a:gd name="T63" fmla="*/ 151 h 581"/>
                <a:gd name="T64" fmla="*/ 70 w 466"/>
                <a:gd name="T65" fmla="*/ 112 h 581"/>
                <a:gd name="T66" fmla="*/ 85 w 466"/>
                <a:gd name="T67" fmla="*/ 96 h 581"/>
                <a:gd name="T68" fmla="*/ 101 w 466"/>
                <a:gd name="T69" fmla="*/ 79 h 581"/>
                <a:gd name="T70" fmla="*/ 115 w 466"/>
                <a:gd name="T71" fmla="*/ 63 h 581"/>
                <a:gd name="T72" fmla="*/ 133 w 466"/>
                <a:gd name="T73" fmla="*/ 49 h 581"/>
                <a:gd name="T74" fmla="*/ 149 w 466"/>
                <a:gd name="T75" fmla="*/ 34 h 581"/>
                <a:gd name="T76" fmla="*/ 168 w 466"/>
                <a:gd name="T77" fmla="*/ 24 h 581"/>
                <a:gd name="T78" fmla="*/ 189 w 466"/>
                <a:gd name="T79" fmla="*/ 17 h 581"/>
                <a:gd name="T80" fmla="*/ 213 w 466"/>
                <a:gd name="T81" fmla="*/ 13 h 581"/>
                <a:gd name="T82" fmla="*/ 231 w 466"/>
                <a:gd name="T83" fmla="*/ 5 h 581"/>
                <a:gd name="T84" fmla="*/ 249 w 466"/>
                <a:gd name="T85" fmla="*/ 1 h 581"/>
                <a:gd name="T86" fmla="*/ 267 w 466"/>
                <a:gd name="T87" fmla="*/ 0 h 581"/>
                <a:gd name="T88" fmla="*/ 287 w 466"/>
                <a:gd name="T89" fmla="*/ 4 h 581"/>
                <a:gd name="T90" fmla="*/ 304 w 466"/>
                <a:gd name="T91" fmla="*/ 9 h 581"/>
                <a:gd name="T92" fmla="*/ 323 w 466"/>
                <a:gd name="T93" fmla="*/ 16 h 581"/>
                <a:gd name="T94" fmla="*/ 341 w 466"/>
                <a:gd name="T95" fmla="*/ 23 h 581"/>
                <a:gd name="T96" fmla="*/ 360 w 466"/>
                <a:gd name="T97" fmla="*/ 30 h 581"/>
                <a:gd name="T98" fmla="*/ 403 w 466"/>
                <a:gd name="T99" fmla="*/ 71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6" h="581">
                  <a:moveTo>
                    <a:pt x="403" y="71"/>
                  </a:moveTo>
                  <a:lnTo>
                    <a:pt x="429" y="112"/>
                  </a:lnTo>
                  <a:lnTo>
                    <a:pt x="448" y="158"/>
                  </a:lnTo>
                  <a:lnTo>
                    <a:pt x="459" y="206"/>
                  </a:lnTo>
                  <a:lnTo>
                    <a:pt x="466" y="258"/>
                  </a:lnTo>
                  <a:lnTo>
                    <a:pt x="466" y="309"/>
                  </a:lnTo>
                  <a:lnTo>
                    <a:pt x="459" y="361"/>
                  </a:lnTo>
                  <a:lnTo>
                    <a:pt x="447" y="410"/>
                  </a:lnTo>
                  <a:lnTo>
                    <a:pt x="430" y="458"/>
                  </a:lnTo>
                  <a:lnTo>
                    <a:pt x="410" y="480"/>
                  </a:lnTo>
                  <a:lnTo>
                    <a:pt x="391" y="502"/>
                  </a:lnTo>
                  <a:lnTo>
                    <a:pt x="369" y="522"/>
                  </a:lnTo>
                  <a:lnTo>
                    <a:pt x="347" y="542"/>
                  </a:lnTo>
                  <a:lnTo>
                    <a:pt x="322" y="557"/>
                  </a:lnTo>
                  <a:lnTo>
                    <a:pt x="297" y="570"/>
                  </a:lnTo>
                  <a:lnTo>
                    <a:pt x="269" y="577"/>
                  </a:lnTo>
                  <a:lnTo>
                    <a:pt x="239" y="581"/>
                  </a:lnTo>
                  <a:lnTo>
                    <a:pt x="207" y="576"/>
                  </a:lnTo>
                  <a:lnTo>
                    <a:pt x="176" y="572"/>
                  </a:lnTo>
                  <a:lnTo>
                    <a:pt x="146" y="562"/>
                  </a:lnTo>
                  <a:lnTo>
                    <a:pt x="120" y="551"/>
                  </a:lnTo>
                  <a:lnTo>
                    <a:pt x="93" y="536"/>
                  </a:lnTo>
                  <a:lnTo>
                    <a:pt x="70" y="517"/>
                  </a:lnTo>
                  <a:lnTo>
                    <a:pt x="48" y="495"/>
                  </a:lnTo>
                  <a:lnTo>
                    <a:pt x="30" y="470"/>
                  </a:lnTo>
                  <a:lnTo>
                    <a:pt x="15" y="424"/>
                  </a:lnTo>
                  <a:lnTo>
                    <a:pt x="5" y="378"/>
                  </a:lnTo>
                  <a:lnTo>
                    <a:pt x="0" y="331"/>
                  </a:lnTo>
                  <a:lnTo>
                    <a:pt x="1" y="285"/>
                  </a:lnTo>
                  <a:lnTo>
                    <a:pt x="8" y="238"/>
                  </a:lnTo>
                  <a:lnTo>
                    <a:pt x="22" y="193"/>
                  </a:lnTo>
                  <a:lnTo>
                    <a:pt x="41" y="151"/>
                  </a:lnTo>
                  <a:lnTo>
                    <a:pt x="70" y="112"/>
                  </a:lnTo>
                  <a:lnTo>
                    <a:pt x="85" y="96"/>
                  </a:lnTo>
                  <a:lnTo>
                    <a:pt x="101" y="79"/>
                  </a:lnTo>
                  <a:lnTo>
                    <a:pt x="115" y="63"/>
                  </a:lnTo>
                  <a:lnTo>
                    <a:pt x="133" y="49"/>
                  </a:lnTo>
                  <a:lnTo>
                    <a:pt x="149" y="34"/>
                  </a:lnTo>
                  <a:lnTo>
                    <a:pt x="168" y="24"/>
                  </a:lnTo>
                  <a:lnTo>
                    <a:pt x="189" y="17"/>
                  </a:lnTo>
                  <a:lnTo>
                    <a:pt x="213" y="13"/>
                  </a:lnTo>
                  <a:lnTo>
                    <a:pt x="231" y="5"/>
                  </a:lnTo>
                  <a:lnTo>
                    <a:pt x="249" y="1"/>
                  </a:lnTo>
                  <a:lnTo>
                    <a:pt x="267" y="0"/>
                  </a:lnTo>
                  <a:lnTo>
                    <a:pt x="287" y="4"/>
                  </a:lnTo>
                  <a:lnTo>
                    <a:pt x="304" y="9"/>
                  </a:lnTo>
                  <a:lnTo>
                    <a:pt x="323" y="16"/>
                  </a:lnTo>
                  <a:lnTo>
                    <a:pt x="341" y="23"/>
                  </a:lnTo>
                  <a:lnTo>
                    <a:pt x="360" y="30"/>
                  </a:lnTo>
                  <a:lnTo>
                    <a:pt x="403"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66" name="Freeform 18"/>
            <p:cNvSpPr>
              <a:spLocks/>
            </p:cNvSpPr>
            <p:nvPr/>
          </p:nvSpPr>
          <p:spPr bwMode="auto">
            <a:xfrm>
              <a:off x="4253" y="3238"/>
              <a:ext cx="14" cy="15"/>
            </a:xfrm>
            <a:custGeom>
              <a:avLst/>
              <a:gdLst>
                <a:gd name="T0" fmla="*/ 56 w 56"/>
                <a:gd name="T1" fmla="*/ 34 h 75"/>
                <a:gd name="T2" fmla="*/ 53 w 56"/>
                <a:gd name="T3" fmla="*/ 45 h 75"/>
                <a:gd name="T4" fmla="*/ 49 w 56"/>
                <a:gd name="T5" fmla="*/ 55 h 75"/>
                <a:gd name="T6" fmla="*/ 41 w 56"/>
                <a:gd name="T7" fmla="*/ 65 h 75"/>
                <a:gd name="T8" fmla="*/ 34 w 56"/>
                <a:gd name="T9" fmla="*/ 75 h 75"/>
                <a:gd name="T10" fmla="*/ 26 w 56"/>
                <a:gd name="T11" fmla="*/ 74 h 75"/>
                <a:gd name="T12" fmla="*/ 21 w 56"/>
                <a:gd name="T13" fmla="*/ 72 h 75"/>
                <a:gd name="T14" fmla="*/ 17 w 56"/>
                <a:gd name="T15" fmla="*/ 68 h 75"/>
                <a:gd name="T16" fmla="*/ 15 w 56"/>
                <a:gd name="T17" fmla="*/ 65 h 75"/>
                <a:gd name="T18" fmla="*/ 9 w 56"/>
                <a:gd name="T19" fmla="*/ 54 h 75"/>
                <a:gd name="T20" fmla="*/ 4 w 56"/>
                <a:gd name="T21" fmla="*/ 45 h 75"/>
                <a:gd name="T22" fmla="*/ 0 w 56"/>
                <a:gd name="T23" fmla="*/ 33 h 75"/>
                <a:gd name="T24" fmla="*/ 3 w 56"/>
                <a:gd name="T25" fmla="*/ 22 h 75"/>
                <a:gd name="T26" fmla="*/ 7 w 56"/>
                <a:gd name="T27" fmla="*/ 11 h 75"/>
                <a:gd name="T28" fmla="*/ 10 w 56"/>
                <a:gd name="T29" fmla="*/ 0 h 75"/>
                <a:gd name="T30" fmla="*/ 21 w 56"/>
                <a:gd name="T31" fmla="*/ 6 h 75"/>
                <a:gd name="T32" fmla="*/ 33 w 56"/>
                <a:gd name="T33" fmla="*/ 14 h 75"/>
                <a:gd name="T34" fmla="*/ 44 w 56"/>
                <a:gd name="T35" fmla="*/ 22 h 75"/>
                <a:gd name="T36" fmla="*/ 56 w 56"/>
                <a:gd name="T37" fmla="*/ 3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75">
                  <a:moveTo>
                    <a:pt x="56" y="34"/>
                  </a:moveTo>
                  <a:lnTo>
                    <a:pt x="53" y="45"/>
                  </a:lnTo>
                  <a:lnTo>
                    <a:pt x="49" y="55"/>
                  </a:lnTo>
                  <a:lnTo>
                    <a:pt x="41" y="65"/>
                  </a:lnTo>
                  <a:lnTo>
                    <a:pt x="34" y="75"/>
                  </a:lnTo>
                  <a:lnTo>
                    <a:pt x="26" y="74"/>
                  </a:lnTo>
                  <a:lnTo>
                    <a:pt x="21" y="72"/>
                  </a:lnTo>
                  <a:lnTo>
                    <a:pt x="17" y="68"/>
                  </a:lnTo>
                  <a:lnTo>
                    <a:pt x="15" y="65"/>
                  </a:lnTo>
                  <a:lnTo>
                    <a:pt x="9" y="54"/>
                  </a:lnTo>
                  <a:lnTo>
                    <a:pt x="4" y="45"/>
                  </a:lnTo>
                  <a:lnTo>
                    <a:pt x="0" y="33"/>
                  </a:lnTo>
                  <a:lnTo>
                    <a:pt x="3" y="22"/>
                  </a:lnTo>
                  <a:lnTo>
                    <a:pt x="7" y="11"/>
                  </a:lnTo>
                  <a:lnTo>
                    <a:pt x="10" y="0"/>
                  </a:lnTo>
                  <a:lnTo>
                    <a:pt x="21" y="6"/>
                  </a:lnTo>
                  <a:lnTo>
                    <a:pt x="33" y="14"/>
                  </a:lnTo>
                  <a:lnTo>
                    <a:pt x="44" y="22"/>
                  </a:lnTo>
                  <a:lnTo>
                    <a:pt x="56"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67" name="Freeform 19"/>
            <p:cNvSpPr>
              <a:spLocks/>
            </p:cNvSpPr>
            <p:nvPr/>
          </p:nvSpPr>
          <p:spPr bwMode="auto">
            <a:xfrm>
              <a:off x="4188" y="3239"/>
              <a:ext cx="95" cy="98"/>
            </a:xfrm>
            <a:custGeom>
              <a:avLst/>
              <a:gdLst>
                <a:gd name="T0" fmla="*/ 146 w 382"/>
                <a:gd name="T1" fmla="*/ 25 h 488"/>
                <a:gd name="T2" fmla="*/ 130 w 382"/>
                <a:gd name="T3" fmla="*/ 77 h 488"/>
                <a:gd name="T4" fmla="*/ 125 w 382"/>
                <a:gd name="T5" fmla="*/ 131 h 488"/>
                <a:gd name="T6" fmla="*/ 134 w 382"/>
                <a:gd name="T7" fmla="*/ 184 h 488"/>
                <a:gd name="T8" fmla="*/ 155 w 382"/>
                <a:gd name="T9" fmla="*/ 218 h 488"/>
                <a:gd name="T10" fmla="*/ 171 w 382"/>
                <a:gd name="T11" fmla="*/ 235 h 488"/>
                <a:gd name="T12" fmla="*/ 190 w 382"/>
                <a:gd name="T13" fmla="*/ 249 h 488"/>
                <a:gd name="T14" fmla="*/ 210 w 382"/>
                <a:gd name="T15" fmla="*/ 258 h 488"/>
                <a:gd name="T16" fmla="*/ 306 w 382"/>
                <a:gd name="T17" fmla="*/ 252 h 488"/>
                <a:gd name="T18" fmla="*/ 325 w 382"/>
                <a:gd name="T19" fmla="*/ 236 h 488"/>
                <a:gd name="T20" fmla="*/ 345 w 382"/>
                <a:gd name="T21" fmla="*/ 223 h 488"/>
                <a:gd name="T22" fmla="*/ 363 w 382"/>
                <a:gd name="T23" fmla="*/ 206 h 488"/>
                <a:gd name="T24" fmla="*/ 379 w 382"/>
                <a:gd name="T25" fmla="*/ 188 h 488"/>
                <a:gd name="T26" fmla="*/ 382 w 382"/>
                <a:gd name="T27" fmla="*/ 234 h 488"/>
                <a:gd name="T28" fmla="*/ 378 w 382"/>
                <a:gd name="T29" fmla="*/ 284 h 488"/>
                <a:gd name="T30" fmla="*/ 365 w 382"/>
                <a:gd name="T31" fmla="*/ 335 h 488"/>
                <a:gd name="T32" fmla="*/ 342 w 382"/>
                <a:gd name="T33" fmla="*/ 382 h 488"/>
                <a:gd name="T34" fmla="*/ 336 w 382"/>
                <a:gd name="T35" fmla="*/ 409 h 488"/>
                <a:gd name="T36" fmla="*/ 320 w 382"/>
                <a:gd name="T37" fmla="*/ 433 h 488"/>
                <a:gd name="T38" fmla="*/ 297 w 382"/>
                <a:gd name="T39" fmla="*/ 453 h 488"/>
                <a:gd name="T40" fmla="*/ 272 w 382"/>
                <a:gd name="T41" fmla="*/ 468 h 488"/>
                <a:gd name="T42" fmla="*/ 231 w 382"/>
                <a:gd name="T43" fmla="*/ 481 h 488"/>
                <a:gd name="T44" fmla="*/ 184 w 382"/>
                <a:gd name="T45" fmla="*/ 488 h 488"/>
                <a:gd name="T46" fmla="*/ 137 w 382"/>
                <a:gd name="T47" fmla="*/ 482 h 488"/>
                <a:gd name="T48" fmla="*/ 99 w 382"/>
                <a:gd name="T49" fmla="*/ 462 h 488"/>
                <a:gd name="T50" fmla="*/ 59 w 382"/>
                <a:gd name="T51" fmla="*/ 434 h 488"/>
                <a:gd name="T52" fmla="*/ 30 w 382"/>
                <a:gd name="T53" fmla="*/ 400 h 488"/>
                <a:gd name="T54" fmla="*/ 9 w 382"/>
                <a:gd name="T55" fmla="*/ 357 h 488"/>
                <a:gd name="T56" fmla="*/ 0 w 382"/>
                <a:gd name="T57" fmla="*/ 312 h 488"/>
                <a:gd name="T58" fmla="*/ 2 w 382"/>
                <a:gd name="T59" fmla="*/ 295 h 488"/>
                <a:gd name="T60" fmla="*/ 0 w 382"/>
                <a:gd name="T61" fmla="*/ 277 h 488"/>
                <a:gd name="T62" fmla="*/ 0 w 382"/>
                <a:gd name="T63" fmla="*/ 256 h 488"/>
                <a:gd name="T64" fmla="*/ 1 w 382"/>
                <a:gd name="T65" fmla="*/ 235 h 488"/>
                <a:gd name="T66" fmla="*/ 10 w 382"/>
                <a:gd name="T67" fmla="*/ 192 h 488"/>
                <a:gd name="T68" fmla="*/ 35 w 382"/>
                <a:gd name="T69" fmla="*/ 125 h 488"/>
                <a:gd name="T70" fmla="*/ 74 w 382"/>
                <a:gd name="T71" fmla="*/ 64 h 488"/>
                <a:gd name="T72" fmla="*/ 126 w 382"/>
                <a:gd name="T73" fmla="*/ 17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2" h="488">
                  <a:moveTo>
                    <a:pt x="157" y="0"/>
                  </a:moveTo>
                  <a:lnTo>
                    <a:pt x="146" y="25"/>
                  </a:lnTo>
                  <a:lnTo>
                    <a:pt x="138" y="51"/>
                  </a:lnTo>
                  <a:lnTo>
                    <a:pt x="130" y="77"/>
                  </a:lnTo>
                  <a:lnTo>
                    <a:pt x="127" y="105"/>
                  </a:lnTo>
                  <a:lnTo>
                    <a:pt x="125" y="131"/>
                  </a:lnTo>
                  <a:lnTo>
                    <a:pt x="127" y="158"/>
                  </a:lnTo>
                  <a:lnTo>
                    <a:pt x="134" y="184"/>
                  </a:lnTo>
                  <a:lnTo>
                    <a:pt x="149" y="210"/>
                  </a:lnTo>
                  <a:lnTo>
                    <a:pt x="155" y="218"/>
                  </a:lnTo>
                  <a:lnTo>
                    <a:pt x="163" y="226"/>
                  </a:lnTo>
                  <a:lnTo>
                    <a:pt x="171" y="235"/>
                  </a:lnTo>
                  <a:lnTo>
                    <a:pt x="181" y="243"/>
                  </a:lnTo>
                  <a:lnTo>
                    <a:pt x="190" y="249"/>
                  </a:lnTo>
                  <a:lnTo>
                    <a:pt x="200" y="255"/>
                  </a:lnTo>
                  <a:lnTo>
                    <a:pt x="210" y="258"/>
                  </a:lnTo>
                  <a:lnTo>
                    <a:pt x="223" y="263"/>
                  </a:lnTo>
                  <a:lnTo>
                    <a:pt x="306" y="252"/>
                  </a:lnTo>
                  <a:lnTo>
                    <a:pt x="314" y="243"/>
                  </a:lnTo>
                  <a:lnTo>
                    <a:pt x="325" y="236"/>
                  </a:lnTo>
                  <a:lnTo>
                    <a:pt x="335" y="229"/>
                  </a:lnTo>
                  <a:lnTo>
                    <a:pt x="345" y="223"/>
                  </a:lnTo>
                  <a:lnTo>
                    <a:pt x="354" y="215"/>
                  </a:lnTo>
                  <a:lnTo>
                    <a:pt x="363" y="206"/>
                  </a:lnTo>
                  <a:lnTo>
                    <a:pt x="371" y="197"/>
                  </a:lnTo>
                  <a:lnTo>
                    <a:pt x="379" y="188"/>
                  </a:lnTo>
                  <a:lnTo>
                    <a:pt x="381" y="210"/>
                  </a:lnTo>
                  <a:lnTo>
                    <a:pt x="382" y="234"/>
                  </a:lnTo>
                  <a:lnTo>
                    <a:pt x="381" y="258"/>
                  </a:lnTo>
                  <a:lnTo>
                    <a:pt x="378" y="284"/>
                  </a:lnTo>
                  <a:lnTo>
                    <a:pt x="371" y="309"/>
                  </a:lnTo>
                  <a:lnTo>
                    <a:pt x="365" y="335"/>
                  </a:lnTo>
                  <a:lnTo>
                    <a:pt x="354" y="358"/>
                  </a:lnTo>
                  <a:lnTo>
                    <a:pt x="342" y="382"/>
                  </a:lnTo>
                  <a:lnTo>
                    <a:pt x="339" y="395"/>
                  </a:lnTo>
                  <a:lnTo>
                    <a:pt x="336" y="409"/>
                  </a:lnTo>
                  <a:lnTo>
                    <a:pt x="329" y="421"/>
                  </a:lnTo>
                  <a:lnTo>
                    <a:pt x="320" y="433"/>
                  </a:lnTo>
                  <a:lnTo>
                    <a:pt x="309" y="442"/>
                  </a:lnTo>
                  <a:lnTo>
                    <a:pt x="297" y="453"/>
                  </a:lnTo>
                  <a:lnTo>
                    <a:pt x="285" y="460"/>
                  </a:lnTo>
                  <a:lnTo>
                    <a:pt x="272" y="468"/>
                  </a:lnTo>
                  <a:lnTo>
                    <a:pt x="253" y="474"/>
                  </a:lnTo>
                  <a:lnTo>
                    <a:pt x="231" y="481"/>
                  </a:lnTo>
                  <a:lnTo>
                    <a:pt x="207" y="484"/>
                  </a:lnTo>
                  <a:lnTo>
                    <a:pt x="184" y="488"/>
                  </a:lnTo>
                  <a:lnTo>
                    <a:pt x="160" y="486"/>
                  </a:lnTo>
                  <a:lnTo>
                    <a:pt x="137" y="482"/>
                  </a:lnTo>
                  <a:lnTo>
                    <a:pt x="117" y="474"/>
                  </a:lnTo>
                  <a:lnTo>
                    <a:pt x="99" y="462"/>
                  </a:lnTo>
                  <a:lnTo>
                    <a:pt x="78" y="448"/>
                  </a:lnTo>
                  <a:lnTo>
                    <a:pt x="59" y="434"/>
                  </a:lnTo>
                  <a:lnTo>
                    <a:pt x="42" y="416"/>
                  </a:lnTo>
                  <a:lnTo>
                    <a:pt x="30" y="400"/>
                  </a:lnTo>
                  <a:lnTo>
                    <a:pt x="18" y="378"/>
                  </a:lnTo>
                  <a:lnTo>
                    <a:pt x="9" y="357"/>
                  </a:lnTo>
                  <a:lnTo>
                    <a:pt x="2" y="335"/>
                  </a:lnTo>
                  <a:lnTo>
                    <a:pt x="0" y="312"/>
                  </a:lnTo>
                  <a:lnTo>
                    <a:pt x="6" y="302"/>
                  </a:lnTo>
                  <a:lnTo>
                    <a:pt x="2" y="295"/>
                  </a:lnTo>
                  <a:lnTo>
                    <a:pt x="1" y="288"/>
                  </a:lnTo>
                  <a:lnTo>
                    <a:pt x="0" y="277"/>
                  </a:lnTo>
                  <a:lnTo>
                    <a:pt x="0" y="268"/>
                  </a:lnTo>
                  <a:lnTo>
                    <a:pt x="0" y="256"/>
                  </a:lnTo>
                  <a:lnTo>
                    <a:pt x="0" y="245"/>
                  </a:lnTo>
                  <a:lnTo>
                    <a:pt x="1" y="235"/>
                  </a:lnTo>
                  <a:lnTo>
                    <a:pt x="3" y="226"/>
                  </a:lnTo>
                  <a:lnTo>
                    <a:pt x="10" y="192"/>
                  </a:lnTo>
                  <a:lnTo>
                    <a:pt x="22" y="159"/>
                  </a:lnTo>
                  <a:lnTo>
                    <a:pt x="35" y="125"/>
                  </a:lnTo>
                  <a:lnTo>
                    <a:pt x="54" y="95"/>
                  </a:lnTo>
                  <a:lnTo>
                    <a:pt x="74" y="64"/>
                  </a:lnTo>
                  <a:lnTo>
                    <a:pt x="98" y="38"/>
                  </a:lnTo>
                  <a:lnTo>
                    <a:pt x="126" y="17"/>
                  </a:lnTo>
                  <a:lnTo>
                    <a:pt x="15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68" name="Freeform 20"/>
            <p:cNvSpPr>
              <a:spLocks/>
            </p:cNvSpPr>
            <p:nvPr/>
          </p:nvSpPr>
          <p:spPr bwMode="auto">
            <a:xfrm>
              <a:off x="4337" y="3300"/>
              <a:ext cx="302" cy="467"/>
            </a:xfrm>
            <a:custGeom>
              <a:avLst/>
              <a:gdLst>
                <a:gd name="T0" fmla="*/ 605 w 1206"/>
                <a:gd name="T1" fmla="*/ 319 h 2336"/>
                <a:gd name="T2" fmla="*/ 668 w 1206"/>
                <a:gd name="T3" fmla="*/ 374 h 2336"/>
                <a:gd name="T4" fmla="*/ 841 w 1206"/>
                <a:gd name="T5" fmla="*/ 507 h 2336"/>
                <a:gd name="T6" fmla="*/ 1021 w 1206"/>
                <a:gd name="T7" fmla="*/ 734 h 2336"/>
                <a:gd name="T8" fmla="*/ 1067 w 1206"/>
                <a:gd name="T9" fmla="*/ 998 h 2336"/>
                <a:gd name="T10" fmla="*/ 1137 w 1206"/>
                <a:gd name="T11" fmla="*/ 1713 h 2336"/>
                <a:gd name="T12" fmla="*/ 1198 w 1206"/>
                <a:gd name="T13" fmla="*/ 1984 h 2336"/>
                <a:gd name="T14" fmla="*/ 1176 w 1206"/>
                <a:gd name="T15" fmla="*/ 2133 h 2336"/>
                <a:gd name="T16" fmla="*/ 1013 w 1206"/>
                <a:gd name="T17" fmla="*/ 2271 h 2336"/>
                <a:gd name="T18" fmla="*/ 801 w 1206"/>
                <a:gd name="T19" fmla="*/ 2332 h 2336"/>
                <a:gd name="T20" fmla="*/ 707 w 1206"/>
                <a:gd name="T21" fmla="*/ 2330 h 2336"/>
                <a:gd name="T22" fmla="*/ 663 w 1206"/>
                <a:gd name="T23" fmla="*/ 2140 h 2336"/>
                <a:gd name="T24" fmla="*/ 544 w 1206"/>
                <a:gd name="T25" fmla="*/ 2019 h 2336"/>
                <a:gd name="T26" fmla="*/ 399 w 1206"/>
                <a:gd name="T27" fmla="*/ 1960 h 2336"/>
                <a:gd name="T28" fmla="*/ 301 w 1206"/>
                <a:gd name="T29" fmla="*/ 1899 h 2336"/>
                <a:gd name="T30" fmla="*/ 295 w 1206"/>
                <a:gd name="T31" fmla="*/ 1724 h 2336"/>
                <a:gd name="T32" fmla="*/ 341 w 1206"/>
                <a:gd name="T33" fmla="*/ 1570 h 2336"/>
                <a:gd name="T34" fmla="*/ 317 w 1206"/>
                <a:gd name="T35" fmla="*/ 1456 h 2336"/>
                <a:gd name="T36" fmla="*/ 288 w 1206"/>
                <a:gd name="T37" fmla="*/ 1383 h 2336"/>
                <a:gd name="T38" fmla="*/ 234 w 1206"/>
                <a:gd name="T39" fmla="*/ 1299 h 2336"/>
                <a:gd name="T40" fmla="*/ 213 w 1206"/>
                <a:gd name="T41" fmla="*/ 1280 h 2336"/>
                <a:gd name="T42" fmla="*/ 228 w 1206"/>
                <a:gd name="T43" fmla="*/ 1372 h 2336"/>
                <a:gd name="T44" fmla="*/ 256 w 1206"/>
                <a:gd name="T45" fmla="*/ 1463 h 2336"/>
                <a:gd name="T46" fmla="*/ 221 w 1206"/>
                <a:gd name="T47" fmla="*/ 1541 h 2336"/>
                <a:gd name="T48" fmla="*/ 159 w 1206"/>
                <a:gd name="T49" fmla="*/ 1553 h 2336"/>
                <a:gd name="T50" fmla="*/ 106 w 1206"/>
                <a:gd name="T51" fmla="*/ 1512 h 2336"/>
                <a:gd name="T52" fmla="*/ 87 w 1206"/>
                <a:gd name="T53" fmla="*/ 1432 h 2336"/>
                <a:gd name="T54" fmla="*/ 38 w 1206"/>
                <a:gd name="T55" fmla="*/ 1336 h 2336"/>
                <a:gd name="T56" fmla="*/ 1 w 1206"/>
                <a:gd name="T57" fmla="*/ 1190 h 2336"/>
                <a:gd name="T58" fmla="*/ 86 w 1206"/>
                <a:gd name="T59" fmla="*/ 1059 h 2336"/>
                <a:gd name="T60" fmla="*/ 242 w 1206"/>
                <a:gd name="T61" fmla="*/ 1076 h 2336"/>
                <a:gd name="T62" fmla="*/ 373 w 1206"/>
                <a:gd name="T63" fmla="*/ 1179 h 2336"/>
                <a:gd name="T64" fmla="*/ 395 w 1206"/>
                <a:gd name="T65" fmla="*/ 1158 h 2336"/>
                <a:gd name="T66" fmla="*/ 239 w 1206"/>
                <a:gd name="T67" fmla="*/ 1024 h 2336"/>
                <a:gd name="T68" fmla="*/ 188 w 1206"/>
                <a:gd name="T69" fmla="*/ 914 h 2336"/>
                <a:gd name="T70" fmla="*/ 265 w 1206"/>
                <a:gd name="T71" fmla="*/ 823 h 2336"/>
                <a:gd name="T72" fmla="*/ 361 w 1206"/>
                <a:gd name="T73" fmla="*/ 809 h 2336"/>
                <a:gd name="T74" fmla="*/ 522 w 1206"/>
                <a:gd name="T75" fmla="*/ 944 h 2336"/>
                <a:gd name="T76" fmla="*/ 600 w 1206"/>
                <a:gd name="T77" fmla="*/ 1037 h 2336"/>
                <a:gd name="T78" fmla="*/ 588 w 1206"/>
                <a:gd name="T79" fmla="*/ 948 h 2336"/>
                <a:gd name="T80" fmla="*/ 415 w 1206"/>
                <a:gd name="T81" fmla="*/ 785 h 2336"/>
                <a:gd name="T82" fmla="*/ 361 w 1206"/>
                <a:gd name="T83" fmla="*/ 759 h 2336"/>
                <a:gd name="T84" fmla="*/ 347 w 1206"/>
                <a:gd name="T85" fmla="*/ 721 h 2336"/>
                <a:gd name="T86" fmla="*/ 429 w 1206"/>
                <a:gd name="T87" fmla="*/ 620 h 2336"/>
                <a:gd name="T88" fmla="*/ 497 w 1206"/>
                <a:gd name="T89" fmla="*/ 611 h 2336"/>
                <a:gd name="T90" fmla="*/ 589 w 1206"/>
                <a:gd name="T91" fmla="*/ 657 h 2336"/>
                <a:gd name="T92" fmla="*/ 780 w 1206"/>
                <a:gd name="T93" fmla="*/ 801 h 2336"/>
                <a:gd name="T94" fmla="*/ 797 w 1206"/>
                <a:gd name="T95" fmla="*/ 760 h 2336"/>
                <a:gd name="T96" fmla="*/ 735 w 1206"/>
                <a:gd name="T97" fmla="*/ 699 h 2336"/>
                <a:gd name="T98" fmla="*/ 555 w 1206"/>
                <a:gd name="T99" fmla="*/ 588 h 2336"/>
                <a:gd name="T100" fmla="*/ 457 w 1206"/>
                <a:gd name="T101" fmla="*/ 533 h 2336"/>
                <a:gd name="T102" fmla="*/ 381 w 1206"/>
                <a:gd name="T103" fmla="*/ 427 h 2336"/>
                <a:gd name="T104" fmla="*/ 349 w 1206"/>
                <a:gd name="T105" fmla="*/ 178 h 2336"/>
                <a:gd name="T106" fmla="*/ 397 w 1206"/>
                <a:gd name="T107" fmla="*/ 59 h 2336"/>
                <a:gd name="T108" fmla="*/ 456 w 1206"/>
                <a:gd name="T109" fmla="*/ 13 h 2336"/>
                <a:gd name="T110" fmla="*/ 500 w 1206"/>
                <a:gd name="T111" fmla="*/ 1 h 2336"/>
                <a:gd name="T112" fmla="*/ 530 w 1206"/>
                <a:gd name="T113" fmla="*/ 23 h 2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6" h="2336">
                  <a:moveTo>
                    <a:pt x="530" y="23"/>
                  </a:moveTo>
                  <a:lnTo>
                    <a:pt x="568" y="266"/>
                  </a:lnTo>
                  <a:lnTo>
                    <a:pt x="572" y="282"/>
                  </a:lnTo>
                  <a:lnTo>
                    <a:pt x="581" y="296"/>
                  </a:lnTo>
                  <a:lnTo>
                    <a:pt x="592" y="308"/>
                  </a:lnTo>
                  <a:lnTo>
                    <a:pt x="605" y="319"/>
                  </a:lnTo>
                  <a:lnTo>
                    <a:pt x="618" y="330"/>
                  </a:lnTo>
                  <a:lnTo>
                    <a:pt x="631" y="341"/>
                  </a:lnTo>
                  <a:lnTo>
                    <a:pt x="642" y="352"/>
                  </a:lnTo>
                  <a:lnTo>
                    <a:pt x="653" y="367"/>
                  </a:lnTo>
                  <a:lnTo>
                    <a:pt x="659" y="369"/>
                  </a:lnTo>
                  <a:lnTo>
                    <a:pt x="668" y="374"/>
                  </a:lnTo>
                  <a:lnTo>
                    <a:pt x="676" y="379"/>
                  </a:lnTo>
                  <a:lnTo>
                    <a:pt x="685" y="388"/>
                  </a:lnTo>
                  <a:lnTo>
                    <a:pt x="727" y="411"/>
                  </a:lnTo>
                  <a:lnTo>
                    <a:pt x="767" y="440"/>
                  </a:lnTo>
                  <a:lnTo>
                    <a:pt x="804" y="471"/>
                  </a:lnTo>
                  <a:lnTo>
                    <a:pt x="841" y="507"/>
                  </a:lnTo>
                  <a:lnTo>
                    <a:pt x="875" y="542"/>
                  </a:lnTo>
                  <a:lnTo>
                    <a:pt x="909" y="580"/>
                  </a:lnTo>
                  <a:lnTo>
                    <a:pt x="943" y="619"/>
                  </a:lnTo>
                  <a:lnTo>
                    <a:pt x="976" y="657"/>
                  </a:lnTo>
                  <a:lnTo>
                    <a:pt x="1000" y="694"/>
                  </a:lnTo>
                  <a:lnTo>
                    <a:pt x="1021" y="734"/>
                  </a:lnTo>
                  <a:lnTo>
                    <a:pt x="1040" y="775"/>
                  </a:lnTo>
                  <a:lnTo>
                    <a:pt x="1056" y="820"/>
                  </a:lnTo>
                  <a:lnTo>
                    <a:pt x="1065" y="862"/>
                  </a:lnTo>
                  <a:lnTo>
                    <a:pt x="1072" y="908"/>
                  </a:lnTo>
                  <a:lnTo>
                    <a:pt x="1072" y="953"/>
                  </a:lnTo>
                  <a:lnTo>
                    <a:pt x="1067" y="998"/>
                  </a:lnTo>
                  <a:lnTo>
                    <a:pt x="1061" y="1121"/>
                  </a:lnTo>
                  <a:lnTo>
                    <a:pt x="1065" y="1243"/>
                  </a:lnTo>
                  <a:lnTo>
                    <a:pt x="1075" y="1362"/>
                  </a:lnTo>
                  <a:lnTo>
                    <a:pt x="1092" y="1481"/>
                  </a:lnTo>
                  <a:lnTo>
                    <a:pt x="1113" y="1596"/>
                  </a:lnTo>
                  <a:lnTo>
                    <a:pt x="1137" y="1713"/>
                  </a:lnTo>
                  <a:lnTo>
                    <a:pt x="1162" y="1827"/>
                  </a:lnTo>
                  <a:lnTo>
                    <a:pt x="1188" y="1942"/>
                  </a:lnTo>
                  <a:lnTo>
                    <a:pt x="1184" y="1952"/>
                  </a:lnTo>
                  <a:lnTo>
                    <a:pt x="1186" y="1964"/>
                  </a:lnTo>
                  <a:lnTo>
                    <a:pt x="1190" y="1973"/>
                  </a:lnTo>
                  <a:lnTo>
                    <a:pt x="1198" y="1984"/>
                  </a:lnTo>
                  <a:lnTo>
                    <a:pt x="1204" y="1984"/>
                  </a:lnTo>
                  <a:lnTo>
                    <a:pt x="1206" y="2014"/>
                  </a:lnTo>
                  <a:lnTo>
                    <a:pt x="1204" y="2046"/>
                  </a:lnTo>
                  <a:lnTo>
                    <a:pt x="1198" y="2077"/>
                  </a:lnTo>
                  <a:lnTo>
                    <a:pt x="1189" y="2106"/>
                  </a:lnTo>
                  <a:lnTo>
                    <a:pt x="1176" y="2133"/>
                  </a:lnTo>
                  <a:lnTo>
                    <a:pt x="1161" y="2161"/>
                  </a:lnTo>
                  <a:lnTo>
                    <a:pt x="1142" y="2187"/>
                  </a:lnTo>
                  <a:lnTo>
                    <a:pt x="1124" y="2213"/>
                  </a:lnTo>
                  <a:lnTo>
                    <a:pt x="1089" y="2233"/>
                  </a:lnTo>
                  <a:lnTo>
                    <a:pt x="1052" y="2253"/>
                  </a:lnTo>
                  <a:lnTo>
                    <a:pt x="1013" y="2271"/>
                  </a:lnTo>
                  <a:lnTo>
                    <a:pt x="976" y="2290"/>
                  </a:lnTo>
                  <a:lnTo>
                    <a:pt x="936" y="2304"/>
                  </a:lnTo>
                  <a:lnTo>
                    <a:pt x="896" y="2318"/>
                  </a:lnTo>
                  <a:lnTo>
                    <a:pt x="855" y="2328"/>
                  </a:lnTo>
                  <a:lnTo>
                    <a:pt x="815" y="2336"/>
                  </a:lnTo>
                  <a:lnTo>
                    <a:pt x="801" y="2332"/>
                  </a:lnTo>
                  <a:lnTo>
                    <a:pt x="786" y="2332"/>
                  </a:lnTo>
                  <a:lnTo>
                    <a:pt x="770" y="2332"/>
                  </a:lnTo>
                  <a:lnTo>
                    <a:pt x="755" y="2332"/>
                  </a:lnTo>
                  <a:lnTo>
                    <a:pt x="739" y="2331"/>
                  </a:lnTo>
                  <a:lnTo>
                    <a:pt x="723" y="2331"/>
                  </a:lnTo>
                  <a:lnTo>
                    <a:pt x="707" y="2330"/>
                  </a:lnTo>
                  <a:lnTo>
                    <a:pt x="693" y="2330"/>
                  </a:lnTo>
                  <a:lnTo>
                    <a:pt x="681" y="2291"/>
                  </a:lnTo>
                  <a:lnTo>
                    <a:pt x="674" y="2252"/>
                  </a:lnTo>
                  <a:lnTo>
                    <a:pt x="669" y="2214"/>
                  </a:lnTo>
                  <a:lnTo>
                    <a:pt x="667" y="2178"/>
                  </a:lnTo>
                  <a:lnTo>
                    <a:pt x="663" y="2140"/>
                  </a:lnTo>
                  <a:lnTo>
                    <a:pt x="656" y="2105"/>
                  </a:lnTo>
                  <a:lnTo>
                    <a:pt x="644" y="2070"/>
                  </a:lnTo>
                  <a:lnTo>
                    <a:pt x="627" y="2037"/>
                  </a:lnTo>
                  <a:lnTo>
                    <a:pt x="597" y="2034"/>
                  </a:lnTo>
                  <a:lnTo>
                    <a:pt x="570" y="2030"/>
                  </a:lnTo>
                  <a:lnTo>
                    <a:pt x="544" y="2019"/>
                  </a:lnTo>
                  <a:lnTo>
                    <a:pt x="520" y="2010"/>
                  </a:lnTo>
                  <a:lnTo>
                    <a:pt x="493" y="1997"/>
                  </a:lnTo>
                  <a:lnTo>
                    <a:pt x="468" y="1986"/>
                  </a:lnTo>
                  <a:lnTo>
                    <a:pt x="443" y="1975"/>
                  </a:lnTo>
                  <a:lnTo>
                    <a:pt x="417" y="1969"/>
                  </a:lnTo>
                  <a:lnTo>
                    <a:pt x="399" y="1960"/>
                  </a:lnTo>
                  <a:lnTo>
                    <a:pt x="381" y="1953"/>
                  </a:lnTo>
                  <a:lnTo>
                    <a:pt x="362" y="1945"/>
                  </a:lnTo>
                  <a:lnTo>
                    <a:pt x="345" y="1938"/>
                  </a:lnTo>
                  <a:lnTo>
                    <a:pt x="328" y="1926"/>
                  </a:lnTo>
                  <a:lnTo>
                    <a:pt x="314" y="1914"/>
                  </a:lnTo>
                  <a:lnTo>
                    <a:pt x="301" y="1899"/>
                  </a:lnTo>
                  <a:lnTo>
                    <a:pt x="293" y="1881"/>
                  </a:lnTo>
                  <a:lnTo>
                    <a:pt x="290" y="1851"/>
                  </a:lnTo>
                  <a:lnTo>
                    <a:pt x="288" y="1820"/>
                  </a:lnTo>
                  <a:lnTo>
                    <a:pt x="288" y="1788"/>
                  </a:lnTo>
                  <a:lnTo>
                    <a:pt x="290" y="1756"/>
                  </a:lnTo>
                  <a:lnTo>
                    <a:pt x="295" y="1724"/>
                  </a:lnTo>
                  <a:lnTo>
                    <a:pt x="303" y="1694"/>
                  </a:lnTo>
                  <a:lnTo>
                    <a:pt x="313" y="1664"/>
                  </a:lnTo>
                  <a:lnTo>
                    <a:pt x="329" y="1640"/>
                  </a:lnTo>
                  <a:lnTo>
                    <a:pt x="331" y="1616"/>
                  </a:lnTo>
                  <a:lnTo>
                    <a:pt x="337" y="1594"/>
                  </a:lnTo>
                  <a:lnTo>
                    <a:pt x="341" y="1570"/>
                  </a:lnTo>
                  <a:lnTo>
                    <a:pt x="345" y="1548"/>
                  </a:lnTo>
                  <a:lnTo>
                    <a:pt x="345" y="1524"/>
                  </a:lnTo>
                  <a:lnTo>
                    <a:pt x="341" y="1503"/>
                  </a:lnTo>
                  <a:lnTo>
                    <a:pt x="332" y="1483"/>
                  </a:lnTo>
                  <a:lnTo>
                    <a:pt x="317" y="1465"/>
                  </a:lnTo>
                  <a:lnTo>
                    <a:pt x="317" y="1456"/>
                  </a:lnTo>
                  <a:lnTo>
                    <a:pt x="314" y="1449"/>
                  </a:lnTo>
                  <a:lnTo>
                    <a:pt x="307" y="1444"/>
                  </a:lnTo>
                  <a:lnTo>
                    <a:pt x="304" y="1441"/>
                  </a:lnTo>
                  <a:lnTo>
                    <a:pt x="301" y="1418"/>
                  </a:lnTo>
                  <a:lnTo>
                    <a:pt x="297" y="1401"/>
                  </a:lnTo>
                  <a:lnTo>
                    <a:pt x="288" y="1383"/>
                  </a:lnTo>
                  <a:lnTo>
                    <a:pt x="279" y="1366"/>
                  </a:lnTo>
                  <a:lnTo>
                    <a:pt x="266" y="1350"/>
                  </a:lnTo>
                  <a:lnTo>
                    <a:pt x="256" y="1335"/>
                  </a:lnTo>
                  <a:lnTo>
                    <a:pt x="245" y="1318"/>
                  </a:lnTo>
                  <a:lnTo>
                    <a:pt x="240" y="1302"/>
                  </a:lnTo>
                  <a:lnTo>
                    <a:pt x="234" y="1299"/>
                  </a:lnTo>
                  <a:lnTo>
                    <a:pt x="231" y="1296"/>
                  </a:lnTo>
                  <a:lnTo>
                    <a:pt x="227" y="1290"/>
                  </a:lnTo>
                  <a:lnTo>
                    <a:pt x="225" y="1285"/>
                  </a:lnTo>
                  <a:lnTo>
                    <a:pt x="221" y="1280"/>
                  </a:lnTo>
                  <a:lnTo>
                    <a:pt x="218" y="1279"/>
                  </a:lnTo>
                  <a:lnTo>
                    <a:pt x="213" y="1280"/>
                  </a:lnTo>
                  <a:lnTo>
                    <a:pt x="210" y="1289"/>
                  </a:lnTo>
                  <a:lnTo>
                    <a:pt x="211" y="1305"/>
                  </a:lnTo>
                  <a:lnTo>
                    <a:pt x="215" y="1323"/>
                  </a:lnTo>
                  <a:lnTo>
                    <a:pt x="218" y="1339"/>
                  </a:lnTo>
                  <a:lnTo>
                    <a:pt x="224" y="1357"/>
                  </a:lnTo>
                  <a:lnTo>
                    <a:pt x="228" y="1372"/>
                  </a:lnTo>
                  <a:lnTo>
                    <a:pt x="236" y="1389"/>
                  </a:lnTo>
                  <a:lnTo>
                    <a:pt x="244" y="1403"/>
                  </a:lnTo>
                  <a:lnTo>
                    <a:pt x="256" y="1418"/>
                  </a:lnTo>
                  <a:lnTo>
                    <a:pt x="257" y="1432"/>
                  </a:lnTo>
                  <a:lnTo>
                    <a:pt x="258" y="1449"/>
                  </a:lnTo>
                  <a:lnTo>
                    <a:pt x="256" y="1463"/>
                  </a:lnTo>
                  <a:lnTo>
                    <a:pt x="253" y="1480"/>
                  </a:lnTo>
                  <a:lnTo>
                    <a:pt x="248" y="1494"/>
                  </a:lnTo>
                  <a:lnTo>
                    <a:pt x="243" y="1509"/>
                  </a:lnTo>
                  <a:lnTo>
                    <a:pt x="237" y="1523"/>
                  </a:lnTo>
                  <a:lnTo>
                    <a:pt x="232" y="1537"/>
                  </a:lnTo>
                  <a:lnTo>
                    <a:pt x="221" y="1541"/>
                  </a:lnTo>
                  <a:lnTo>
                    <a:pt x="211" y="1545"/>
                  </a:lnTo>
                  <a:lnTo>
                    <a:pt x="201" y="1549"/>
                  </a:lnTo>
                  <a:lnTo>
                    <a:pt x="191" y="1553"/>
                  </a:lnTo>
                  <a:lnTo>
                    <a:pt x="179" y="1553"/>
                  </a:lnTo>
                  <a:lnTo>
                    <a:pt x="169" y="1554"/>
                  </a:lnTo>
                  <a:lnTo>
                    <a:pt x="159" y="1553"/>
                  </a:lnTo>
                  <a:lnTo>
                    <a:pt x="148" y="1551"/>
                  </a:lnTo>
                  <a:lnTo>
                    <a:pt x="143" y="1540"/>
                  </a:lnTo>
                  <a:lnTo>
                    <a:pt x="136" y="1533"/>
                  </a:lnTo>
                  <a:lnTo>
                    <a:pt x="126" y="1525"/>
                  </a:lnTo>
                  <a:lnTo>
                    <a:pt x="116" y="1520"/>
                  </a:lnTo>
                  <a:lnTo>
                    <a:pt x="106" y="1512"/>
                  </a:lnTo>
                  <a:lnTo>
                    <a:pt x="99" y="1505"/>
                  </a:lnTo>
                  <a:lnTo>
                    <a:pt x="94" y="1496"/>
                  </a:lnTo>
                  <a:lnTo>
                    <a:pt x="92" y="1485"/>
                  </a:lnTo>
                  <a:lnTo>
                    <a:pt x="89" y="1468"/>
                  </a:lnTo>
                  <a:lnTo>
                    <a:pt x="89" y="1450"/>
                  </a:lnTo>
                  <a:lnTo>
                    <a:pt x="87" y="1432"/>
                  </a:lnTo>
                  <a:lnTo>
                    <a:pt x="86" y="1416"/>
                  </a:lnTo>
                  <a:lnTo>
                    <a:pt x="81" y="1398"/>
                  </a:lnTo>
                  <a:lnTo>
                    <a:pt x="76" y="1384"/>
                  </a:lnTo>
                  <a:lnTo>
                    <a:pt x="67" y="1369"/>
                  </a:lnTo>
                  <a:lnTo>
                    <a:pt x="57" y="1357"/>
                  </a:lnTo>
                  <a:lnTo>
                    <a:pt x="38" y="1336"/>
                  </a:lnTo>
                  <a:lnTo>
                    <a:pt x="23" y="1315"/>
                  </a:lnTo>
                  <a:lnTo>
                    <a:pt x="12" y="1291"/>
                  </a:lnTo>
                  <a:lnTo>
                    <a:pt x="6" y="1268"/>
                  </a:lnTo>
                  <a:lnTo>
                    <a:pt x="1" y="1242"/>
                  </a:lnTo>
                  <a:lnTo>
                    <a:pt x="0" y="1216"/>
                  </a:lnTo>
                  <a:lnTo>
                    <a:pt x="1" y="1190"/>
                  </a:lnTo>
                  <a:lnTo>
                    <a:pt x="6" y="1164"/>
                  </a:lnTo>
                  <a:lnTo>
                    <a:pt x="17" y="1140"/>
                  </a:lnTo>
                  <a:lnTo>
                    <a:pt x="31" y="1118"/>
                  </a:lnTo>
                  <a:lnTo>
                    <a:pt x="47" y="1096"/>
                  </a:lnTo>
                  <a:lnTo>
                    <a:pt x="66" y="1077"/>
                  </a:lnTo>
                  <a:lnTo>
                    <a:pt x="86" y="1059"/>
                  </a:lnTo>
                  <a:lnTo>
                    <a:pt x="107" y="1046"/>
                  </a:lnTo>
                  <a:lnTo>
                    <a:pt x="131" y="1038"/>
                  </a:lnTo>
                  <a:lnTo>
                    <a:pt x="159" y="1037"/>
                  </a:lnTo>
                  <a:lnTo>
                    <a:pt x="187" y="1046"/>
                  </a:lnTo>
                  <a:lnTo>
                    <a:pt x="216" y="1060"/>
                  </a:lnTo>
                  <a:lnTo>
                    <a:pt x="242" y="1076"/>
                  </a:lnTo>
                  <a:lnTo>
                    <a:pt x="269" y="1094"/>
                  </a:lnTo>
                  <a:lnTo>
                    <a:pt x="295" y="1113"/>
                  </a:lnTo>
                  <a:lnTo>
                    <a:pt x="321" y="1134"/>
                  </a:lnTo>
                  <a:lnTo>
                    <a:pt x="345" y="1157"/>
                  </a:lnTo>
                  <a:lnTo>
                    <a:pt x="369" y="1180"/>
                  </a:lnTo>
                  <a:lnTo>
                    <a:pt x="373" y="1179"/>
                  </a:lnTo>
                  <a:lnTo>
                    <a:pt x="383" y="1179"/>
                  </a:lnTo>
                  <a:lnTo>
                    <a:pt x="386" y="1178"/>
                  </a:lnTo>
                  <a:lnTo>
                    <a:pt x="391" y="1176"/>
                  </a:lnTo>
                  <a:lnTo>
                    <a:pt x="393" y="1171"/>
                  </a:lnTo>
                  <a:lnTo>
                    <a:pt x="395" y="1166"/>
                  </a:lnTo>
                  <a:lnTo>
                    <a:pt x="395" y="1158"/>
                  </a:lnTo>
                  <a:lnTo>
                    <a:pt x="372" y="1129"/>
                  </a:lnTo>
                  <a:lnTo>
                    <a:pt x="349" y="1104"/>
                  </a:lnTo>
                  <a:lnTo>
                    <a:pt x="323" y="1080"/>
                  </a:lnTo>
                  <a:lnTo>
                    <a:pt x="297" y="1060"/>
                  </a:lnTo>
                  <a:lnTo>
                    <a:pt x="268" y="1040"/>
                  </a:lnTo>
                  <a:lnTo>
                    <a:pt x="239" y="1024"/>
                  </a:lnTo>
                  <a:lnTo>
                    <a:pt x="208" y="1010"/>
                  </a:lnTo>
                  <a:lnTo>
                    <a:pt x="178" y="998"/>
                  </a:lnTo>
                  <a:lnTo>
                    <a:pt x="172" y="977"/>
                  </a:lnTo>
                  <a:lnTo>
                    <a:pt x="174" y="955"/>
                  </a:lnTo>
                  <a:lnTo>
                    <a:pt x="179" y="934"/>
                  </a:lnTo>
                  <a:lnTo>
                    <a:pt x="188" y="914"/>
                  </a:lnTo>
                  <a:lnTo>
                    <a:pt x="198" y="893"/>
                  </a:lnTo>
                  <a:lnTo>
                    <a:pt x="211" y="875"/>
                  </a:lnTo>
                  <a:lnTo>
                    <a:pt x="225" y="858"/>
                  </a:lnTo>
                  <a:lnTo>
                    <a:pt x="240" y="842"/>
                  </a:lnTo>
                  <a:lnTo>
                    <a:pt x="252" y="833"/>
                  </a:lnTo>
                  <a:lnTo>
                    <a:pt x="265" y="823"/>
                  </a:lnTo>
                  <a:lnTo>
                    <a:pt x="279" y="814"/>
                  </a:lnTo>
                  <a:lnTo>
                    <a:pt x="295" y="808"/>
                  </a:lnTo>
                  <a:lnTo>
                    <a:pt x="308" y="802"/>
                  </a:lnTo>
                  <a:lnTo>
                    <a:pt x="325" y="801"/>
                  </a:lnTo>
                  <a:lnTo>
                    <a:pt x="341" y="802"/>
                  </a:lnTo>
                  <a:lnTo>
                    <a:pt x="361" y="809"/>
                  </a:lnTo>
                  <a:lnTo>
                    <a:pt x="391" y="823"/>
                  </a:lnTo>
                  <a:lnTo>
                    <a:pt x="420" y="844"/>
                  </a:lnTo>
                  <a:lnTo>
                    <a:pt x="447" y="865"/>
                  </a:lnTo>
                  <a:lnTo>
                    <a:pt x="473" y="891"/>
                  </a:lnTo>
                  <a:lnTo>
                    <a:pt x="497" y="917"/>
                  </a:lnTo>
                  <a:lnTo>
                    <a:pt x="522" y="944"/>
                  </a:lnTo>
                  <a:lnTo>
                    <a:pt x="546" y="972"/>
                  </a:lnTo>
                  <a:lnTo>
                    <a:pt x="570" y="1000"/>
                  </a:lnTo>
                  <a:lnTo>
                    <a:pt x="573" y="1011"/>
                  </a:lnTo>
                  <a:lnTo>
                    <a:pt x="580" y="1021"/>
                  </a:lnTo>
                  <a:lnTo>
                    <a:pt x="588" y="1030"/>
                  </a:lnTo>
                  <a:lnTo>
                    <a:pt x="600" y="1037"/>
                  </a:lnTo>
                  <a:lnTo>
                    <a:pt x="608" y="1037"/>
                  </a:lnTo>
                  <a:lnTo>
                    <a:pt x="615" y="1034"/>
                  </a:lnTo>
                  <a:lnTo>
                    <a:pt x="620" y="1028"/>
                  </a:lnTo>
                  <a:lnTo>
                    <a:pt x="627" y="1023"/>
                  </a:lnTo>
                  <a:lnTo>
                    <a:pt x="609" y="984"/>
                  </a:lnTo>
                  <a:lnTo>
                    <a:pt x="588" y="948"/>
                  </a:lnTo>
                  <a:lnTo>
                    <a:pt x="563" y="917"/>
                  </a:lnTo>
                  <a:lnTo>
                    <a:pt x="537" y="888"/>
                  </a:lnTo>
                  <a:lnTo>
                    <a:pt x="507" y="860"/>
                  </a:lnTo>
                  <a:lnTo>
                    <a:pt x="477" y="834"/>
                  </a:lnTo>
                  <a:lnTo>
                    <a:pt x="445" y="809"/>
                  </a:lnTo>
                  <a:lnTo>
                    <a:pt x="415" y="785"/>
                  </a:lnTo>
                  <a:lnTo>
                    <a:pt x="404" y="780"/>
                  </a:lnTo>
                  <a:lnTo>
                    <a:pt x="395" y="775"/>
                  </a:lnTo>
                  <a:lnTo>
                    <a:pt x="386" y="770"/>
                  </a:lnTo>
                  <a:lnTo>
                    <a:pt x="378" y="767"/>
                  </a:lnTo>
                  <a:lnTo>
                    <a:pt x="369" y="762"/>
                  </a:lnTo>
                  <a:lnTo>
                    <a:pt x="361" y="759"/>
                  </a:lnTo>
                  <a:lnTo>
                    <a:pt x="351" y="756"/>
                  </a:lnTo>
                  <a:lnTo>
                    <a:pt x="341" y="756"/>
                  </a:lnTo>
                  <a:lnTo>
                    <a:pt x="336" y="747"/>
                  </a:lnTo>
                  <a:lnTo>
                    <a:pt x="338" y="739"/>
                  </a:lnTo>
                  <a:lnTo>
                    <a:pt x="341" y="728"/>
                  </a:lnTo>
                  <a:lnTo>
                    <a:pt x="347" y="721"/>
                  </a:lnTo>
                  <a:lnTo>
                    <a:pt x="355" y="700"/>
                  </a:lnTo>
                  <a:lnTo>
                    <a:pt x="367" y="680"/>
                  </a:lnTo>
                  <a:lnTo>
                    <a:pt x="379" y="661"/>
                  </a:lnTo>
                  <a:lnTo>
                    <a:pt x="394" y="644"/>
                  </a:lnTo>
                  <a:lnTo>
                    <a:pt x="410" y="629"/>
                  </a:lnTo>
                  <a:lnTo>
                    <a:pt x="429" y="620"/>
                  </a:lnTo>
                  <a:lnTo>
                    <a:pt x="450" y="614"/>
                  </a:lnTo>
                  <a:lnTo>
                    <a:pt x="473" y="615"/>
                  </a:lnTo>
                  <a:lnTo>
                    <a:pt x="477" y="611"/>
                  </a:lnTo>
                  <a:lnTo>
                    <a:pt x="483" y="610"/>
                  </a:lnTo>
                  <a:lnTo>
                    <a:pt x="490" y="610"/>
                  </a:lnTo>
                  <a:lnTo>
                    <a:pt x="497" y="611"/>
                  </a:lnTo>
                  <a:lnTo>
                    <a:pt x="504" y="613"/>
                  </a:lnTo>
                  <a:lnTo>
                    <a:pt x="511" y="615"/>
                  </a:lnTo>
                  <a:lnTo>
                    <a:pt x="517" y="616"/>
                  </a:lnTo>
                  <a:lnTo>
                    <a:pt x="524" y="619"/>
                  </a:lnTo>
                  <a:lnTo>
                    <a:pt x="555" y="636"/>
                  </a:lnTo>
                  <a:lnTo>
                    <a:pt x="589" y="657"/>
                  </a:lnTo>
                  <a:lnTo>
                    <a:pt x="623" y="679"/>
                  </a:lnTo>
                  <a:lnTo>
                    <a:pt x="656" y="702"/>
                  </a:lnTo>
                  <a:lnTo>
                    <a:pt x="688" y="725"/>
                  </a:lnTo>
                  <a:lnTo>
                    <a:pt x="720" y="749"/>
                  </a:lnTo>
                  <a:lnTo>
                    <a:pt x="749" y="774"/>
                  </a:lnTo>
                  <a:lnTo>
                    <a:pt x="780" y="801"/>
                  </a:lnTo>
                  <a:lnTo>
                    <a:pt x="789" y="802"/>
                  </a:lnTo>
                  <a:lnTo>
                    <a:pt x="799" y="800"/>
                  </a:lnTo>
                  <a:lnTo>
                    <a:pt x="807" y="793"/>
                  </a:lnTo>
                  <a:lnTo>
                    <a:pt x="815" y="785"/>
                  </a:lnTo>
                  <a:lnTo>
                    <a:pt x="807" y="770"/>
                  </a:lnTo>
                  <a:lnTo>
                    <a:pt x="797" y="760"/>
                  </a:lnTo>
                  <a:lnTo>
                    <a:pt x="786" y="749"/>
                  </a:lnTo>
                  <a:lnTo>
                    <a:pt x="775" y="740"/>
                  </a:lnTo>
                  <a:lnTo>
                    <a:pt x="762" y="729"/>
                  </a:lnTo>
                  <a:lnTo>
                    <a:pt x="752" y="720"/>
                  </a:lnTo>
                  <a:lnTo>
                    <a:pt x="741" y="709"/>
                  </a:lnTo>
                  <a:lnTo>
                    <a:pt x="735" y="699"/>
                  </a:lnTo>
                  <a:lnTo>
                    <a:pt x="704" y="679"/>
                  </a:lnTo>
                  <a:lnTo>
                    <a:pt x="675" y="659"/>
                  </a:lnTo>
                  <a:lnTo>
                    <a:pt x="645" y="639"/>
                  </a:lnTo>
                  <a:lnTo>
                    <a:pt x="617" y="621"/>
                  </a:lnTo>
                  <a:lnTo>
                    <a:pt x="586" y="603"/>
                  </a:lnTo>
                  <a:lnTo>
                    <a:pt x="555" y="588"/>
                  </a:lnTo>
                  <a:lnTo>
                    <a:pt x="523" y="575"/>
                  </a:lnTo>
                  <a:lnTo>
                    <a:pt x="490" y="566"/>
                  </a:lnTo>
                  <a:lnTo>
                    <a:pt x="481" y="555"/>
                  </a:lnTo>
                  <a:lnTo>
                    <a:pt x="473" y="548"/>
                  </a:lnTo>
                  <a:lnTo>
                    <a:pt x="465" y="540"/>
                  </a:lnTo>
                  <a:lnTo>
                    <a:pt x="457" y="533"/>
                  </a:lnTo>
                  <a:lnTo>
                    <a:pt x="448" y="524"/>
                  </a:lnTo>
                  <a:lnTo>
                    <a:pt x="440" y="517"/>
                  </a:lnTo>
                  <a:lnTo>
                    <a:pt x="432" y="508"/>
                  </a:lnTo>
                  <a:lnTo>
                    <a:pt x="425" y="498"/>
                  </a:lnTo>
                  <a:lnTo>
                    <a:pt x="401" y="463"/>
                  </a:lnTo>
                  <a:lnTo>
                    <a:pt x="381" y="427"/>
                  </a:lnTo>
                  <a:lnTo>
                    <a:pt x="364" y="388"/>
                  </a:lnTo>
                  <a:lnTo>
                    <a:pt x="352" y="348"/>
                  </a:lnTo>
                  <a:lnTo>
                    <a:pt x="341" y="305"/>
                  </a:lnTo>
                  <a:lnTo>
                    <a:pt x="339" y="264"/>
                  </a:lnTo>
                  <a:lnTo>
                    <a:pt x="340" y="220"/>
                  </a:lnTo>
                  <a:lnTo>
                    <a:pt x="349" y="178"/>
                  </a:lnTo>
                  <a:lnTo>
                    <a:pt x="351" y="156"/>
                  </a:lnTo>
                  <a:lnTo>
                    <a:pt x="356" y="136"/>
                  </a:lnTo>
                  <a:lnTo>
                    <a:pt x="363" y="114"/>
                  </a:lnTo>
                  <a:lnTo>
                    <a:pt x="373" y="97"/>
                  </a:lnTo>
                  <a:lnTo>
                    <a:pt x="385" y="77"/>
                  </a:lnTo>
                  <a:lnTo>
                    <a:pt x="397" y="59"/>
                  </a:lnTo>
                  <a:lnTo>
                    <a:pt x="411" y="40"/>
                  </a:lnTo>
                  <a:lnTo>
                    <a:pt x="425" y="23"/>
                  </a:lnTo>
                  <a:lnTo>
                    <a:pt x="432" y="23"/>
                  </a:lnTo>
                  <a:lnTo>
                    <a:pt x="440" y="20"/>
                  </a:lnTo>
                  <a:lnTo>
                    <a:pt x="448" y="17"/>
                  </a:lnTo>
                  <a:lnTo>
                    <a:pt x="456" y="13"/>
                  </a:lnTo>
                  <a:lnTo>
                    <a:pt x="463" y="7"/>
                  </a:lnTo>
                  <a:lnTo>
                    <a:pt x="472" y="4"/>
                  </a:lnTo>
                  <a:lnTo>
                    <a:pt x="480" y="0"/>
                  </a:lnTo>
                  <a:lnTo>
                    <a:pt x="490" y="0"/>
                  </a:lnTo>
                  <a:lnTo>
                    <a:pt x="493" y="0"/>
                  </a:lnTo>
                  <a:lnTo>
                    <a:pt x="500" y="1"/>
                  </a:lnTo>
                  <a:lnTo>
                    <a:pt x="506" y="3"/>
                  </a:lnTo>
                  <a:lnTo>
                    <a:pt x="513" y="6"/>
                  </a:lnTo>
                  <a:lnTo>
                    <a:pt x="519" y="8"/>
                  </a:lnTo>
                  <a:lnTo>
                    <a:pt x="524" y="12"/>
                  </a:lnTo>
                  <a:lnTo>
                    <a:pt x="527" y="16"/>
                  </a:lnTo>
                  <a:lnTo>
                    <a:pt x="530" y="23"/>
                  </a:lnTo>
                  <a:close/>
                </a:path>
              </a:pathLst>
            </a:custGeom>
            <a:solidFill>
              <a:srgbClr val="FFD6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69" name="Freeform 21"/>
            <p:cNvSpPr>
              <a:spLocks/>
            </p:cNvSpPr>
            <p:nvPr/>
          </p:nvSpPr>
          <p:spPr bwMode="auto">
            <a:xfrm>
              <a:off x="4556" y="3379"/>
              <a:ext cx="54" cy="63"/>
            </a:xfrm>
            <a:custGeom>
              <a:avLst/>
              <a:gdLst>
                <a:gd name="T0" fmla="*/ 185 w 218"/>
                <a:gd name="T1" fmla="*/ 32 h 315"/>
                <a:gd name="T2" fmla="*/ 202 w 218"/>
                <a:gd name="T3" fmla="*/ 63 h 315"/>
                <a:gd name="T4" fmla="*/ 212 w 218"/>
                <a:gd name="T5" fmla="*/ 97 h 315"/>
                <a:gd name="T6" fmla="*/ 217 w 218"/>
                <a:gd name="T7" fmla="*/ 132 h 315"/>
                <a:gd name="T8" fmla="*/ 218 w 218"/>
                <a:gd name="T9" fmla="*/ 171 h 315"/>
                <a:gd name="T10" fmla="*/ 215 w 218"/>
                <a:gd name="T11" fmla="*/ 208 h 315"/>
                <a:gd name="T12" fmla="*/ 211 w 218"/>
                <a:gd name="T13" fmla="*/ 244 h 315"/>
                <a:gd name="T14" fmla="*/ 206 w 218"/>
                <a:gd name="T15" fmla="*/ 280 h 315"/>
                <a:gd name="T16" fmla="*/ 201 w 218"/>
                <a:gd name="T17" fmla="*/ 315 h 315"/>
                <a:gd name="T18" fmla="*/ 183 w 218"/>
                <a:gd name="T19" fmla="*/ 278 h 315"/>
                <a:gd name="T20" fmla="*/ 161 w 218"/>
                <a:gd name="T21" fmla="*/ 244 h 315"/>
                <a:gd name="T22" fmla="*/ 137 w 218"/>
                <a:gd name="T23" fmla="*/ 211 h 315"/>
                <a:gd name="T24" fmla="*/ 112 w 218"/>
                <a:gd name="T25" fmla="*/ 179 h 315"/>
                <a:gd name="T26" fmla="*/ 83 w 218"/>
                <a:gd name="T27" fmla="*/ 148 h 315"/>
                <a:gd name="T28" fmla="*/ 56 w 218"/>
                <a:gd name="T29" fmla="*/ 117 h 315"/>
                <a:gd name="T30" fmla="*/ 27 w 218"/>
                <a:gd name="T31" fmla="*/ 88 h 315"/>
                <a:gd name="T32" fmla="*/ 0 w 218"/>
                <a:gd name="T33" fmla="*/ 59 h 315"/>
                <a:gd name="T34" fmla="*/ 8 w 218"/>
                <a:gd name="T35" fmla="*/ 48 h 315"/>
                <a:gd name="T36" fmla="*/ 18 w 218"/>
                <a:gd name="T37" fmla="*/ 39 h 315"/>
                <a:gd name="T38" fmla="*/ 30 w 218"/>
                <a:gd name="T39" fmla="*/ 31 h 315"/>
                <a:gd name="T40" fmla="*/ 42 w 218"/>
                <a:gd name="T41" fmla="*/ 25 h 315"/>
                <a:gd name="T42" fmla="*/ 55 w 218"/>
                <a:gd name="T43" fmla="*/ 18 h 315"/>
                <a:gd name="T44" fmla="*/ 67 w 218"/>
                <a:gd name="T45" fmla="*/ 13 h 315"/>
                <a:gd name="T46" fmla="*/ 80 w 218"/>
                <a:gd name="T47" fmla="*/ 6 h 315"/>
                <a:gd name="T48" fmla="*/ 94 w 218"/>
                <a:gd name="T49" fmla="*/ 2 h 315"/>
                <a:gd name="T50" fmla="*/ 101 w 218"/>
                <a:gd name="T51" fmla="*/ 0 h 315"/>
                <a:gd name="T52" fmla="*/ 109 w 218"/>
                <a:gd name="T53" fmla="*/ 0 h 315"/>
                <a:gd name="T54" fmla="*/ 115 w 218"/>
                <a:gd name="T55" fmla="*/ 2 h 315"/>
                <a:gd name="T56" fmla="*/ 123 w 218"/>
                <a:gd name="T57" fmla="*/ 3 h 315"/>
                <a:gd name="T58" fmla="*/ 130 w 218"/>
                <a:gd name="T59" fmla="*/ 4 h 315"/>
                <a:gd name="T60" fmla="*/ 137 w 218"/>
                <a:gd name="T61" fmla="*/ 5 h 315"/>
                <a:gd name="T62" fmla="*/ 144 w 218"/>
                <a:gd name="T63" fmla="*/ 6 h 315"/>
                <a:gd name="T64" fmla="*/ 153 w 218"/>
                <a:gd name="T65" fmla="*/ 7 h 315"/>
                <a:gd name="T66" fmla="*/ 185 w 218"/>
                <a:gd name="T67" fmla="*/ 3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8" h="315">
                  <a:moveTo>
                    <a:pt x="185" y="32"/>
                  </a:moveTo>
                  <a:lnTo>
                    <a:pt x="202" y="63"/>
                  </a:lnTo>
                  <a:lnTo>
                    <a:pt x="212" y="97"/>
                  </a:lnTo>
                  <a:lnTo>
                    <a:pt x="217" y="132"/>
                  </a:lnTo>
                  <a:lnTo>
                    <a:pt x="218" y="171"/>
                  </a:lnTo>
                  <a:lnTo>
                    <a:pt x="215" y="208"/>
                  </a:lnTo>
                  <a:lnTo>
                    <a:pt x="211" y="244"/>
                  </a:lnTo>
                  <a:lnTo>
                    <a:pt x="206" y="280"/>
                  </a:lnTo>
                  <a:lnTo>
                    <a:pt x="201" y="315"/>
                  </a:lnTo>
                  <a:lnTo>
                    <a:pt x="183" y="278"/>
                  </a:lnTo>
                  <a:lnTo>
                    <a:pt x="161" y="244"/>
                  </a:lnTo>
                  <a:lnTo>
                    <a:pt x="137" y="211"/>
                  </a:lnTo>
                  <a:lnTo>
                    <a:pt x="112" y="179"/>
                  </a:lnTo>
                  <a:lnTo>
                    <a:pt x="83" y="148"/>
                  </a:lnTo>
                  <a:lnTo>
                    <a:pt x="56" y="117"/>
                  </a:lnTo>
                  <a:lnTo>
                    <a:pt x="27" y="88"/>
                  </a:lnTo>
                  <a:lnTo>
                    <a:pt x="0" y="59"/>
                  </a:lnTo>
                  <a:lnTo>
                    <a:pt x="8" y="48"/>
                  </a:lnTo>
                  <a:lnTo>
                    <a:pt x="18" y="39"/>
                  </a:lnTo>
                  <a:lnTo>
                    <a:pt x="30" y="31"/>
                  </a:lnTo>
                  <a:lnTo>
                    <a:pt x="42" y="25"/>
                  </a:lnTo>
                  <a:lnTo>
                    <a:pt x="55" y="18"/>
                  </a:lnTo>
                  <a:lnTo>
                    <a:pt x="67" y="13"/>
                  </a:lnTo>
                  <a:lnTo>
                    <a:pt x="80" y="6"/>
                  </a:lnTo>
                  <a:lnTo>
                    <a:pt x="94" y="2"/>
                  </a:lnTo>
                  <a:lnTo>
                    <a:pt x="101" y="0"/>
                  </a:lnTo>
                  <a:lnTo>
                    <a:pt x="109" y="0"/>
                  </a:lnTo>
                  <a:lnTo>
                    <a:pt x="115" y="2"/>
                  </a:lnTo>
                  <a:lnTo>
                    <a:pt x="123" y="3"/>
                  </a:lnTo>
                  <a:lnTo>
                    <a:pt x="130" y="4"/>
                  </a:lnTo>
                  <a:lnTo>
                    <a:pt x="137" y="5"/>
                  </a:lnTo>
                  <a:lnTo>
                    <a:pt x="144" y="6"/>
                  </a:lnTo>
                  <a:lnTo>
                    <a:pt x="153" y="7"/>
                  </a:lnTo>
                  <a:lnTo>
                    <a:pt x="185" y="32"/>
                  </a:lnTo>
                  <a:close/>
                </a:path>
              </a:pathLst>
            </a:custGeom>
            <a:solidFill>
              <a:srgbClr val="FFD6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70" name="Freeform 22"/>
            <p:cNvSpPr>
              <a:spLocks/>
            </p:cNvSpPr>
            <p:nvPr/>
          </p:nvSpPr>
          <p:spPr bwMode="auto">
            <a:xfrm>
              <a:off x="3868" y="3490"/>
              <a:ext cx="354" cy="371"/>
            </a:xfrm>
            <a:custGeom>
              <a:avLst/>
              <a:gdLst>
                <a:gd name="T0" fmla="*/ 726 w 1414"/>
                <a:gd name="T1" fmla="*/ 223 h 1855"/>
                <a:gd name="T2" fmla="*/ 686 w 1414"/>
                <a:gd name="T3" fmla="*/ 390 h 1855"/>
                <a:gd name="T4" fmla="*/ 649 w 1414"/>
                <a:gd name="T5" fmla="*/ 564 h 1855"/>
                <a:gd name="T6" fmla="*/ 597 w 1414"/>
                <a:gd name="T7" fmla="*/ 672 h 1855"/>
                <a:gd name="T8" fmla="*/ 516 w 1414"/>
                <a:gd name="T9" fmla="*/ 739 h 1855"/>
                <a:gd name="T10" fmla="*/ 524 w 1414"/>
                <a:gd name="T11" fmla="*/ 783 h 1855"/>
                <a:gd name="T12" fmla="*/ 659 w 1414"/>
                <a:gd name="T13" fmla="*/ 684 h 1855"/>
                <a:gd name="T14" fmla="*/ 805 w 1414"/>
                <a:gd name="T15" fmla="*/ 677 h 1855"/>
                <a:gd name="T16" fmla="*/ 853 w 1414"/>
                <a:gd name="T17" fmla="*/ 720 h 1855"/>
                <a:gd name="T18" fmla="*/ 779 w 1414"/>
                <a:gd name="T19" fmla="*/ 769 h 1855"/>
                <a:gd name="T20" fmla="*/ 645 w 1414"/>
                <a:gd name="T21" fmla="*/ 834 h 1855"/>
                <a:gd name="T22" fmla="*/ 648 w 1414"/>
                <a:gd name="T23" fmla="*/ 874 h 1855"/>
                <a:gd name="T24" fmla="*/ 683 w 1414"/>
                <a:gd name="T25" fmla="*/ 869 h 1855"/>
                <a:gd name="T26" fmla="*/ 787 w 1414"/>
                <a:gd name="T27" fmla="*/ 819 h 1855"/>
                <a:gd name="T28" fmla="*/ 868 w 1414"/>
                <a:gd name="T29" fmla="*/ 791 h 1855"/>
                <a:gd name="T30" fmla="*/ 909 w 1414"/>
                <a:gd name="T31" fmla="*/ 789 h 1855"/>
                <a:gd name="T32" fmla="*/ 962 w 1414"/>
                <a:gd name="T33" fmla="*/ 788 h 1855"/>
                <a:gd name="T34" fmla="*/ 1020 w 1414"/>
                <a:gd name="T35" fmla="*/ 803 h 1855"/>
                <a:gd name="T36" fmla="*/ 1086 w 1414"/>
                <a:gd name="T37" fmla="*/ 855 h 1855"/>
                <a:gd name="T38" fmla="*/ 1086 w 1414"/>
                <a:gd name="T39" fmla="*/ 888 h 1855"/>
                <a:gd name="T40" fmla="*/ 1053 w 1414"/>
                <a:gd name="T41" fmla="*/ 891 h 1855"/>
                <a:gd name="T42" fmla="*/ 921 w 1414"/>
                <a:gd name="T43" fmla="*/ 962 h 1855"/>
                <a:gd name="T44" fmla="*/ 835 w 1414"/>
                <a:gd name="T45" fmla="*/ 1028 h 1855"/>
                <a:gd name="T46" fmla="*/ 853 w 1414"/>
                <a:gd name="T47" fmla="*/ 1062 h 1855"/>
                <a:gd name="T48" fmla="*/ 906 w 1414"/>
                <a:gd name="T49" fmla="*/ 1033 h 1855"/>
                <a:gd name="T50" fmla="*/ 1041 w 1414"/>
                <a:gd name="T51" fmla="*/ 945 h 1855"/>
                <a:gd name="T52" fmla="*/ 1189 w 1414"/>
                <a:gd name="T53" fmla="*/ 954 h 1855"/>
                <a:gd name="T54" fmla="*/ 1322 w 1414"/>
                <a:gd name="T55" fmla="*/ 988 h 1855"/>
                <a:gd name="T56" fmla="*/ 1386 w 1414"/>
                <a:gd name="T57" fmla="*/ 995 h 1855"/>
                <a:gd name="T58" fmla="*/ 1413 w 1414"/>
                <a:gd name="T59" fmla="*/ 1036 h 1855"/>
                <a:gd name="T60" fmla="*/ 1401 w 1414"/>
                <a:gd name="T61" fmla="*/ 1120 h 1855"/>
                <a:gd name="T62" fmla="*/ 1268 w 1414"/>
                <a:gd name="T63" fmla="*/ 1207 h 1855"/>
                <a:gd name="T64" fmla="*/ 1069 w 1414"/>
                <a:gd name="T65" fmla="*/ 1243 h 1855"/>
                <a:gd name="T66" fmla="*/ 1032 w 1414"/>
                <a:gd name="T67" fmla="*/ 1253 h 1855"/>
                <a:gd name="T68" fmla="*/ 1013 w 1414"/>
                <a:gd name="T69" fmla="*/ 1294 h 1855"/>
                <a:gd name="T70" fmla="*/ 1000 w 1414"/>
                <a:gd name="T71" fmla="*/ 1378 h 1855"/>
                <a:gd name="T72" fmla="*/ 950 w 1414"/>
                <a:gd name="T73" fmla="*/ 1625 h 1855"/>
                <a:gd name="T74" fmla="*/ 764 w 1414"/>
                <a:gd name="T75" fmla="*/ 1795 h 1855"/>
                <a:gd name="T76" fmla="*/ 516 w 1414"/>
                <a:gd name="T77" fmla="*/ 1855 h 1855"/>
                <a:gd name="T78" fmla="*/ 250 w 1414"/>
                <a:gd name="T79" fmla="*/ 1671 h 1855"/>
                <a:gd name="T80" fmla="*/ 52 w 1414"/>
                <a:gd name="T81" fmla="*/ 1617 h 1855"/>
                <a:gd name="T82" fmla="*/ 5 w 1414"/>
                <a:gd name="T83" fmla="*/ 1610 h 1855"/>
                <a:gd name="T84" fmla="*/ 47 w 1414"/>
                <a:gd name="T85" fmla="*/ 1392 h 1855"/>
                <a:gd name="T86" fmla="*/ 101 w 1414"/>
                <a:gd name="T87" fmla="*/ 1147 h 1855"/>
                <a:gd name="T88" fmla="*/ 151 w 1414"/>
                <a:gd name="T89" fmla="*/ 970 h 1855"/>
                <a:gd name="T90" fmla="*/ 164 w 1414"/>
                <a:gd name="T91" fmla="*/ 868 h 1855"/>
                <a:gd name="T92" fmla="*/ 232 w 1414"/>
                <a:gd name="T93" fmla="*/ 705 h 1855"/>
                <a:gd name="T94" fmla="*/ 360 w 1414"/>
                <a:gd name="T95" fmla="*/ 557 h 1855"/>
                <a:gd name="T96" fmla="*/ 419 w 1414"/>
                <a:gd name="T97" fmla="*/ 451 h 1855"/>
                <a:gd name="T98" fmla="*/ 461 w 1414"/>
                <a:gd name="T99" fmla="*/ 307 h 1855"/>
                <a:gd name="T100" fmla="*/ 497 w 1414"/>
                <a:gd name="T101" fmla="*/ 141 h 1855"/>
                <a:gd name="T102" fmla="*/ 506 w 1414"/>
                <a:gd name="T103" fmla="*/ 95 h 1855"/>
                <a:gd name="T104" fmla="*/ 515 w 1414"/>
                <a:gd name="T105" fmla="*/ 55 h 1855"/>
                <a:gd name="T106" fmla="*/ 529 w 1414"/>
                <a:gd name="T107" fmla="*/ 20 h 1855"/>
                <a:gd name="T108" fmla="*/ 563 w 1414"/>
                <a:gd name="T109" fmla="*/ 9 h 1855"/>
                <a:gd name="T110" fmla="*/ 605 w 1414"/>
                <a:gd name="T111" fmla="*/ 2 h 1855"/>
                <a:gd name="T112" fmla="*/ 680 w 1414"/>
                <a:gd name="T113" fmla="*/ 54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4" h="1855">
                  <a:moveTo>
                    <a:pt x="701" y="86"/>
                  </a:moveTo>
                  <a:lnTo>
                    <a:pt x="710" y="116"/>
                  </a:lnTo>
                  <a:lnTo>
                    <a:pt x="718" y="152"/>
                  </a:lnTo>
                  <a:lnTo>
                    <a:pt x="724" y="187"/>
                  </a:lnTo>
                  <a:lnTo>
                    <a:pt x="726" y="223"/>
                  </a:lnTo>
                  <a:lnTo>
                    <a:pt x="724" y="258"/>
                  </a:lnTo>
                  <a:lnTo>
                    <a:pt x="718" y="293"/>
                  </a:lnTo>
                  <a:lnTo>
                    <a:pt x="708" y="325"/>
                  </a:lnTo>
                  <a:lnTo>
                    <a:pt x="691" y="354"/>
                  </a:lnTo>
                  <a:lnTo>
                    <a:pt x="686" y="390"/>
                  </a:lnTo>
                  <a:lnTo>
                    <a:pt x="682" y="425"/>
                  </a:lnTo>
                  <a:lnTo>
                    <a:pt x="675" y="460"/>
                  </a:lnTo>
                  <a:lnTo>
                    <a:pt x="668" y="496"/>
                  </a:lnTo>
                  <a:lnTo>
                    <a:pt x="659" y="530"/>
                  </a:lnTo>
                  <a:lnTo>
                    <a:pt x="649" y="564"/>
                  </a:lnTo>
                  <a:lnTo>
                    <a:pt x="637" y="597"/>
                  </a:lnTo>
                  <a:lnTo>
                    <a:pt x="626" y="631"/>
                  </a:lnTo>
                  <a:lnTo>
                    <a:pt x="632" y="647"/>
                  </a:lnTo>
                  <a:lnTo>
                    <a:pt x="614" y="658"/>
                  </a:lnTo>
                  <a:lnTo>
                    <a:pt x="597" y="672"/>
                  </a:lnTo>
                  <a:lnTo>
                    <a:pt x="580" y="685"/>
                  </a:lnTo>
                  <a:lnTo>
                    <a:pt x="564" y="699"/>
                  </a:lnTo>
                  <a:lnTo>
                    <a:pt x="547" y="712"/>
                  </a:lnTo>
                  <a:lnTo>
                    <a:pt x="532" y="726"/>
                  </a:lnTo>
                  <a:lnTo>
                    <a:pt x="516" y="739"/>
                  </a:lnTo>
                  <a:lnTo>
                    <a:pt x="502" y="752"/>
                  </a:lnTo>
                  <a:lnTo>
                    <a:pt x="504" y="761"/>
                  </a:lnTo>
                  <a:lnTo>
                    <a:pt x="508" y="769"/>
                  </a:lnTo>
                  <a:lnTo>
                    <a:pt x="515" y="776"/>
                  </a:lnTo>
                  <a:lnTo>
                    <a:pt x="524" y="783"/>
                  </a:lnTo>
                  <a:lnTo>
                    <a:pt x="540" y="781"/>
                  </a:lnTo>
                  <a:lnTo>
                    <a:pt x="566" y="755"/>
                  </a:lnTo>
                  <a:lnTo>
                    <a:pt x="596" y="730"/>
                  </a:lnTo>
                  <a:lnTo>
                    <a:pt x="626" y="705"/>
                  </a:lnTo>
                  <a:lnTo>
                    <a:pt x="659" y="684"/>
                  </a:lnTo>
                  <a:lnTo>
                    <a:pt x="691" y="667"/>
                  </a:lnTo>
                  <a:lnTo>
                    <a:pt x="725" y="659"/>
                  </a:lnTo>
                  <a:lnTo>
                    <a:pt x="760" y="658"/>
                  </a:lnTo>
                  <a:lnTo>
                    <a:pt x="795" y="670"/>
                  </a:lnTo>
                  <a:lnTo>
                    <a:pt x="805" y="677"/>
                  </a:lnTo>
                  <a:lnTo>
                    <a:pt x="817" y="685"/>
                  </a:lnTo>
                  <a:lnTo>
                    <a:pt x="827" y="692"/>
                  </a:lnTo>
                  <a:lnTo>
                    <a:pt x="837" y="702"/>
                  </a:lnTo>
                  <a:lnTo>
                    <a:pt x="845" y="710"/>
                  </a:lnTo>
                  <a:lnTo>
                    <a:pt x="853" y="720"/>
                  </a:lnTo>
                  <a:lnTo>
                    <a:pt x="859" y="731"/>
                  </a:lnTo>
                  <a:lnTo>
                    <a:pt x="865" y="744"/>
                  </a:lnTo>
                  <a:lnTo>
                    <a:pt x="834" y="749"/>
                  </a:lnTo>
                  <a:lnTo>
                    <a:pt x="806" y="758"/>
                  </a:lnTo>
                  <a:lnTo>
                    <a:pt x="779" y="769"/>
                  </a:lnTo>
                  <a:lnTo>
                    <a:pt x="753" y="783"/>
                  </a:lnTo>
                  <a:lnTo>
                    <a:pt x="725" y="796"/>
                  </a:lnTo>
                  <a:lnTo>
                    <a:pt x="699" y="810"/>
                  </a:lnTo>
                  <a:lnTo>
                    <a:pt x="672" y="822"/>
                  </a:lnTo>
                  <a:lnTo>
                    <a:pt x="645" y="834"/>
                  </a:lnTo>
                  <a:lnTo>
                    <a:pt x="640" y="841"/>
                  </a:lnTo>
                  <a:lnTo>
                    <a:pt x="635" y="849"/>
                  </a:lnTo>
                  <a:lnTo>
                    <a:pt x="634" y="858"/>
                  </a:lnTo>
                  <a:lnTo>
                    <a:pt x="640" y="869"/>
                  </a:lnTo>
                  <a:lnTo>
                    <a:pt x="648" y="874"/>
                  </a:lnTo>
                  <a:lnTo>
                    <a:pt x="659" y="874"/>
                  </a:lnTo>
                  <a:lnTo>
                    <a:pt x="665" y="872"/>
                  </a:lnTo>
                  <a:lnTo>
                    <a:pt x="670" y="871"/>
                  </a:lnTo>
                  <a:lnTo>
                    <a:pt x="676" y="869"/>
                  </a:lnTo>
                  <a:lnTo>
                    <a:pt x="683" y="869"/>
                  </a:lnTo>
                  <a:lnTo>
                    <a:pt x="704" y="861"/>
                  </a:lnTo>
                  <a:lnTo>
                    <a:pt x="724" y="851"/>
                  </a:lnTo>
                  <a:lnTo>
                    <a:pt x="745" y="841"/>
                  </a:lnTo>
                  <a:lnTo>
                    <a:pt x="766" y="830"/>
                  </a:lnTo>
                  <a:lnTo>
                    <a:pt x="787" y="819"/>
                  </a:lnTo>
                  <a:lnTo>
                    <a:pt x="809" y="810"/>
                  </a:lnTo>
                  <a:lnTo>
                    <a:pt x="830" y="802"/>
                  </a:lnTo>
                  <a:lnTo>
                    <a:pt x="854" y="797"/>
                  </a:lnTo>
                  <a:lnTo>
                    <a:pt x="861" y="794"/>
                  </a:lnTo>
                  <a:lnTo>
                    <a:pt x="868" y="791"/>
                  </a:lnTo>
                  <a:lnTo>
                    <a:pt x="876" y="789"/>
                  </a:lnTo>
                  <a:lnTo>
                    <a:pt x="885" y="789"/>
                  </a:lnTo>
                  <a:lnTo>
                    <a:pt x="893" y="788"/>
                  </a:lnTo>
                  <a:lnTo>
                    <a:pt x="901" y="788"/>
                  </a:lnTo>
                  <a:lnTo>
                    <a:pt x="909" y="789"/>
                  </a:lnTo>
                  <a:lnTo>
                    <a:pt x="918" y="791"/>
                  </a:lnTo>
                  <a:lnTo>
                    <a:pt x="929" y="788"/>
                  </a:lnTo>
                  <a:lnTo>
                    <a:pt x="939" y="786"/>
                  </a:lnTo>
                  <a:lnTo>
                    <a:pt x="950" y="786"/>
                  </a:lnTo>
                  <a:lnTo>
                    <a:pt x="962" y="788"/>
                  </a:lnTo>
                  <a:lnTo>
                    <a:pt x="972" y="788"/>
                  </a:lnTo>
                  <a:lnTo>
                    <a:pt x="984" y="790"/>
                  </a:lnTo>
                  <a:lnTo>
                    <a:pt x="994" y="794"/>
                  </a:lnTo>
                  <a:lnTo>
                    <a:pt x="1005" y="797"/>
                  </a:lnTo>
                  <a:lnTo>
                    <a:pt x="1020" y="803"/>
                  </a:lnTo>
                  <a:lnTo>
                    <a:pt x="1035" y="810"/>
                  </a:lnTo>
                  <a:lnTo>
                    <a:pt x="1049" y="819"/>
                  </a:lnTo>
                  <a:lnTo>
                    <a:pt x="1062" y="830"/>
                  </a:lnTo>
                  <a:lnTo>
                    <a:pt x="1074" y="841"/>
                  </a:lnTo>
                  <a:lnTo>
                    <a:pt x="1086" y="855"/>
                  </a:lnTo>
                  <a:lnTo>
                    <a:pt x="1097" y="868"/>
                  </a:lnTo>
                  <a:lnTo>
                    <a:pt x="1107" y="883"/>
                  </a:lnTo>
                  <a:lnTo>
                    <a:pt x="1100" y="885"/>
                  </a:lnTo>
                  <a:lnTo>
                    <a:pt x="1094" y="888"/>
                  </a:lnTo>
                  <a:lnTo>
                    <a:pt x="1086" y="888"/>
                  </a:lnTo>
                  <a:lnTo>
                    <a:pt x="1080" y="889"/>
                  </a:lnTo>
                  <a:lnTo>
                    <a:pt x="1072" y="888"/>
                  </a:lnTo>
                  <a:lnTo>
                    <a:pt x="1065" y="888"/>
                  </a:lnTo>
                  <a:lnTo>
                    <a:pt x="1058" y="889"/>
                  </a:lnTo>
                  <a:lnTo>
                    <a:pt x="1053" y="891"/>
                  </a:lnTo>
                  <a:lnTo>
                    <a:pt x="1026" y="901"/>
                  </a:lnTo>
                  <a:lnTo>
                    <a:pt x="1000" y="915"/>
                  </a:lnTo>
                  <a:lnTo>
                    <a:pt x="972" y="929"/>
                  </a:lnTo>
                  <a:lnTo>
                    <a:pt x="947" y="945"/>
                  </a:lnTo>
                  <a:lnTo>
                    <a:pt x="921" y="962"/>
                  </a:lnTo>
                  <a:lnTo>
                    <a:pt x="896" y="978"/>
                  </a:lnTo>
                  <a:lnTo>
                    <a:pt x="869" y="994"/>
                  </a:lnTo>
                  <a:lnTo>
                    <a:pt x="844" y="1010"/>
                  </a:lnTo>
                  <a:lnTo>
                    <a:pt x="837" y="1017"/>
                  </a:lnTo>
                  <a:lnTo>
                    <a:pt x="835" y="1028"/>
                  </a:lnTo>
                  <a:lnTo>
                    <a:pt x="835" y="1037"/>
                  </a:lnTo>
                  <a:lnTo>
                    <a:pt x="836" y="1047"/>
                  </a:lnTo>
                  <a:lnTo>
                    <a:pt x="838" y="1054"/>
                  </a:lnTo>
                  <a:lnTo>
                    <a:pt x="845" y="1060"/>
                  </a:lnTo>
                  <a:lnTo>
                    <a:pt x="853" y="1062"/>
                  </a:lnTo>
                  <a:lnTo>
                    <a:pt x="862" y="1066"/>
                  </a:lnTo>
                  <a:lnTo>
                    <a:pt x="874" y="1059"/>
                  </a:lnTo>
                  <a:lnTo>
                    <a:pt x="885" y="1050"/>
                  </a:lnTo>
                  <a:lnTo>
                    <a:pt x="896" y="1041"/>
                  </a:lnTo>
                  <a:lnTo>
                    <a:pt x="906" y="1033"/>
                  </a:lnTo>
                  <a:lnTo>
                    <a:pt x="931" y="1013"/>
                  </a:lnTo>
                  <a:lnTo>
                    <a:pt x="957" y="994"/>
                  </a:lnTo>
                  <a:lnTo>
                    <a:pt x="985" y="975"/>
                  </a:lnTo>
                  <a:lnTo>
                    <a:pt x="1013" y="960"/>
                  </a:lnTo>
                  <a:lnTo>
                    <a:pt x="1041" y="945"/>
                  </a:lnTo>
                  <a:lnTo>
                    <a:pt x="1073" y="936"/>
                  </a:lnTo>
                  <a:lnTo>
                    <a:pt x="1104" y="932"/>
                  </a:lnTo>
                  <a:lnTo>
                    <a:pt x="1139" y="936"/>
                  </a:lnTo>
                  <a:lnTo>
                    <a:pt x="1163" y="943"/>
                  </a:lnTo>
                  <a:lnTo>
                    <a:pt x="1189" y="954"/>
                  </a:lnTo>
                  <a:lnTo>
                    <a:pt x="1214" y="963"/>
                  </a:lnTo>
                  <a:lnTo>
                    <a:pt x="1242" y="973"/>
                  </a:lnTo>
                  <a:lnTo>
                    <a:pt x="1267" y="980"/>
                  </a:lnTo>
                  <a:lnTo>
                    <a:pt x="1294" y="985"/>
                  </a:lnTo>
                  <a:lnTo>
                    <a:pt x="1322" y="988"/>
                  </a:lnTo>
                  <a:lnTo>
                    <a:pt x="1349" y="988"/>
                  </a:lnTo>
                  <a:lnTo>
                    <a:pt x="1357" y="990"/>
                  </a:lnTo>
                  <a:lnTo>
                    <a:pt x="1367" y="993"/>
                  </a:lnTo>
                  <a:lnTo>
                    <a:pt x="1377" y="993"/>
                  </a:lnTo>
                  <a:lnTo>
                    <a:pt x="1386" y="995"/>
                  </a:lnTo>
                  <a:lnTo>
                    <a:pt x="1393" y="996"/>
                  </a:lnTo>
                  <a:lnTo>
                    <a:pt x="1401" y="1001"/>
                  </a:lnTo>
                  <a:lnTo>
                    <a:pt x="1407" y="1008"/>
                  </a:lnTo>
                  <a:lnTo>
                    <a:pt x="1413" y="1018"/>
                  </a:lnTo>
                  <a:lnTo>
                    <a:pt x="1413" y="1036"/>
                  </a:lnTo>
                  <a:lnTo>
                    <a:pt x="1414" y="1054"/>
                  </a:lnTo>
                  <a:lnTo>
                    <a:pt x="1414" y="1070"/>
                  </a:lnTo>
                  <a:lnTo>
                    <a:pt x="1413" y="1088"/>
                  </a:lnTo>
                  <a:lnTo>
                    <a:pt x="1407" y="1103"/>
                  </a:lnTo>
                  <a:lnTo>
                    <a:pt x="1401" y="1120"/>
                  </a:lnTo>
                  <a:lnTo>
                    <a:pt x="1391" y="1134"/>
                  </a:lnTo>
                  <a:lnTo>
                    <a:pt x="1379" y="1149"/>
                  </a:lnTo>
                  <a:lnTo>
                    <a:pt x="1343" y="1175"/>
                  </a:lnTo>
                  <a:lnTo>
                    <a:pt x="1307" y="1195"/>
                  </a:lnTo>
                  <a:lnTo>
                    <a:pt x="1268" y="1207"/>
                  </a:lnTo>
                  <a:lnTo>
                    <a:pt x="1230" y="1216"/>
                  </a:lnTo>
                  <a:lnTo>
                    <a:pt x="1189" y="1221"/>
                  </a:lnTo>
                  <a:lnTo>
                    <a:pt x="1149" y="1227"/>
                  </a:lnTo>
                  <a:lnTo>
                    <a:pt x="1109" y="1233"/>
                  </a:lnTo>
                  <a:lnTo>
                    <a:pt x="1069" y="1243"/>
                  </a:lnTo>
                  <a:lnTo>
                    <a:pt x="1062" y="1240"/>
                  </a:lnTo>
                  <a:lnTo>
                    <a:pt x="1056" y="1241"/>
                  </a:lnTo>
                  <a:lnTo>
                    <a:pt x="1049" y="1242"/>
                  </a:lnTo>
                  <a:lnTo>
                    <a:pt x="1043" y="1246"/>
                  </a:lnTo>
                  <a:lnTo>
                    <a:pt x="1032" y="1253"/>
                  </a:lnTo>
                  <a:lnTo>
                    <a:pt x="1021" y="1262"/>
                  </a:lnTo>
                  <a:lnTo>
                    <a:pt x="1020" y="1271"/>
                  </a:lnTo>
                  <a:lnTo>
                    <a:pt x="1019" y="1279"/>
                  </a:lnTo>
                  <a:lnTo>
                    <a:pt x="1016" y="1286"/>
                  </a:lnTo>
                  <a:lnTo>
                    <a:pt x="1013" y="1294"/>
                  </a:lnTo>
                  <a:lnTo>
                    <a:pt x="1010" y="1301"/>
                  </a:lnTo>
                  <a:lnTo>
                    <a:pt x="1008" y="1309"/>
                  </a:lnTo>
                  <a:lnTo>
                    <a:pt x="1005" y="1316"/>
                  </a:lnTo>
                  <a:lnTo>
                    <a:pt x="1005" y="1326"/>
                  </a:lnTo>
                  <a:lnTo>
                    <a:pt x="1000" y="1378"/>
                  </a:lnTo>
                  <a:lnTo>
                    <a:pt x="995" y="1430"/>
                  </a:lnTo>
                  <a:lnTo>
                    <a:pt x="989" y="1480"/>
                  </a:lnTo>
                  <a:lnTo>
                    <a:pt x="981" y="1531"/>
                  </a:lnTo>
                  <a:lnTo>
                    <a:pt x="968" y="1579"/>
                  </a:lnTo>
                  <a:lnTo>
                    <a:pt x="950" y="1625"/>
                  </a:lnTo>
                  <a:lnTo>
                    <a:pt x="925" y="1667"/>
                  </a:lnTo>
                  <a:lnTo>
                    <a:pt x="894" y="1709"/>
                  </a:lnTo>
                  <a:lnTo>
                    <a:pt x="852" y="1743"/>
                  </a:lnTo>
                  <a:lnTo>
                    <a:pt x="809" y="1772"/>
                  </a:lnTo>
                  <a:lnTo>
                    <a:pt x="764" y="1795"/>
                  </a:lnTo>
                  <a:lnTo>
                    <a:pt x="718" y="1815"/>
                  </a:lnTo>
                  <a:lnTo>
                    <a:pt x="669" y="1829"/>
                  </a:lnTo>
                  <a:lnTo>
                    <a:pt x="620" y="1839"/>
                  </a:lnTo>
                  <a:lnTo>
                    <a:pt x="569" y="1848"/>
                  </a:lnTo>
                  <a:lnTo>
                    <a:pt x="516" y="1855"/>
                  </a:lnTo>
                  <a:lnTo>
                    <a:pt x="468" y="1805"/>
                  </a:lnTo>
                  <a:lnTo>
                    <a:pt x="418" y="1763"/>
                  </a:lnTo>
                  <a:lnTo>
                    <a:pt x="363" y="1726"/>
                  </a:lnTo>
                  <a:lnTo>
                    <a:pt x="308" y="1697"/>
                  </a:lnTo>
                  <a:lnTo>
                    <a:pt x="250" y="1671"/>
                  </a:lnTo>
                  <a:lnTo>
                    <a:pt x="191" y="1650"/>
                  </a:lnTo>
                  <a:lnTo>
                    <a:pt x="130" y="1630"/>
                  </a:lnTo>
                  <a:lnTo>
                    <a:pt x="69" y="1614"/>
                  </a:lnTo>
                  <a:lnTo>
                    <a:pt x="61" y="1616"/>
                  </a:lnTo>
                  <a:lnTo>
                    <a:pt x="52" y="1617"/>
                  </a:lnTo>
                  <a:lnTo>
                    <a:pt x="42" y="1617"/>
                  </a:lnTo>
                  <a:lnTo>
                    <a:pt x="33" y="1617"/>
                  </a:lnTo>
                  <a:lnTo>
                    <a:pt x="23" y="1614"/>
                  </a:lnTo>
                  <a:lnTo>
                    <a:pt x="15" y="1613"/>
                  </a:lnTo>
                  <a:lnTo>
                    <a:pt x="5" y="1610"/>
                  </a:lnTo>
                  <a:lnTo>
                    <a:pt x="0" y="1606"/>
                  </a:lnTo>
                  <a:lnTo>
                    <a:pt x="15" y="1552"/>
                  </a:lnTo>
                  <a:lnTo>
                    <a:pt x="27" y="1499"/>
                  </a:lnTo>
                  <a:lnTo>
                    <a:pt x="37" y="1445"/>
                  </a:lnTo>
                  <a:lnTo>
                    <a:pt x="47" y="1392"/>
                  </a:lnTo>
                  <a:lnTo>
                    <a:pt x="53" y="1339"/>
                  </a:lnTo>
                  <a:lnTo>
                    <a:pt x="64" y="1286"/>
                  </a:lnTo>
                  <a:lnTo>
                    <a:pt x="75" y="1233"/>
                  </a:lnTo>
                  <a:lnTo>
                    <a:pt x="91" y="1182"/>
                  </a:lnTo>
                  <a:lnTo>
                    <a:pt x="101" y="1147"/>
                  </a:lnTo>
                  <a:lnTo>
                    <a:pt x="113" y="1112"/>
                  </a:lnTo>
                  <a:lnTo>
                    <a:pt x="123" y="1076"/>
                  </a:lnTo>
                  <a:lnTo>
                    <a:pt x="135" y="1042"/>
                  </a:lnTo>
                  <a:lnTo>
                    <a:pt x="143" y="1006"/>
                  </a:lnTo>
                  <a:lnTo>
                    <a:pt x="151" y="970"/>
                  </a:lnTo>
                  <a:lnTo>
                    <a:pt x="155" y="935"/>
                  </a:lnTo>
                  <a:lnTo>
                    <a:pt x="159" y="900"/>
                  </a:lnTo>
                  <a:lnTo>
                    <a:pt x="164" y="889"/>
                  </a:lnTo>
                  <a:lnTo>
                    <a:pt x="165" y="878"/>
                  </a:lnTo>
                  <a:lnTo>
                    <a:pt x="164" y="868"/>
                  </a:lnTo>
                  <a:lnTo>
                    <a:pt x="167" y="858"/>
                  </a:lnTo>
                  <a:lnTo>
                    <a:pt x="171" y="814"/>
                  </a:lnTo>
                  <a:lnTo>
                    <a:pt x="185" y="775"/>
                  </a:lnTo>
                  <a:lnTo>
                    <a:pt x="205" y="738"/>
                  </a:lnTo>
                  <a:lnTo>
                    <a:pt x="232" y="705"/>
                  </a:lnTo>
                  <a:lnTo>
                    <a:pt x="259" y="672"/>
                  </a:lnTo>
                  <a:lnTo>
                    <a:pt x="289" y="642"/>
                  </a:lnTo>
                  <a:lnTo>
                    <a:pt x="317" y="609"/>
                  </a:lnTo>
                  <a:lnTo>
                    <a:pt x="344" y="576"/>
                  </a:lnTo>
                  <a:lnTo>
                    <a:pt x="360" y="557"/>
                  </a:lnTo>
                  <a:lnTo>
                    <a:pt x="374" y="538"/>
                  </a:lnTo>
                  <a:lnTo>
                    <a:pt x="387" y="517"/>
                  </a:lnTo>
                  <a:lnTo>
                    <a:pt x="400" y="497"/>
                  </a:lnTo>
                  <a:lnTo>
                    <a:pt x="409" y="473"/>
                  </a:lnTo>
                  <a:lnTo>
                    <a:pt x="419" y="451"/>
                  </a:lnTo>
                  <a:lnTo>
                    <a:pt x="427" y="427"/>
                  </a:lnTo>
                  <a:lnTo>
                    <a:pt x="435" y="404"/>
                  </a:lnTo>
                  <a:lnTo>
                    <a:pt x="444" y="372"/>
                  </a:lnTo>
                  <a:lnTo>
                    <a:pt x="453" y="340"/>
                  </a:lnTo>
                  <a:lnTo>
                    <a:pt x="461" y="307"/>
                  </a:lnTo>
                  <a:lnTo>
                    <a:pt x="469" y="274"/>
                  </a:lnTo>
                  <a:lnTo>
                    <a:pt x="476" y="240"/>
                  </a:lnTo>
                  <a:lnTo>
                    <a:pt x="483" y="207"/>
                  </a:lnTo>
                  <a:lnTo>
                    <a:pt x="490" y="173"/>
                  </a:lnTo>
                  <a:lnTo>
                    <a:pt x="497" y="141"/>
                  </a:lnTo>
                  <a:lnTo>
                    <a:pt x="498" y="130"/>
                  </a:lnTo>
                  <a:lnTo>
                    <a:pt x="500" y="122"/>
                  </a:lnTo>
                  <a:lnTo>
                    <a:pt x="502" y="113"/>
                  </a:lnTo>
                  <a:lnTo>
                    <a:pt x="505" y="105"/>
                  </a:lnTo>
                  <a:lnTo>
                    <a:pt x="506" y="95"/>
                  </a:lnTo>
                  <a:lnTo>
                    <a:pt x="508" y="87"/>
                  </a:lnTo>
                  <a:lnTo>
                    <a:pt x="509" y="77"/>
                  </a:lnTo>
                  <a:lnTo>
                    <a:pt x="510" y="69"/>
                  </a:lnTo>
                  <a:lnTo>
                    <a:pt x="513" y="62"/>
                  </a:lnTo>
                  <a:lnTo>
                    <a:pt x="515" y="55"/>
                  </a:lnTo>
                  <a:lnTo>
                    <a:pt x="517" y="48"/>
                  </a:lnTo>
                  <a:lnTo>
                    <a:pt x="520" y="41"/>
                  </a:lnTo>
                  <a:lnTo>
                    <a:pt x="522" y="34"/>
                  </a:lnTo>
                  <a:lnTo>
                    <a:pt x="525" y="27"/>
                  </a:lnTo>
                  <a:lnTo>
                    <a:pt x="529" y="20"/>
                  </a:lnTo>
                  <a:lnTo>
                    <a:pt x="534" y="14"/>
                  </a:lnTo>
                  <a:lnTo>
                    <a:pt x="541" y="14"/>
                  </a:lnTo>
                  <a:lnTo>
                    <a:pt x="549" y="14"/>
                  </a:lnTo>
                  <a:lnTo>
                    <a:pt x="556" y="11"/>
                  </a:lnTo>
                  <a:lnTo>
                    <a:pt x="563" y="9"/>
                  </a:lnTo>
                  <a:lnTo>
                    <a:pt x="569" y="6"/>
                  </a:lnTo>
                  <a:lnTo>
                    <a:pt x="574" y="2"/>
                  </a:lnTo>
                  <a:lnTo>
                    <a:pt x="581" y="0"/>
                  </a:lnTo>
                  <a:lnTo>
                    <a:pt x="588" y="0"/>
                  </a:lnTo>
                  <a:lnTo>
                    <a:pt x="605" y="2"/>
                  </a:lnTo>
                  <a:lnTo>
                    <a:pt x="624" y="8"/>
                  </a:lnTo>
                  <a:lnTo>
                    <a:pt x="640" y="15"/>
                  </a:lnTo>
                  <a:lnTo>
                    <a:pt x="654" y="27"/>
                  </a:lnTo>
                  <a:lnTo>
                    <a:pt x="667" y="40"/>
                  </a:lnTo>
                  <a:lnTo>
                    <a:pt x="680" y="54"/>
                  </a:lnTo>
                  <a:lnTo>
                    <a:pt x="690" y="69"/>
                  </a:lnTo>
                  <a:lnTo>
                    <a:pt x="701" y="86"/>
                  </a:lnTo>
                  <a:close/>
                </a:path>
              </a:pathLst>
            </a:custGeom>
            <a:solidFill>
              <a:srgbClr val="FFD6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71" name="Freeform 23"/>
            <p:cNvSpPr>
              <a:spLocks/>
            </p:cNvSpPr>
            <p:nvPr/>
          </p:nvSpPr>
          <p:spPr bwMode="auto">
            <a:xfrm>
              <a:off x="4229" y="3642"/>
              <a:ext cx="198" cy="159"/>
            </a:xfrm>
            <a:custGeom>
              <a:avLst/>
              <a:gdLst>
                <a:gd name="T0" fmla="*/ 675 w 789"/>
                <a:gd name="T1" fmla="*/ 49 h 797"/>
                <a:gd name="T2" fmla="*/ 673 w 789"/>
                <a:gd name="T3" fmla="*/ 100 h 797"/>
                <a:gd name="T4" fmla="*/ 676 w 789"/>
                <a:gd name="T5" fmla="*/ 152 h 797"/>
                <a:gd name="T6" fmla="*/ 687 w 789"/>
                <a:gd name="T7" fmla="*/ 202 h 797"/>
                <a:gd name="T8" fmla="*/ 708 w 789"/>
                <a:gd name="T9" fmla="*/ 239 h 797"/>
                <a:gd name="T10" fmla="*/ 745 w 789"/>
                <a:gd name="T11" fmla="*/ 258 h 797"/>
                <a:gd name="T12" fmla="*/ 779 w 789"/>
                <a:gd name="T13" fmla="*/ 278 h 797"/>
                <a:gd name="T14" fmla="*/ 789 w 789"/>
                <a:gd name="T15" fmla="*/ 307 h 797"/>
                <a:gd name="T16" fmla="*/ 752 w 789"/>
                <a:gd name="T17" fmla="*/ 392 h 797"/>
                <a:gd name="T18" fmla="*/ 685 w 789"/>
                <a:gd name="T19" fmla="*/ 515 h 797"/>
                <a:gd name="T20" fmla="*/ 609 w 789"/>
                <a:gd name="T21" fmla="*/ 633 h 797"/>
                <a:gd name="T22" fmla="*/ 523 w 789"/>
                <a:gd name="T23" fmla="*/ 744 h 797"/>
                <a:gd name="T24" fmla="*/ 460 w 789"/>
                <a:gd name="T25" fmla="*/ 737 h 797"/>
                <a:gd name="T26" fmla="*/ 414 w 789"/>
                <a:gd name="T27" fmla="*/ 623 h 797"/>
                <a:gd name="T28" fmla="*/ 358 w 789"/>
                <a:gd name="T29" fmla="*/ 515 h 797"/>
                <a:gd name="T30" fmla="*/ 297 w 789"/>
                <a:gd name="T31" fmla="*/ 409 h 797"/>
                <a:gd name="T32" fmla="*/ 256 w 789"/>
                <a:gd name="T33" fmla="*/ 346 h 797"/>
                <a:gd name="T34" fmla="*/ 236 w 789"/>
                <a:gd name="T35" fmla="*/ 325 h 797"/>
                <a:gd name="T36" fmla="*/ 215 w 789"/>
                <a:gd name="T37" fmla="*/ 305 h 797"/>
                <a:gd name="T38" fmla="*/ 192 w 789"/>
                <a:gd name="T39" fmla="*/ 288 h 797"/>
                <a:gd name="T40" fmla="*/ 154 w 789"/>
                <a:gd name="T41" fmla="*/ 286 h 797"/>
                <a:gd name="T42" fmla="*/ 106 w 789"/>
                <a:gd name="T43" fmla="*/ 305 h 797"/>
                <a:gd name="T44" fmla="*/ 62 w 789"/>
                <a:gd name="T45" fmla="*/ 338 h 797"/>
                <a:gd name="T46" fmla="*/ 19 w 789"/>
                <a:gd name="T47" fmla="*/ 377 h 797"/>
                <a:gd name="T48" fmla="*/ 2 w 789"/>
                <a:gd name="T49" fmla="*/ 387 h 797"/>
                <a:gd name="T50" fmla="*/ 10 w 789"/>
                <a:gd name="T51" fmla="*/ 371 h 797"/>
                <a:gd name="T52" fmla="*/ 18 w 789"/>
                <a:gd name="T53" fmla="*/ 352 h 797"/>
                <a:gd name="T54" fmla="*/ 22 w 789"/>
                <a:gd name="T55" fmla="*/ 333 h 797"/>
                <a:gd name="T56" fmla="*/ 20 w 789"/>
                <a:gd name="T57" fmla="*/ 314 h 797"/>
                <a:gd name="T58" fmla="*/ 19 w 789"/>
                <a:gd name="T59" fmla="*/ 293 h 797"/>
                <a:gd name="T60" fmla="*/ 17 w 789"/>
                <a:gd name="T61" fmla="*/ 272 h 797"/>
                <a:gd name="T62" fmla="*/ 11 w 789"/>
                <a:gd name="T63" fmla="*/ 251 h 797"/>
                <a:gd name="T64" fmla="*/ 15 w 789"/>
                <a:gd name="T65" fmla="*/ 242 h 797"/>
                <a:gd name="T66" fmla="*/ 28 w 789"/>
                <a:gd name="T67" fmla="*/ 239 h 797"/>
                <a:gd name="T68" fmla="*/ 43 w 789"/>
                <a:gd name="T69" fmla="*/ 234 h 797"/>
                <a:gd name="T70" fmla="*/ 57 w 789"/>
                <a:gd name="T71" fmla="*/ 233 h 797"/>
                <a:gd name="T72" fmla="*/ 78 w 789"/>
                <a:gd name="T73" fmla="*/ 237 h 797"/>
                <a:gd name="T74" fmla="*/ 106 w 789"/>
                <a:gd name="T75" fmla="*/ 232 h 797"/>
                <a:gd name="T76" fmla="*/ 135 w 789"/>
                <a:gd name="T77" fmla="*/ 226 h 797"/>
                <a:gd name="T78" fmla="*/ 162 w 789"/>
                <a:gd name="T79" fmla="*/ 224 h 797"/>
                <a:gd name="T80" fmla="*/ 227 w 789"/>
                <a:gd name="T81" fmla="*/ 208 h 797"/>
                <a:gd name="T82" fmla="*/ 326 w 789"/>
                <a:gd name="T83" fmla="*/ 160 h 797"/>
                <a:gd name="T84" fmla="*/ 419 w 789"/>
                <a:gd name="T85" fmla="*/ 100 h 797"/>
                <a:gd name="T86" fmla="*/ 513 w 789"/>
                <a:gd name="T87" fmla="*/ 39 h 797"/>
                <a:gd name="T88" fmla="*/ 576 w 789"/>
                <a:gd name="T89" fmla="*/ 6 h 797"/>
                <a:gd name="T90" fmla="*/ 608 w 789"/>
                <a:gd name="T91" fmla="*/ 0 h 797"/>
                <a:gd name="T92" fmla="*/ 639 w 789"/>
                <a:gd name="T93" fmla="*/ 2 h 797"/>
                <a:gd name="T94" fmla="*/ 667 w 789"/>
                <a:gd name="T95" fmla="*/ 15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9" h="797">
                  <a:moveTo>
                    <a:pt x="680" y="27"/>
                  </a:moveTo>
                  <a:lnTo>
                    <a:pt x="675" y="49"/>
                  </a:lnTo>
                  <a:lnTo>
                    <a:pt x="673" y="75"/>
                  </a:lnTo>
                  <a:lnTo>
                    <a:pt x="673" y="100"/>
                  </a:lnTo>
                  <a:lnTo>
                    <a:pt x="674" y="127"/>
                  </a:lnTo>
                  <a:lnTo>
                    <a:pt x="676" y="152"/>
                  </a:lnTo>
                  <a:lnTo>
                    <a:pt x="681" y="178"/>
                  </a:lnTo>
                  <a:lnTo>
                    <a:pt x="687" y="202"/>
                  </a:lnTo>
                  <a:lnTo>
                    <a:pt x="696" y="227"/>
                  </a:lnTo>
                  <a:lnTo>
                    <a:pt x="708" y="239"/>
                  </a:lnTo>
                  <a:lnTo>
                    <a:pt x="725" y="250"/>
                  </a:lnTo>
                  <a:lnTo>
                    <a:pt x="745" y="258"/>
                  </a:lnTo>
                  <a:lnTo>
                    <a:pt x="764" y="268"/>
                  </a:lnTo>
                  <a:lnTo>
                    <a:pt x="779" y="278"/>
                  </a:lnTo>
                  <a:lnTo>
                    <a:pt x="788" y="292"/>
                  </a:lnTo>
                  <a:lnTo>
                    <a:pt x="789" y="307"/>
                  </a:lnTo>
                  <a:lnTo>
                    <a:pt x="781" y="330"/>
                  </a:lnTo>
                  <a:lnTo>
                    <a:pt x="752" y="392"/>
                  </a:lnTo>
                  <a:lnTo>
                    <a:pt x="721" y="454"/>
                  </a:lnTo>
                  <a:lnTo>
                    <a:pt x="685" y="515"/>
                  </a:lnTo>
                  <a:lnTo>
                    <a:pt x="650" y="576"/>
                  </a:lnTo>
                  <a:lnTo>
                    <a:pt x="609" y="633"/>
                  </a:lnTo>
                  <a:lnTo>
                    <a:pt x="568" y="691"/>
                  </a:lnTo>
                  <a:lnTo>
                    <a:pt x="523" y="744"/>
                  </a:lnTo>
                  <a:lnTo>
                    <a:pt x="479" y="797"/>
                  </a:lnTo>
                  <a:lnTo>
                    <a:pt x="460" y="737"/>
                  </a:lnTo>
                  <a:lnTo>
                    <a:pt x="439" y="679"/>
                  </a:lnTo>
                  <a:lnTo>
                    <a:pt x="414" y="623"/>
                  </a:lnTo>
                  <a:lnTo>
                    <a:pt x="387" y="570"/>
                  </a:lnTo>
                  <a:lnTo>
                    <a:pt x="358" y="515"/>
                  </a:lnTo>
                  <a:lnTo>
                    <a:pt x="328" y="462"/>
                  </a:lnTo>
                  <a:lnTo>
                    <a:pt x="297" y="409"/>
                  </a:lnTo>
                  <a:lnTo>
                    <a:pt x="266" y="357"/>
                  </a:lnTo>
                  <a:lnTo>
                    <a:pt x="256" y="346"/>
                  </a:lnTo>
                  <a:lnTo>
                    <a:pt x="247" y="335"/>
                  </a:lnTo>
                  <a:lnTo>
                    <a:pt x="236" y="325"/>
                  </a:lnTo>
                  <a:lnTo>
                    <a:pt x="226" y="315"/>
                  </a:lnTo>
                  <a:lnTo>
                    <a:pt x="215" y="305"/>
                  </a:lnTo>
                  <a:lnTo>
                    <a:pt x="204" y="297"/>
                  </a:lnTo>
                  <a:lnTo>
                    <a:pt x="192" y="288"/>
                  </a:lnTo>
                  <a:lnTo>
                    <a:pt x="180" y="285"/>
                  </a:lnTo>
                  <a:lnTo>
                    <a:pt x="154" y="286"/>
                  </a:lnTo>
                  <a:lnTo>
                    <a:pt x="130" y="294"/>
                  </a:lnTo>
                  <a:lnTo>
                    <a:pt x="106" y="305"/>
                  </a:lnTo>
                  <a:lnTo>
                    <a:pt x="84" y="321"/>
                  </a:lnTo>
                  <a:lnTo>
                    <a:pt x="62" y="338"/>
                  </a:lnTo>
                  <a:lnTo>
                    <a:pt x="40" y="358"/>
                  </a:lnTo>
                  <a:lnTo>
                    <a:pt x="19" y="377"/>
                  </a:lnTo>
                  <a:lnTo>
                    <a:pt x="0" y="396"/>
                  </a:lnTo>
                  <a:lnTo>
                    <a:pt x="2" y="387"/>
                  </a:lnTo>
                  <a:lnTo>
                    <a:pt x="6" y="380"/>
                  </a:lnTo>
                  <a:lnTo>
                    <a:pt x="10" y="371"/>
                  </a:lnTo>
                  <a:lnTo>
                    <a:pt x="16" y="363"/>
                  </a:lnTo>
                  <a:lnTo>
                    <a:pt x="18" y="352"/>
                  </a:lnTo>
                  <a:lnTo>
                    <a:pt x="22" y="343"/>
                  </a:lnTo>
                  <a:lnTo>
                    <a:pt x="22" y="333"/>
                  </a:lnTo>
                  <a:lnTo>
                    <a:pt x="22" y="326"/>
                  </a:lnTo>
                  <a:lnTo>
                    <a:pt x="20" y="314"/>
                  </a:lnTo>
                  <a:lnTo>
                    <a:pt x="20" y="304"/>
                  </a:lnTo>
                  <a:lnTo>
                    <a:pt x="19" y="293"/>
                  </a:lnTo>
                  <a:lnTo>
                    <a:pt x="19" y="282"/>
                  </a:lnTo>
                  <a:lnTo>
                    <a:pt x="17" y="272"/>
                  </a:lnTo>
                  <a:lnTo>
                    <a:pt x="15" y="261"/>
                  </a:lnTo>
                  <a:lnTo>
                    <a:pt x="11" y="251"/>
                  </a:lnTo>
                  <a:lnTo>
                    <a:pt x="8" y="244"/>
                  </a:lnTo>
                  <a:lnTo>
                    <a:pt x="15" y="242"/>
                  </a:lnTo>
                  <a:lnTo>
                    <a:pt x="22" y="241"/>
                  </a:lnTo>
                  <a:lnTo>
                    <a:pt x="28" y="239"/>
                  </a:lnTo>
                  <a:lnTo>
                    <a:pt x="36" y="237"/>
                  </a:lnTo>
                  <a:lnTo>
                    <a:pt x="43" y="234"/>
                  </a:lnTo>
                  <a:lnTo>
                    <a:pt x="50" y="233"/>
                  </a:lnTo>
                  <a:lnTo>
                    <a:pt x="57" y="233"/>
                  </a:lnTo>
                  <a:lnTo>
                    <a:pt x="64" y="238"/>
                  </a:lnTo>
                  <a:lnTo>
                    <a:pt x="78" y="237"/>
                  </a:lnTo>
                  <a:lnTo>
                    <a:pt x="92" y="235"/>
                  </a:lnTo>
                  <a:lnTo>
                    <a:pt x="106" y="232"/>
                  </a:lnTo>
                  <a:lnTo>
                    <a:pt x="121" y="229"/>
                  </a:lnTo>
                  <a:lnTo>
                    <a:pt x="135" y="226"/>
                  </a:lnTo>
                  <a:lnTo>
                    <a:pt x="148" y="225"/>
                  </a:lnTo>
                  <a:lnTo>
                    <a:pt x="162" y="224"/>
                  </a:lnTo>
                  <a:lnTo>
                    <a:pt x="177" y="227"/>
                  </a:lnTo>
                  <a:lnTo>
                    <a:pt x="227" y="208"/>
                  </a:lnTo>
                  <a:lnTo>
                    <a:pt x="278" y="186"/>
                  </a:lnTo>
                  <a:lnTo>
                    <a:pt x="326" y="160"/>
                  </a:lnTo>
                  <a:lnTo>
                    <a:pt x="374" y="132"/>
                  </a:lnTo>
                  <a:lnTo>
                    <a:pt x="419" y="100"/>
                  </a:lnTo>
                  <a:lnTo>
                    <a:pt x="466" y="69"/>
                  </a:lnTo>
                  <a:lnTo>
                    <a:pt x="513" y="39"/>
                  </a:lnTo>
                  <a:lnTo>
                    <a:pt x="561" y="10"/>
                  </a:lnTo>
                  <a:lnTo>
                    <a:pt x="576" y="6"/>
                  </a:lnTo>
                  <a:lnTo>
                    <a:pt x="592" y="2"/>
                  </a:lnTo>
                  <a:lnTo>
                    <a:pt x="608" y="0"/>
                  </a:lnTo>
                  <a:lnTo>
                    <a:pt x="624" y="1"/>
                  </a:lnTo>
                  <a:lnTo>
                    <a:pt x="639" y="2"/>
                  </a:lnTo>
                  <a:lnTo>
                    <a:pt x="653" y="7"/>
                  </a:lnTo>
                  <a:lnTo>
                    <a:pt x="667" y="15"/>
                  </a:lnTo>
                  <a:lnTo>
                    <a:pt x="680" y="27"/>
                  </a:lnTo>
                  <a:close/>
                </a:path>
              </a:pathLst>
            </a:cu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72" name="Freeform 24"/>
            <p:cNvSpPr>
              <a:spLocks/>
            </p:cNvSpPr>
            <p:nvPr/>
          </p:nvSpPr>
          <p:spPr bwMode="auto">
            <a:xfrm>
              <a:off x="4132" y="3731"/>
              <a:ext cx="84" cy="68"/>
            </a:xfrm>
            <a:custGeom>
              <a:avLst/>
              <a:gdLst>
                <a:gd name="T0" fmla="*/ 167 w 336"/>
                <a:gd name="T1" fmla="*/ 338 h 338"/>
                <a:gd name="T2" fmla="*/ 137 w 336"/>
                <a:gd name="T3" fmla="*/ 332 h 338"/>
                <a:gd name="T4" fmla="*/ 123 w 336"/>
                <a:gd name="T5" fmla="*/ 320 h 338"/>
                <a:gd name="T6" fmla="*/ 109 w 336"/>
                <a:gd name="T7" fmla="*/ 307 h 338"/>
                <a:gd name="T8" fmla="*/ 95 w 336"/>
                <a:gd name="T9" fmla="*/ 294 h 338"/>
                <a:gd name="T10" fmla="*/ 81 w 336"/>
                <a:gd name="T11" fmla="*/ 283 h 338"/>
                <a:gd name="T12" fmla="*/ 65 w 336"/>
                <a:gd name="T13" fmla="*/ 270 h 338"/>
                <a:gd name="T14" fmla="*/ 51 w 336"/>
                <a:gd name="T15" fmla="*/ 261 h 338"/>
                <a:gd name="T16" fmla="*/ 35 w 336"/>
                <a:gd name="T17" fmla="*/ 252 h 338"/>
                <a:gd name="T18" fmla="*/ 20 w 336"/>
                <a:gd name="T19" fmla="*/ 246 h 338"/>
                <a:gd name="T20" fmla="*/ 12 w 336"/>
                <a:gd name="T21" fmla="*/ 232 h 338"/>
                <a:gd name="T22" fmla="*/ 8 w 336"/>
                <a:gd name="T23" fmla="*/ 219 h 338"/>
                <a:gd name="T24" fmla="*/ 7 w 336"/>
                <a:gd name="T25" fmla="*/ 203 h 338"/>
                <a:gd name="T26" fmla="*/ 9 w 336"/>
                <a:gd name="T27" fmla="*/ 189 h 338"/>
                <a:gd name="T28" fmla="*/ 9 w 336"/>
                <a:gd name="T29" fmla="*/ 174 h 338"/>
                <a:gd name="T30" fmla="*/ 11 w 336"/>
                <a:gd name="T31" fmla="*/ 159 h 338"/>
                <a:gd name="T32" fmla="*/ 9 w 336"/>
                <a:gd name="T33" fmla="*/ 144 h 338"/>
                <a:gd name="T34" fmla="*/ 6 w 336"/>
                <a:gd name="T35" fmla="*/ 133 h 338"/>
                <a:gd name="T36" fmla="*/ 0 w 336"/>
                <a:gd name="T37" fmla="*/ 133 h 338"/>
                <a:gd name="T38" fmla="*/ 5 w 336"/>
                <a:gd name="T39" fmla="*/ 119 h 338"/>
                <a:gd name="T40" fmla="*/ 14 w 336"/>
                <a:gd name="T41" fmla="*/ 108 h 338"/>
                <a:gd name="T42" fmla="*/ 25 w 336"/>
                <a:gd name="T43" fmla="*/ 100 h 338"/>
                <a:gd name="T44" fmla="*/ 39 w 336"/>
                <a:gd name="T45" fmla="*/ 96 h 338"/>
                <a:gd name="T46" fmla="*/ 53 w 336"/>
                <a:gd name="T47" fmla="*/ 91 h 338"/>
                <a:gd name="T48" fmla="*/ 68 w 336"/>
                <a:gd name="T49" fmla="*/ 87 h 338"/>
                <a:gd name="T50" fmla="*/ 80 w 336"/>
                <a:gd name="T51" fmla="*/ 82 h 338"/>
                <a:gd name="T52" fmla="*/ 94 w 336"/>
                <a:gd name="T53" fmla="*/ 77 h 338"/>
                <a:gd name="T54" fmla="*/ 126 w 336"/>
                <a:gd name="T55" fmla="*/ 71 h 338"/>
                <a:gd name="T56" fmla="*/ 158 w 336"/>
                <a:gd name="T57" fmla="*/ 67 h 338"/>
                <a:gd name="T58" fmla="*/ 190 w 336"/>
                <a:gd name="T59" fmla="*/ 60 h 338"/>
                <a:gd name="T60" fmla="*/ 222 w 336"/>
                <a:gd name="T61" fmla="*/ 54 h 338"/>
                <a:gd name="T62" fmla="*/ 252 w 336"/>
                <a:gd name="T63" fmla="*/ 44 h 338"/>
                <a:gd name="T64" fmla="*/ 281 w 336"/>
                <a:gd name="T65" fmla="*/ 34 h 338"/>
                <a:gd name="T66" fmla="*/ 309 w 336"/>
                <a:gd name="T67" fmla="*/ 18 h 338"/>
                <a:gd name="T68" fmla="*/ 336 w 336"/>
                <a:gd name="T69" fmla="*/ 0 h 338"/>
                <a:gd name="T70" fmla="*/ 305 w 336"/>
                <a:gd name="T71" fmla="*/ 36 h 338"/>
                <a:gd name="T72" fmla="*/ 278 w 336"/>
                <a:gd name="T73" fmla="*/ 76 h 338"/>
                <a:gd name="T74" fmla="*/ 252 w 336"/>
                <a:gd name="T75" fmla="*/ 116 h 338"/>
                <a:gd name="T76" fmla="*/ 230 w 336"/>
                <a:gd name="T77" fmla="*/ 159 h 338"/>
                <a:gd name="T78" fmla="*/ 209 w 336"/>
                <a:gd name="T79" fmla="*/ 201 h 338"/>
                <a:gd name="T80" fmla="*/ 192 w 336"/>
                <a:gd name="T81" fmla="*/ 246 h 338"/>
                <a:gd name="T82" fmla="*/ 177 w 336"/>
                <a:gd name="T83" fmla="*/ 290 h 338"/>
                <a:gd name="T84" fmla="*/ 167 w 336"/>
                <a:gd name="T85" fmla="*/ 33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6" h="338">
                  <a:moveTo>
                    <a:pt x="167" y="338"/>
                  </a:moveTo>
                  <a:lnTo>
                    <a:pt x="137" y="332"/>
                  </a:lnTo>
                  <a:lnTo>
                    <a:pt x="123" y="320"/>
                  </a:lnTo>
                  <a:lnTo>
                    <a:pt x="109" y="307"/>
                  </a:lnTo>
                  <a:lnTo>
                    <a:pt x="95" y="294"/>
                  </a:lnTo>
                  <a:lnTo>
                    <a:pt x="81" y="283"/>
                  </a:lnTo>
                  <a:lnTo>
                    <a:pt x="65" y="270"/>
                  </a:lnTo>
                  <a:lnTo>
                    <a:pt x="51" y="261"/>
                  </a:lnTo>
                  <a:lnTo>
                    <a:pt x="35" y="252"/>
                  </a:lnTo>
                  <a:lnTo>
                    <a:pt x="20" y="246"/>
                  </a:lnTo>
                  <a:lnTo>
                    <a:pt x="12" y="232"/>
                  </a:lnTo>
                  <a:lnTo>
                    <a:pt x="8" y="219"/>
                  </a:lnTo>
                  <a:lnTo>
                    <a:pt x="7" y="203"/>
                  </a:lnTo>
                  <a:lnTo>
                    <a:pt x="9" y="189"/>
                  </a:lnTo>
                  <a:lnTo>
                    <a:pt x="9" y="174"/>
                  </a:lnTo>
                  <a:lnTo>
                    <a:pt x="11" y="159"/>
                  </a:lnTo>
                  <a:lnTo>
                    <a:pt x="9" y="144"/>
                  </a:lnTo>
                  <a:lnTo>
                    <a:pt x="6" y="133"/>
                  </a:lnTo>
                  <a:lnTo>
                    <a:pt x="0" y="133"/>
                  </a:lnTo>
                  <a:lnTo>
                    <a:pt x="5" y="119"/>
                  </a:lnTo>
                  <a:lnTo>
                    <a:pt x="14" y="108"/>
                  </a:lnTo>
                  <a:lnTo>
                    <a:pt x="25" y="100"/>
                  </a:lnTo>
                  <a:lnTo>
                    <a:pt x="39" y="96"/>
                  </a:lnTo>
                  <a:lnTo>
                    <a:pt x="53" y="91"/>
                  </a:lnTo>
                  <a:lnTo>
                    <a:pt x="68" y="87"/>
                  </a:lnTo>
                  <a:lnTo>
                    <a:pt x="80" y="82"/>
                  </a:lnTo>
                  <a:lnTo>
                    <a:pt x="94" y="77"/>
                  </a:lnTo>
                  <a:lnTo>
                    <a:pt x="126" y="71"/>
                  </a:lnTo>
                  <a:lnTo>
                    <a:pt x="158" y="67"/>
                  </a:lnTo>
                  <a:lnTo>
                    <a:pt x="190" y="60"/>
                  </a:lnTo>
                  <a:lnTo>
                    <a:pt x="222" y="54"/>
                  </a:lnTo>
                  <a:lnTo>
                    <a:pt x="252" y="44"/>
                  </a:lnTo>
                  <a:lnTo>
                    <a:pt x="281" y="34"/>
                  </a:lnTo>
                  <a:lnTo>
                    <a:pt x="309" y="18"/>
                  </a:lnTo>
                  <a:lnTo>
                    <a:pt x="336" y="0"/>
                  </a:lnTo>
                  <a:lnTo>
                    <a:pt x="305" y="36"/>
                  </a:lnTo>
                  <a:lnTo>
                    <a:pt x="278" y="76"/>
                  </a:lnTo>
                  <a:lnTo>
                    <a:pt x="252" y="116"/>
                  </a:lnTo>
                  <a:lnTo>
                    <a:pt x="230" y="159"/>
                  </a:lnTo>
                  <a:lnTo>
                    <a:pt x="209" y="201"/>
                  </a:lnTo>
                  <a:lnTo>
                    <a:pt x="192" y="246"/>
                  </a:lnTo>
                  <a:lnTo>
                    <a:pt x="177" y="290"/>
                  </a:lnTo>
                  <a:lnTo>
                    <a:pt x="167" y="338"/>
                  </a:lnTo>
                  <a:close/>
                </a:path>
              </a:pathLst>
            </a:cu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1674" name="Rectangle 26"/>
          <p:cNvSpPr>
            <a:spLocks noGrp="1" noChangeArrowheads="1"/>
          </p:cNvSpPr>
          <p:nvPr>
            <p:ph type="title"/>
          </p:nvPr>
        </p:nvSpPr>
        <p:spPr>
          <a:noFill/>
          <a:ln/>
        </p:spPr>
        <p:txBody>
          <a:bodyPr/>
          <a:lstStyle/>
          <a:p>
            <a:r>
              <a:rPr lang="en-US"/>
              <a:t>PICO:  Focused Clinical Question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11651">
                                            <p:txEl>
                                              <p:pRg st="1" end="1"/>
                                            </p:txEl>
                                          </p:spTgt>
                                        </p:tgtEl>
                                        <p:attrNameLst>
                                          <p:attrName>style.visibility</p:attrName>
                                        </p:attrNameLst>
                                      </p:cBhvr>
                                      <p:to>
                                        <p:strVal val="visible"/>
                                      </p:to>
                                    </p:set>
                                    <p:animEffect transition="in" filter="fade">
                                      <p:cBhvr>
                                        <p:cTn id="7" dur="1000"/>
                                        <p:tgtEl>
                                          <p:spTgt spid="411651">
                                            <p:txEl>
                                              <p:pRg st="1" end="1"/>
                                            </p:txEl>
                                          </p:spTgt>
                                        </p:tgtEl>
                                      </p:cBhvr>
                                    </p:animEffect>
                                  </p:childTnLst>
                                </p:cTn>
                              </p:par>
                            </p:childTnLst>
                          </p:cTn>
                        </p:par>
                        <p:par>
                          <p:cTn id="8" fill="hold" nodeType="afterGroup">
                            <p:stCondLst>
                              <p:cond delay="1000"/>
                            </p:stCondLst>
                            <p:childTnLst>
                              <p:par>
                                <p:cTn id="9" presetID="10" presetClass="entr" presetSubtype="0" fill="hold" grpId="1" nodeType="afterEffect">
                                  <p:stCondLst>
                                    <p:cond delay="0"/>
                                  </p:stCondLst>
                                  <p:childTnLst>
                                    <p:set>
                                      <p:cBhvr>
                                        <p:cTn id="10" dur="1" fill="hold">
                                          <p:stCondLst>
                                            <p:cond delay="0"/>
                                          </p:stCondLst>
                                        </p:cTn>
                                        <p:tgtEl>
                                          <p:spTgt spid="411651">
                                            <p:txEl>
                                              <p:pRg st="2" end="2"/>
                                            </p:txEl>
                                          </p:spTgt>
                                        </p:tgtEl>
                                        <p:attrNameLst>
                                          <p:attrName>style.visibility</p:attrName>
                                        </p:attrNameLst>
                                      </p:cBhvr>
                                      <p:to>
                                        <p:strVal val="visible"/>
                                      </p:to>
                                    </p:set>
                                    <p:animEffect transition="in" filter="fade">
                                      <p:cBhvr>
                                        <p:cTn id="11" dur="1000"/>
                                        <p:tgtEl>
                                          <p:spTgt spid="411651">
                                            <p:txEl>
                                              <p:pRg st="2" end="2"/>
                                            </p:txEl>
                                          </p:spTgt>
                                        </p:tgtEl>
                                      </p:cBhvr>
                                    </p:animEffect>
                                  </p:childTnLst>
                                </p:cTn>
                              </p:par>
                            </p:childTnLst>
                          </p:cTn>
                        </p:par>
                        <p:par>
                          <p:cTn id="12" fill="hold" nodeType="afterGroup">
                            <p:stCondLst>
                              <p:cond delay="2000"/>
                            </p:stCondLst>
                            <p:childTnLst>
                              <p:par>
                                <p:cTn id="13" presetID="10" presetClass="entr" presetSubtype="0" fill="hold" grpId="1" nodeType="afterEffect">
                                  <p:stCondLst>
                                    <p:cond delay="0"/>
                                  </p:stCondLst>
                                  <p:childTnLst>
                                    <p:set>
                                      <p:cBhvr>
                                        <p:cTn id="14" dur="1" fill="hold">
                                          <p:stCondLst>
                                            <p:cond delay="0"/>
                                          </p:stCondLst>
                                        </p:cTn>
                                        <p:tgtEl>
                                          <p:spTgt spid="411651">
                                            <p:txEl>
                                              <p:pRg st="3" end="3"/>
                                            </p:txEl>
                                          </p:spTgt>
                                        </p:tgtEl>
                                        <p:attrNameLst>
                                          <p:attrName>style.visibility</p:attrName>
                                        </p:attrNameLst>
                                      </p:cBhvr>
                                      <p:to>
                                        <p:strVal val="visible"/>
                                      </p:to>
                                    </p:set>
                                    <p:animEffect transition="in" filter="fade">
                                      <p:cBhvr>
                                        <p:cTn id="15" dur="1000"/>
                                        <p:tgtEl>
                                          <p:spTgt spid="411651">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411651">
                                            <p:txEl>
                                              <p:pRg st="5" end="5"/>
                                            </p:txEl>
                                          </p:spTgt>
                                        </p:tgtEl>
                                        <p:attrNameLst>
                                          <p:attrName>style.visibility</p:attrName>
                                        </p:attrNameLst>
                                      </p:cBhvr>
                                      <p:to>
                                        <p:strVal val="visible"/>
                                      </p:to>
                                    </p:set>
                                    <p:animEffect transition="in" filter="fade">
                                      <p:cBhvr>
                                        <p:cTn id="20" dur="1000"/>
                                        <p:tgtEl>
                                          <p:spTgt spid="411651">
                                            <p:txEl>
                                              <p:pRg st="5" end="5"/>
                                            </p:txEl>
                                          </p:spTgt>
                                        </p:tgtEl>
                                      </p:cBhvr>
                                    </p:animEffect>
                                  </p:childTnLst>
                                </p:cTn>
                              </p:par>
                            </p:childTnLst>
                          </p:cTn>
                        </p:par>
                        <p:par>
                          <p:cTn id="21" fill="hold" nodeType="afterGroup">
                            <p:stCondLst>
                              <p:cond delay="1000"/>
                            </p:stCondLst>
                            <p:childTnLst>
                              <p:par>
                                <p:cTn id="22" presetID="10" presetClass="entr" presetSubtype="0" fill="hold" grpId="1" nodeType="afterEffect">
                                  <p:stCondLst>
                                    <p:cond delay="0"/>
                                  </p:stCondLst>
                                  <p:childTnLst>
                                    <p:set>
                                      <p:cBhvr>
                                        <p:cTn id="23" dur="1" fill="hold">
                                          <p:stCondLst>
                                            <p:cond delay="0"/>
                                          </p:stCondLst>
                                        </p:cTn>
                                        <p:tgtEl>
                                          <p:spTgt spid="411651">
                                            <p:txEl>
                                              <p:pRg st="6" end="6"/>
                                            </p:txEl>
                                          </p:spTgt>
                                        </p:tgtEl>
                                        <p:attrNameLst>
                                          <p:attrName>style.visibility</p:attrName>
                                        </p:attrNameLst>
                                      </p:cBhvr>
                                      <p:to>
                                        <p:strVal val="visible"/>
                                      </p:to>
                                    </p:set>
                                    <p:animEffect transition="in" filter="fade">
                                      <p:cBhvr>
                                        <p:cTn id="24" dur="1000"/>
                                        <p:tgtEl>
                                          <p:spTgt spid="411651">
                                            <p:txEl>
                                              <p:pRg st="6" end="6"/>
                                            </p:txEl>
                                          </p:spTgt>
                                        </p:tgtEl>
                                      </p:cBhvr>
                                    </p:animEffect>
                                  </p:childTnLst>
                                </p:cTn>
                              </p:par>
                            </p:childTnLst>
                          </p:cTn>
                        </p:par>
                        <p:par>
                          <p:cTn id="25" fill="hold" nodeType="afterGroup">
                            <p:stCondLst>
                              <p:cond delay="2000"/>
                            </p:stCondLst>
                            <p:childTnLst>
                              <p:par>
                                <p:cTn id="26" presetID="10" presetClass="entr" presetSubtype="0" fill="hold" grpId="1" nodeType="afterEffect">
                                  <p:stCondLst>
                                    <p:cond delay="0"/>
                                  </p:stCondLst>
                                  <p:childTnLst>
                                    <p:set>
                                      <p:cBhvr>
                                        <p:cTn id="27" dur="1" fill="hold">
                                          <p:stCondLst>
                                            <p:cond delay="0"/>
                                          </p:stCondLst>
                                        </p:cTn>
                                        <p:tgtEl>
                                          <p:spTgt spid="411651">
                                            <p:txEl>
                                              <p:pRg st="7" end="7"/>
                                            </p:txEl>
                                          </p:spTgt>
                                        </p:tgtEl>
                                        <p:attrNameLst>
                                          <p:attrName>style.visibility</p:attrName>
                                        </p:attrNameLst>
                                      </p:cBhvr>
                                      <p:to>
                                        <p:strVal val="visible"/>
                                      </p:to>
                                    </p:set>
                                    <p:animEffect transition="in" filter="fade">
                                      <p:cBhvr>
                                        <p:cTn id="28" dur="1000"/>
                                        <p:tgtEl>
                                          <p:spTgt spid="4116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1" grpId="1"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3"/>
          <p:cNvSpPr>
            <a:spLocks noGrp="1"/>
          </p:cNvSpPr>
          <p:nvPr>
            <p:ph type="ftr" sz="quarter" idx="10"/>
          </p:nvPr>
        </p:nvSpPr>
        <p:spPr/>
        <p:txBody>
          <a:bodyPr/>
          <a:lstStyle/>
          <a:p>
            <a:pPr algn="r"/>
            <a:endParaRPr lang="en-US" dirty="0"/>
          </a:p>
        </p:txBody>
      </p:sp>
      <p:sp>
        <p:nvSpPr>
          <p:cNvPr id="450562" name="Rectangle 2"/>
          <p:cNvSpPr>
            <a:spLocks noGrp="1" noChangeArrowheads="1"/>
          </p:cNvSpPr>
          <p:nvPr>
            <p:ph type="title"/>
          </p:nvPr>
        </p:nvSpPr>
        <p:spPr/>
        <p:txBody>
          <a:bodyPr/>
          <a:lstStyle/>
          <a:p>
            <a:r>
              <a:rPr lang="en-US"/>
              <a:t>PICO:  Focused Clinical Question </a:t>
            </a:r>
          </a:p>
        </p:txBody>
      </p:sp>
      <p:sp>
        <p:nvSpPr>
          <p:cNvPr id="450563" name="Rectangle 3"/>
          <p:cNvSpPr>
            <a:spLocks noGrp="1" noChangeArrowheads="1"/>
          </p:cNvSpPr>
          <p:nvPr>
            <p:ph type="body" idx="1"/>
          </p:nvPr>
        </p:nvSpPr>
        <p:spPr/>
        <p:txBody>
          <a:bodyPr/>
          <a:lstStyle/>
          <a:p>
            <a:pPr>
              <a:lnSpc>
                <a:spcPct val="120000"/>
              </a:lnSpc>
              <a:spcBef>
                <a:spcPct val="40000"/>
              </a:spcBef>
            </a:pPr>
            <a:r>
              <a:rPr lang="en-US"/>
              <a:t>Focus on what you need to know</a:t>
            </a:r>
          </a:p>
          <a:p>
            <a:pPr>
              <a:lnSpc>
                <a:spcPct val="120000"/>
              </a:lnSpc>
              <a:spcBef>
                <a:spcPct val="40000"/>
              </a:spcBef>
            </a:pPr>
            <a:r>
              <a:rPr lang="en-US"/>
              <a:t>Substitute PICO components</a:t>
            </a:r>
            <a:br>
              <a:rPr lang="en-US"/>
            </a:br>
            <a:r>
              <a:rPr lang="en-US"/>
              <a:t>(think of synonyms or alternatives)</a:t>
            </a:r>
            <a:br>
              <a:rPr lang="en-US"/>
            </a:br>
            <a:r>
              <a:rPr lang="en-US"/>
              <a:t>to provide alternative search “paths”</a:t>
            </a:r>
          </a:p>
        </p:txBody>
      </p:sp>
      <p:grpSp>
        <p:nvGrpSpPr>
          <p:cNvPr id="450564" name="Group 4"/>
          <p:cNvGrpSpPr>
            <a:grpSpLocks/>
          </p:cNvGrpSpPr>
          <p:nvPr/>
        </p:nvGrpSpPr>
        <p:grpSpPr bwMode="auto">
          <a:xfrm>
            <a:off x="6699250" y="3873500"/>
            <a:ext cx="1381125" cy="2265363"/>
            <a:chOff x="3844" y="2448"/>
            <a:chExt cx="870" cy="1427"/>
          </a:xfrm>
        </p:grpSpPr>
        <p:sp>
          <p:nvSpPr>
            <p:cNvPr id="450565" name="AutoShape 5"/>
            <p:cNvSpPr>
              <a:spLocks noChangeAspect="1" noChangeArrowheads="1" noTextEdit="1"/>
            </p:cNvSpPr>
            <p:nvPr/>
          </p:nvSpPr>
          <p:spPr bwMode="auto">
            <a:xfrm>
              <a:off x="3847" y="2448"/>
              <a:ext cx="867" cy="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0566" name="Freeform 6"/>
            <p:cNvSpPr>
              <a:spLocks/>
            </p:cNvSpPr>
            <p:nvPr/>
          </p:nvSpPr>
          <p:spPr bwMode="auto">
            <a:xfrm>
              <a:off x="4269" y="2468"/>
              <a:ext cx="428" cy="315"/>
            </a:xfrm>
            <a:custGeom>
              <a:avLst/>
              <a:gdLst>
                <a:gd name="T0" fmla="*/ 1298 w 1714"/>
                <a:gd name="T1" fmla="*/ 132 h 1577"/>
                <a:gd name="T2" fmla="*/ 1521 w 1714"/>
                <a:gd name="T3" fmla="*/ 299 h 1577"/>
                <a:gd name="T4" fmla="*/ 1657 w 1714"/>
                <a:gd name="T5" fmla="*/ 527 h 1577"/>
                <a:gd name="T6" fmla="*/ 1713 w 1714"/>
                <a:gd name="T7" fmla="*/ 775 h 1577"/>
                <a:gd name="T8" fmla="*/ 1681 w 1714"/>
                <a:gd name="T9" fmla="*/ 954 h 1577"/>
                <a:gd name="T10" fmla="*/ 1598 w 1714"/>
                <a:gd name="T11" fmla="*/ 1096 h 1577"/>
                <a:gd name="T12" fmla="*/ 1525 w 1714"/>
                <a:gd name="T13" fmla="*/ 1170 h 1577"/>
                <a:gd name="T14" fmla="*/ 1463 w 1714"/>
                <a:gd name="T15" fmla="*/ 1220 h 1577"/>
                <a:gd name="T16" fmla="*/ 1434 w 1714"/>
                <a:gd name="T17" fmla="*/ 1240 h 1577"/>
                <a:gd name="T18" fmla="*/ 1341 w 1714"/>
                <a:gd name="T19" fmla="*/ 1293 h 1577"/>
                <a:gd name="T20" fmla="*/ 1213 w 1714"/>
                <a:gd name="T21" fmla="*/ 1339 h 1577"/>
                <a:gd name="T22" fmla="*/ 1042 w 1714"/>
                <a:gd name="T23" fmla="*/ 1349 h 1577"/>
                <a:gd name="T24" fmla="*/ 864 w 1714"/>
                <a:gd name="T25" fmla="*/ 1334 h 1577"/>
                <a:gd name="T26" fmla="*/ 822 w 1714"/>
                <a:gd name="T27" fmla="*/ 1386 h 1577"/>
                <a:gd name="T28" fmla="*/ 826 w 1714"/>
                <a:gd name="T29" fmla="*/ 1488 h 1577"/>
                <a:gd name="T30" fmla="*/ 729 w 1714"/>
                <a:gd name="T31" fmla="*/ 1540 h 1577"/>
                <a:gd name="T32" fmla="*/ 536 w 1714"/>
                <a:gd name="T33" fmla="*/ 1552 h 1577"/>
                <a:gd name="T34" fmla="*/ 408 w 1714"/>
                <a:gd name="T35" fmla="*/ 1552 h 1577"/>
                <a:gd name="T36" fmla="*/ 343 w 1714"/>
                <a:gd name="T37" fmla="*/ 1563 h 1577"/>
                <a:gd name="T38" fmla="*/ 290 w 1714"/>
                <a:gd name="T39" fmla="*/ 1561 h 1577"/>
                <a:gd name="T40" fmla="*/ 261 w 1714"/>
                <a:gd name="T41" fmla="*/ 1569 h 1577"/>
                <a:gd name="T42" fmla="*/ 243 w 1714"/>
                <a:gd name="T43" fmla="*/ 1527 h 1577"/>
                <a:gd name="T44" fmla="*/ 256 w 1714"/>
                <a:gd name="T45" fmla="*/ 1424 h 1577"/>
                <a:gd name="T46" fmla="*/ 261 w 1714"/>
                <a:gd name="T47" fmla="*/ 1266 h 1577"/>
                <a:gd name="T48" fmla="*/ 243 w 1714"/>
                <a:gd name="T49" fmla="*/ 1057 h 1577"/>
                <a:gd name="T50" fmla="*/ 231 w 1714"/>
                <a:gd name="T51" fmla="*/ 944 h 1577"/>
                <a:gd name="T52" fmla="*/ 225 w 1714"/>
                <a:gd name="T53" fmla="*/ 920 h 1577"/>
                <a:gd name="T54" fmla="*/ 259 w 1714"/>
                <a:gd name="T55" fmla="*/ 920 h 1577"/>
                <a:gd name="T56" fmla="*/ 312 w 1714"/>
                <a:gd name="T57" fmla="*/ 953 h 1577"/>
                <a:gd name="T58" fmla="*/ 466 w 1714"/>
                <a:gd name="T59" fmla="*/ 1029 h 1577"/>
                <a:gd name="T60" fmla="*/ 752 w 1714"/>
                <a:gd name="T61" fmla="*/ 1063 h 1577"/>
                <a:gd name="T62" fmla="*/ 974 w 1714"/>
                <a:gd name="T63" fmla="*/ 1022 h 1577"/>
                <a:gd name="T64" fmla="*/ 1101 w 1714"/>
                <a:gd name="T65" fmla="*/ 895 h 1577"/>
                <a:gd name="T66" fmla="*/ 1154 w 1714"/>
                <a:gd name="T67" fmla="*/ 732 h 1577"/>
                <a:gd name="T68" fmla="*/ 1138 w 1714"/>
                <a:gd name="T69" fmla="*/ 569 h 1577"/>
                <a:gd name="T70" fmla="*/ 1033 w 1714"/>
                <a:gd name="T71" fmla="*/ 439 h 1577"/>
                <a:gd name="T72" fmla="*/ 874 w 1714"/>
                <a:gd name="T73" fmla="*/ 379 h 1577"/>
                <a:gd name="T74" fmla="*/ 779 w 1714"/>
                <a:gd name="T75" fmla="*/ 392 h 1577"/>
                <a:gd name="T76" fmla="*/ 753 w 1714"/>
                <a:gd name="T77" fmla="*/ 395 h 1577"/>
                <a:gd name="T78" fmla="*/ 668 w 1714"/>
                <a:gd name="T79" fmla="*/ 421 h 1577"/>
                <a:gd name="T80" fmla="*/ 534 w 1714"/>
                <a:gd name="T81" fmla="*/ 493 h 1577"/>
                <a:gd name="T82" fmla="*/ 426 w 1714"/>
                <a:gd name="T83" fmla="*/ 565 h 1577"/>
                <a:gd name="T84" fmla="*/ 346 w 1714"/>
                <a:gd name="T85" fmla="*/ 635 h 1577"/>
                <a:gd name="T86" fmla="*/ 223 w 1714"/>
                <a:gd name="T87" fmla="*/ 553 h 1577"/>
                <a:gd name="T88" fmla="*/ 75 w 1714"/>
                <a:gd name="T89" fmla="*/ 327 h 1577"/>
                <a:gd name="T90" fmla="*/ 3 w 1714"/>
                <a:gd name="T91" fmla="*/ 199 h 1577"/>
                <a:gd name="T92" fmla="*/ 96 w 1714"/>
                <a:gd name="T93" fmla="*/ 147 h 1577"/>
                <a:gd name="T94" fmla="*/ 266 w 1714"/>
                <a:gd name="T95" fmla="*/ 85 h 1577"/>
                <a:gd name="T96" fmla="*/ 485 w 1714"/>
                <a:gd name="T97" fmla="*/ 28 h 1577"/>
                <a:gd name="T98" fmla="*/ 774 w 1714"/>
                <a:gd name="T99" fmla="*/ 0 h 1577"/>
                <a:gd name="T100" fmla="*/ 964 w 1714"/>
                <a:gd name="T101" fmla="*/ 16 h 1577"/>
                <a:gd name="T102" fmla="*/ 1058 w 1714"/>
                <a:gd name="T103" fmla="*/ 3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14" h="1577">
                  <a:moveTo>
                    <a:pt x="1107" y="50"/>
                  </a:moveTo>
                  <a:lnTo>
                    <a:pt x="1171" y="75"/>
                  </a:lnTo>
                  <a:lnTo>
                    <a:pt x="1236" y="102"/>
                  </a:lnTo>
                  <a:lnTo>
                    <a:pt x="1298" y="132"/>
                  </a:lnTo>
                  <a:lnTo>
                    <a:pt x="1359" y="166"/>
                  </a:lnTo>
                  <a:lnTo>
                    <a:pt x="1417" y="204"/>
                  </a:lnTo>
                  <a:lnTo>
                    <a:pt x="1470" y="248"/>
                  </a:lnTo>
                  <a:lnTo>
                    <a:pt x="1521" y="299"/>
                  </a:lnTo>
                  <a:lnTo>
                    <a:pt x="1569" y="360"/>
                  </a:lnTo>
                  <a:lnTo>
                    <a:pt x="1602" y="413"/>
                  </a:lnTo>
                  <a:lnTo>
                    <a:pt x="1631" y="470"/>
                  </a:lnTo>
                  <a:lnTo>
                    <a:pt x="1657" y="527"/>
                  </a:lnTo>
                  <a:lnTo>
                    <a:pt x="1678" y="589"/>
                  </a:lnTo>
                  <a:lnTo>
                    <a:pt x="1694" y="649"/>
                  </a:lnTo>
                  <a:lnTo>
                    <a:pt x="1707" y="712"/>
                  </a:lnTo>
                  <a:lnTo>
                    <a:pt x="1713" y="775"/>
                  </a:lnTo>
                  <a:lnTo>
                    <a:pt x="1714" y="837"/>
                  </a:lnTo>
                  <a:lnTo>
                    <a:pt x="1705" y="876"/>
                  </a:lnTo>
                  <a:lnTo>
                    <a:pt x="1694" y="916"/>
                  </a:lnTo>
                  <a:lnTo>
                    <a:pt x="1681" y="954"/>
                  </a:lnTo>
                  <a:lnTo>
                    <a:pt x="1665" y="993"/>
                  </a:lnTo>
                  <a:lnTo>
                    <a:pt x="1644" y="1028"/>
                  </a:lnTo>
                  <a:lnTo>
                    <a:pt x="1622" y="1063"/>
                  </a:lnTo>
                  <a:lnTo>
                    <a:pt x="1598" y="1096"/>
                  </a:lnTo>
                  <a:lnTo>
                    <a:pt x="1571" y="1128"/>
                  </a:lnTo>
                  <a:lnTo>
                    <a:pt x="1555" y="1142"/>
                  </a:lnTo>
                  <a:lnTo>
                    <a:pt x="1540" y="1156"/>
                  </a:lnTo>
                  <a:lnTo>
                    <a:pt x="1525" y="1170"/>
                  </a:lnTo>
                  <a:lnTo>
                    <a:pt x="1510" y="1185"/>
                  </a:lnTo>
                  <a:lnTo>
                    <a:pt x="1494" y="1196"/>
                  </a:lnTo>
                  <a:lnTo>
                    <a:pt x="1479" y="1209"/>
                  </a:lnTo>
                  <a:lnTo>
                    <a:pt x="1463" y="1220"/>
                  </a:lnTo>
                  <a:lnTo>
                    <a:pt x="1447" y="1231"/>
                  </a:lnTo>
                  <a:lnTo>
                    <a:pt x="1445" y="1234"/>
                  </a:lnTo>
                  <a:lnTo>
                    <a:pt x="1439" y="1238"/>
                  </a:lnTo>
                  <a:lnTo>
                    <a:pt x="1434" y="1240"/>
                  </a:lnTo>
                  <a:lnTo>
                    <a:pt x="1431" y="1241"/>
                  </a:lnTo>
                  <a:lnTo>
                    <a:pt x="1401" y="1258"/>
                  </a:lnTo>
                  <a:lnTo>
                    <a:pt x="1371" y="1275"/>
                  </a:lnTo>
                  <a:lnTo>
                    <a:pt x="1341" y="1293"/>
                  </a:lnTo>
                  <a:lnTo>
                    <a:pt x="1312" y="1311"/>
                  </a:lnTo>
                  <a:lnTo>
                    <a:pt x="1280" y="1324"/>
                  </a:lnTo>
                  <a:lnTo>
                    <a:pt x="1249" y="1334"/>
                  </a:lnTo>
                  <a:lnTo>
                    <a:pt x="1213" y="1339"/>
                  </a:lnTo>
                  <a:lnTo>
                    <a:pt x="1179" y="1339"/>
                  </a:lnTo>
                  <a:lnTo>
                    <a:pt x="1133" y="1346"/>
                  </a:lnTo>
                  <a:lnTo>
                    <a:pt x="1088" y="1349"/>
                  </a:lnTo>
                  <a:lnTo>
                    <a:pt x="1042" y="1349"/>
                  </a:lnTo>
                  <a:lnTo>
                    <a:pt x="997" y="1348"/>
                  </a:lnTo>
                  <a:lnTo>
                    <a:pt x="953" y="1344"/>
                  </a:lnTo>
                  <a:lnTo>
                    <a:pt x="908" y="1339"/>
                  </a:lnTo>
                  <a:lnTo>
                    <a:pt x="864" y="1334"/>
                  </a:lnTo>
                  <a:lnTo>
                    <a:pt x="821" y="1331"/>
                  </a:lnTo>
                  <a:lnTo>
                    <a:pt x="817" y="1335"/>
                  </a:lnTo>
                  <a:lnTo>
                    <a:pt x="819" y="1360"/>
                  </a:lnTo>
                  <a:lnTo>
                    <a:pt x="822" y="1386"/>
                  </a:lnTo>
                  <a:lnTo>
                    <a:pt x="824" y="1411"/>
                  </a:lnTo>
                  <a:lnTo>
                    <a:pt x="826" y="1438"/>
                  </a:lnTo>
                  <a:lnTo>
                    <a:pt x="826" y="1463"/>
                  </a:lnTo>
                  <a:lnTo>
                    <a:pt x="826" y="1488"/>
                  </a:lnTo>
                  <a:lnTo>
                    <a:pt x="825" y="1513"/>
                  </a:lnTo>
                  <a:lnTo>
                    <a:pt x="825" y="1538"/>
                  </a:lnTo>
                  <a:lnTo>
                    <a:pt x="777" y="1538"/>
                  </a:lnTo>
                  <a:lnTo>
                    <a:pt x="729" y="1540"/>
                  </a:lnTo>
                  <a:lnTo>
                    <a:pt x="681" y="1544"/>
                  </a:lnTo>
                  <a:lnTo>
                    <a:pt x="633" y="1547"/>
                  </a:lnTo>
                  <a:lnTo>
                    <a:pt x="584" y="1550"/>
                  </a:lnTo>
                  <a:lnTo>
                    <a:pt x="536" y="1552"/>
                  </a:lnTo>
                  <a:lnTo>
                    <a:pt x="488" y="1554"/>
                  </a:lnTo>
                  <a:lnTo>
                    <a:pt x="440" y="1557"/>
                  </a:lnTo>
                  <a:lnTo>
                    <a:pt x="423" y="1552"/>
                  </a:lnTo>
                  <a:lnTo>
                    <a:pt x="408" y="1552"/>
                  </a:lnTo>
                  <a:lnTo>
                    <a:pt x="391" y="1554"/>
                  </a:lnTo>
                  <a:lnTo>
                    <a:pt x="376" y="1558"/>
                  </a:lnTo>
                  <a:lnTo>
                    <a:pt x="359" y="1560"/>
                  </a:lnTo>
                  <a:lnTo>
                    <a:pt x="343" y="1563"/>
                  </a:lnTo>
                  <a:lnTo>
                    <a:pt x="325" y="1563"/>
                  </a:lnTo>
                  <a:lnTo>
                    <a:pt x="308" y="1563"/>
                  </a:lnTo>
                  <a:lnTo>
                    <a:pt x="298" y="1561"/>
                  </a:lnTo>
                  <a:lnTo>
                    <a:pt x="290" y="1561"/>
                  </a:lnTo>
                  <a:lnTo>
                    <a:pt x="282" y="1561"/>
                  </a:lnTo>
                  <a:lnTo>
                    <a:pt x="275" y="1564"/>
                  </a:lnTo>
                  <a:lnTo>
                    <a:pt x="268" y="1565"/>
                  </a:lnTo>
                  <a:lnTo>
                    <a:pt x="261" y="1569"/>
                  </a:lnTo>
                  <a:lnTo>
                    <a:pt x="255" y="1572"/>
                  </a:lnTo>
                  <a:lnTo>
                    <a:pt x="249" y="1577"/>
                  </a:lnTo>
                  <a:lnTo>
                    <a:pt x="243" y="1552"/>
                  </a:lnTo>
                  <a:lnTo>
                    <a:pt x="243" y="1527"/>
                  </a:lnTo>
                  <a:lnTo>
                    <a:pt x="244" y="1501"/>
                  </a:lnTo>
                  <a:lnTo>
                    <a:pt x="248" y="1477"/>
                  </a:lnTo>
                  <a:lnTo>
                    <a:pt x="251" y="1450"/>
                  </a:lnTo>
                  <a:lnTo>
                    <a:pt x="256" y="1424"/>
                  </a:lnTo>
                  <a:lnTo>
                    <a:pt x="259" y="1398"/>
                  </a:lnTo>
                  <a:lnTo>
                    <a:pt x="260" y="1372"/>
                  </a:lnTo>
                  <a:lnTo>
                    <a:pt x="261" y="1319"/>
                  </a:lnTo>
                  <a:lnTo>
                    <a:pt x="261" y="1266"/>
                  </a:lnTo>
                  <a:lnTo>
                    <a:pt x="259" y="1213"/>
                  </a:lnTo>
                  <a:lnTo>
                    <a:pt x="256" y="1161"/>
                  </a:lnTo>
                  <a:lnTo>
                    <a:pt x="249" y="1108"/>
                  </a:lnTo>
                  <a:lnTo>
                    <a:pt x="243" y="1057"/>
                  </a:lnTo>
                  <a:lnTo>
                    <a:pt x="234" y="1007"/>
                  </a:lnTo>
                  <a:lnTo>
                    <a:pt x="225" y="958"/>
                  </a:lnTo>
                  <a:lnTo>
                    <a:pt x="229" y="951"/>
                  </a:lnTo>
                  <a:lnTo>
                    <a:pt x="231" y="944"/>
                  </a:lnTo>
                  <a:lnTo>
                    <a:pt x="229" y="937"/>
                  </a:lnTo>
                  <a:lnTo>
                    <a:pt x="228" y="931"/>
                  </a:lnTo>
                  <a:lnTo>
                    <a:pt x="225" y="924"/>
                  </a:lnTo>
                  <a:lnTo>
                    <a:pt x="225" y="920"/>
                  </a:lnTo>
                  <a:lnTo>
                    <a:pt x="226" y="915"/>
                  </a:lnTo>
                  <a:lnTo>
                    <a:pt x="233" y="911"/>
                  </a:lnTo>
                  <a:lnTo>
                    <a:pt x="245" y="914"/>
                  </a:lnTo>
                  <a:lnTo>
                    <a:pt x="259" y="920"/>
                  </a:lnTo>
                  <a:lnTo>
                    <a:pt x="273" y="927"/>
                  </a:lnTo>
                  <a:lnTo>
                    <a:pt x="287" y="936"/>
                  </a:lnTo>
                  <a:lnTo>
                    <a:pt x="299" y="944"/>
                  </a:lnTo>
                  <a:lnTo>
                    <a:pt x="312" y="953"/>
                  </a:lnTo>
                  <a:lnTo>
                    <a:pt x="325" y="960"/>
                  </a:lnTo>
                  <a:lnTo>
                    <a:pt x="340" y="967"/>
                  </a:lnTo>
                  <a:lnTo>
                    <a:pt x="401" y="1002"/>
                  </a:lnTo>
                  <a:lnTo>
                    <a:pt x="466" y="1029"/>
                  </a:lnTo>
                  <a:lnTo>
                    <a:pt x="534" y="1048"/>
                  </a:lnTo>
                  <a:lnTo>
                    <a:pt x="606" y="1060"/>
                  </a:lnTo>
                  <a:lnTo>
                    <a:pt x="678" y="1063"/>
                  </a:lnTo>
                  <a:lnTo>
                    <a:pt x="752" y="1063"/>
                  </a:lnTo>
                  <a:lnTo>
                    <a:pt x="824" y="1059"/>
                  </a:lnTo>
                  <a:lnTo>
                    <a:pt x="894" y="1053"/>
                  </a:lnTo>
                  <a:lnTo>
                    <a:pt x="934" y="1040"/>
                  </a:lnTo>
                  <a:lnTo>
                    <a:pt x="974" y="1022"/>
                  </a:lnTo>
                  <a:lnTo>
                    <a:pt x="1011" y="996"/>
                  </a:lnTo>
                  <a:lnTo>
                    <a:pt x="1045" y="967"/>
                  </a:lnTo>
                  <a:lnTo>
                    <a:pt x="1075" y="933"/>
                  </a:lnTo>
                  <a:lnTo>
                    <a:pt x="1101" y="895"/>
                  </a:lnTo>
                  <a:lnTo>
                    <a:pt x="1123" y="855"/>
                  </a:lnTo>
                  <a:lnTo>
                    <a:pt x="1141" y="815"/>
                  </a:lnTo>
                  <a:lnTo>
                    <a:pt x="1148" y="774"/>
                  </a:lnTo>
                  <a:lnTo>
                    <a:pt x="1154" y="732"/>
                  </a:lnTo>
                  <a:lnTo>
                    <a:pt x="1156" y="690"/>
                  </a:lnTo>
                  <a:lnTo>
                    <a:pt x="1156" y="649"/>
                  </a:lnTo>
                  <a:lnTo>
                    <a:pt x="1149" y="606"/>
                  </a:lnTo>
                  <a:lnTo>
                    <a:pt x="1138" y="569"/>
                  </a:lnTo>
                  <a:lnTo>
                    <a:pt x="1120" y="533"/>
                  </a:lnTo>
                  <a:lnTo>
                    <a:pt x="1096" y="501"/>
                  </a:lnTo>
                  <a:lnTo>
                    <a:pt x="1066" y="467"/>
                  </a:lnTo>
                  <a:lnTo>
                    <a:pt x="1033" y="439"/>
                  </a:lnTo>
                  <a:lnTo>
                    <a:pt x="995" y="414"/>
                  </a:lnTo>
                  <a:lnTo>
                    <a:pt x="957" y="398"/>
                  </a:lnTo>
                  <a:lnTo>
                    <a:pt x="915" y="385"/>
                  </a:lnTo>
                  <a:lnTo>
                    <a:pt x="874" y="379"/>
                  </a:lnTo>
                  <a:lnTo>
                    <a:pt x="830" y="380"/>
                  </a:lnTo>
                  <a:lnTo>
                    <a:pt x="789" y="388"/>
                  </a:lnTo>
                  <a:lnTo>
                    <a:pt x="784" y="390"/>
                  </a:lnTo>
                  <a:lnTo>
                    <a:pt x="779" y="392"/>
                  </a:lnTo>
                  <a:lnTo>
                    <a:pt x="772" y="392"/>
                  </a:lnTo>
                  <a:lnTo>
                    <a:pt x="766" y="393"/>
                  </a:lnTo>
                  <a:lnTo>
                    <a:pt x="760" y="393"/>
                  </a:lnTo>
                  <a:lnTo>
                    <a:pt x="753" y="395"/>
                  </a:lnTo>
                  <a:lnTo>
                    <a:pt x="746" y="398"/>
                  </a:lnTo>
                  <a:lnTo>
                    <a:pt x="741" y="403"/>
                  </a:lnTo>
                  <a:lnTo>
                    <a:pt x="704" y="410"/>
                  </a:lnTo>
                  <a:lnTo>
                    <a:pt x="668" y="421"/>
                  </a:lnTo>
                  <a:lnTo>
                    <a:pt x="633" y="436"/>
                  </a:lnTo>
                  <a:lnTo>
                    <a:pt x="600" y="454"/>
                  </a:lnTo>
                  <a:lnTo>
                    <a:pt x="565" y="473"/>
                  </a:lnTo>
                  <a:lnTo>
                    <a:pt x="534" y="493"/>
                  </a:lnTo>
                  <a:lnTo>
                    <a:pt x="502" y="514"/>
                  </a:lnTo>
                  <a:lnTo>
                    <a:pt x="473" y="536"/>
                  </a:lnTo>
                  <a:lnTo>
                    <a:pt x="448" y="549"/>
                  </a:lnTo>
                  <a:lnTo>
                    <a:pt x="426" y="565"/>
                  </a:lnTo>
                  <a:lnTo>
                    <a:pt x="405" y="582"/>
                  </a:lnTo>
                  <a:lnTo>
                    <a:pt x="386" y="600"/>
                  </a:lnTo>
                  <a:lnTo>
                    <a:pt x="365" y="617"/>
                  </a:lnTo>
                  <a:lnTo>
                    <a:pt x="346" y="635"/>
                  </a:lnTo>
                  <a:lnTo>
                    <a:pt x="325" y="650"/>
                  </a:lnTo>
                  <a:lnTo>
                    <a:pt x="306" y="663"/>
                  </a:lnTo>
                  <a:lnTo>
                    <a:pt x="263" y="609"/>
                  </a:lnTo>
                  <a:lnTo>
                    <a:pt x="223" y="553"/>
                  </a:lnTo>
                  <a:lnTo>
                    <a:pt x="184" y="497"/>
                  </a:lnTo>
                  <a:lnTo>
                    <a:pt x="148" y="441"/>
                  </a:lnTo>
                  <a:lnTo>
                    <a:pt x="112" y="384"/>
                  </a:lnTo>
                  <a:lnTo>
                    <a:pt x="75" y="327"/>
                  </a:lnTo>
                  <a:lnTo>
                    <a:pt x="37" y="271"/>
                  </a:lnTo>
                  <a:lnTo>
                    <a:pt x="0" y="216"/>
                  </a:lnTo>
                  <a:lnTo>
                    <a:pt x="1" y="207"/>
                  </a:lnTo>
                  <a:lnTo>
                    <a:pt x="3" y="199"/>
                  </a:lnTo>
                  <a:lnTo>
                    <a:pt x="7" y="192"/>
                  </a:lnTo>
                  <a:lnTo>
                    <a:pt x="13" y="189"/>
                  </a:lnTo>
                  <a:lnTo>
                    <a:pt x="55" y="166"/>
                  </a:lnTo>
                  <a:lnTo>
                    <a:pt x="96" y="147"/>
                  </a:lnTo>
                  <a:lnTo>
                    <a:pt x="138" y="128"/>
                  </a:lnTo>
                  <a:lnTo>
                    <a:pt x="180" y="114"/>
                  </a:lnTo>
                  <a:lnTo>
                    <a:pt x="223" y="99"/>
                  </a:lnTo>
                  <a:lnTo>
                    <a:pt x="266" y="85"/>
                  </a:lnTo>
                  <a:lnTo>
                    <a:pt x="308" y="70"/>
                  </a:lnTo>
                  <a:lnTo>
                    <a:pt x="352" y="56"/>
                  </a:lnTo>
                  <a:lnTo>
                    <a:pt x="417" y="41"/>
                  </a:lnTo>
                  <a:lnTo>
                    <a:pt x="485" y="28"/>
                  </a:lnTo>
                  <a:lnTo>
                    <a:pt x="556" y="15"/>
                  </a:lnTo>
                  <a:lnTo>
                    <a:pt x="629" y="7"/>
                  </a:lnTo>
                  <a:lnTo>
                    <a:pt x="701" y="1"/>
                  </a:lnTo>
                  <a:lnTo>
                    <a:pt x="774" y="0"/>
                  </a:lnTo>
                  <a:lnTo>
                    <a:pt x="846" y="2"/>
                  </a:lnTo>
                  <a:lnTo>
                    <a:pt x="916" y="12"/>
                  </a:lnTo>
                  <a:lnTo>
                    <a:pt x="940" y="13"/>
                  </a:lnTo>
                  <a:lnTo>
                    <a:pt x="964" y="16"/>
                  </a:lnTo>
                  <a:lnTo>
                    <a:pt x="987" y="20"/>
                  </a:lnTo>
                  <a:lnTo>
                    <a:pt x="1011" y="24"/>
                  </a:lnTo>
                  <a:lnTo>
                    <a:pt x="1034" y="28"/>
                  </a:lnTo>
                  <a:lnTo>
                    <a:pt x="1058" y="35"/>
                  </a:lnTo>
                  <a:lnTo>
                    <a:pt x="1082" y="41"/>
                  </a:lnTo>
                  <a:lnTo>
                    <a:pt x="1107"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567" name="Freeform 7"/>
            <p:cNvSpPr>
              <a:spLocks/>
            </p:cNvSpPr>
            <p:nvPr/>
          </p:nvSpPr>
          <p:spPr bwMode="auto">
            <a:xfrm>
              <a:off x="4290" y="2478"/>
              <a:ext cx="392" cy="292"/>
            </a:xfrm>
            <a:custGeom>
              <a:avLst/>
              <a:gdLst>
                <a:gd name="T0" fmla="*/ 1058 w 1569"/>
                <a:gd name="T1" fmla="*/ 66 h 1456"/>
                <a:gd name="T2" fmla="*/ 1248 w 1569"/>
                <a:gd name="T3" fmla="*/ 164 h 1456"/>
                <a:gd name="T4" fmla="*/ 1408 w 1569"/>
                <a:gd name="T5" fmla="*/ 306 h 1456"/>
                <a:gd name="T6" fmla="*/ 1511 w 1569"/>
                <a:gd name="T7" fmla="*/ 459 h 1456"/>
                <a:gd name="T8" fmla="*/ 1559 w 1569"/>
                <a:gd name="T9" fmla="*/ 639 h 1456"/>
                <a:gd name="T10" fmla="*/ 1558 w 1569"/>
                <a:gd name="T11" fmla="*/ 833 h 1456"/>
                <a:gd name="T12" fmla="*/ 1474 w 1569"/>
                <a:gd name="T13" fmla="*/ 993 h 1456"/>
                <a:gd name="T14" fmla="*/ 1337 w 1569"/>
                <a:gd name="T15" fmla="*/ 1118 h 1456"/>
                <a:gd name="T16" fmla="*/ 1183 w 1569"/>
                <a:gd name="T17" fmla="*/ 1204 h 1456"/>
                <a:gd name="T18" fmla="*/ 1010 w 1569"/>
                <a:gd name="T19" fmla="*/ 1220 h 1456"/>
                <a:gd name="T20" fmla="*/ 833 w 1569"/>
                <a:gd name="T21" fmla="*/ 1226 h 1456"/>
                <a:gd name="T22" fmla="*/ 790 w 1569"/>
                <a:gd name="T23" fmla="*/ 1218 h 1456"/>
                <a:gd name="T24" fmla="*/ 744 w 1569"/>
                <a:gd name="T25" fmla="*/ 1213 h 1456"/>
                <a:gd name="T26" fmla="*/ 702 w 1569"/>
                <a:gd name="T27" fmla="*/ 1208 h 1456"/>
                <a:gd name="T28" fmla="*/ 672 w 1569"/>
                <a:gd name="T29" fmla="*/ 1201 h 1456"/>
                <a:gd name="T30" fmla="*/ 656 w 1569"/>
                <a:gd name="T31" fmla="*/ 1221 h 1456"/>
                <a:gd name="T32" fmla="*/ 658 w 1569"/>
                <a:gd name="T33" fmla="*/ 1246 h 1456"/>
                <a:gd name="T34" fmla="*/ 662 w 1569"/>
                <a:gd name="T35" fmla="*/ 1284 h 1456"/>
                <a:gd name="T36" fmla="*/ 666 w 1569"/>
                <a:gd name="T37" fmla="*/ 1344 h 1456"/>
                <a:gd name="T38" fmla="*/ 664 w 1569"/>
                <a:gd name="T39" fmla="*/ 1401 h 1456"/>
                <a:gd name="T40" fmla="*/ 553 w 1569"/>
                <a:gd name="T41" fmla="*/ 1430 h 1456"/>
                <a:gd name="T42" fmla="*/ 384 w 1569"/>
                <a:gd name="T43" fmla="*/ 1439 h 1456"/>
                <a:gd name="T44" fmla="*/ 217 w 1569"/>
                <a:gd name="T45" fmla="*/ 1456 h 1456"/>
                <a:gd name="T46" fmla="*/ 241 w 1569"/>
                <a:gd name="T47" fmla="*/ 1267 h 1456"/>
                <a:gd name="T48" fmla="*/ 230 w 1569"/>
                <a:gd name="T49" fmla="*/ 1079 h 1456"/>
                <a:gd name="T50" fmla="*/ 213 w 1569"/>
                <a:gd name="T51" fmla="*/ 954 h 1456"/>
                <a:gd name="T52" fmla="*/ 230 w 1569"/>
                <a:gd name="T53" fmla="*/ 962 h 1456"/>
                <a:gd name="T54" fmla="*/ 290 w 1569"/>
                <a:gd name="T55" fmla="*/ 992 h 1456"/>
                <a:gd name="T56" fmla="*/ 409 w 1569"/>
                <a:gd name="T57" fmla="*/ 1029 h 1456"/>
                <a:gd name="T58" fmla="*/ 529 w 1569"/>
                <a:gd name="T59" fmla="*/ 1049 h 1456"/>
                <a:gd name="T60" fmla="*/ 624 w 1569"/>
                <a:gd name="T61" fmla="*/ 1053 h 1456"/>
                <a:gd name="T62" fmla="*/ 702 w 1569"/>
                <a:gd name="T63" fmla="*/ 1055 h 1456"/>
                <a:gd name="T64" fmla="*/ 784 w 1569"/>
                <a:gd name="T65" fmla="*/ 1052 h 1456"/>
                <a:gd name="T66" fmla="*/ 839 w 1569"/>
                <a:gd name="T67" fmla="*/ 1035 h 1456"/>
                <a:gd name="T68" fmla="*/ 895 w 1569"/>
                <a:gd name="T69" fmla="*/ 1018 h 1456"/>
                <a:gd name="T70" fmla="*/ 977 w 1569"/>
                <a:gd name="T71" fmla="*/ 960 h 1456"/>
                <a:gd name="T72" fmla="*/ 1086 w 1569"/>
                <a:gd name="T73" fmla="*/ 821 h 1456"/>
                <a:gd name="T74" fmla="*/ 1131 w 1569"/>
                <a:gd name="T75" fmla="*/ 651 h 1456"/>
                <a:gd name="T76" fmla="*/ 1125 w 1569"/>
                <a:gd name="T77" fmla="*/ 548 h 1456"/>
                <a:gd name="T78" fmla="*/ 1102 w 1569"/>
                <a:gd name="T79" fmla="*/ 488 h 1456"/>
                <a:gd name="T80" fmla="*/ 1074 w 1569"/>
                <a:gd name="T81" fmla="*/ 435 h 1456"/>
                <a:gd name="T82" fmla="*/ 937 w 1569"/>
                <a:gd name="T83" fmla="*/ 318 h 1456"/>
                <a:gd name="T84" fmla="*/ 769 w 1569"/>
                <a:gd name="T85" fmla="*/ 281 h 1456"/>
                <a:gd name="T86" fmla="*/ 595 w 1569"/>
                <a:gd name="T87" fmla="*/ 314 h 1456"/>
                <a:gd name="T88" fmla="*/ 435 w 1569"/>
                <a:gd name="T89" fmla="*/ 396 h 1456"/>
                <a:gd name="T90" fmla="*/ 286 w 1569"/>
                <a:gd name="T91" fmla="*/ 500 h 1456"/>
                <a:gd name="T92" fmla="*/ 172 w 1569"/>
                <a:gd name="T93" fmla="*/ 452 h 1456"/>
                <a:gd name="T94" fmla="*/ 86 w 1569"/>
                <a:gd name="T95" fmla="*/ 312 h 1456"/>
                <a:gd name="T96" fmla="*/ 0 w 1569"/>
                <a:gd name="T97" fmla="*/ 168 h 1456"/>
                <a:gd name="T98" fmla="*/ 222 w 1569"/>
                <a:gd name="T99" fmla="*/ 78 h 1456"/>
                <a:gd name="T100" fmla="*/ 463 w 1569"/>
                <a:gd name="T101" fmla="*/ 26 h 1456"/>
                <a:gd name="T102" fmla="*/ 664 w 1569"/>
                <a:gd name="T103" fmla="*/ 1 h 1456"/>
                <a:gd name="T104" fmla="*/ 770 w 1569"/>
                <a:gd name="T105" fmla="*/ 1 h 1456"/>
                <a:gd name="T106" fmla="*/ 871 w 1569"/>
                <a:gd name="T107" fmla="*/ 11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9" h="1456">
                  <a:moveTo>
                    <a:pt x="927" y="21"/>
                  </a:moveTo>
                  <a:lnTo>
                    <a:pt x="992" y="41"/>
                  </a:lnTo>
                  <a:lnTo>
                    <a:pt x="1058" y="66"/>
                  </a:lnTo>
                  <a:lnTo>
                    <a:pt x="1123" y="94"/>
                  </a:lnTo>
                  <a:lnTo>
                    <a:pt x="1187" y="127"/>
                  </a:lnTo>
                  <a:lnTo>
                    <a:pt x="1248" y="164"/>
                  </a:lnTo>
                  <a:lnTo>
                    <a:pt x="1306" y="206"/>
                  </a:lnTo>
                  <a:lnTo>
                    <a:pt x="1359" y="253"/>
                  </a:lnTo>
                  <a:lnTo>
                    <a:pt x="1408" y="306"/>
                  </a:lnTo>
                  <a:lnTo>
                    <a:pt x="1449" y="353"/>
                  </a:lnTo>
                  <a:lnTo>
                    <a:pt x="1483" y="405"/>
                  </a:lnTo>
                  <a:lnTo>
                    <a:pt x="1511" y="459"/>
                  </a:lnTo>
                  <a:lnTo>
                    <a:pt x="1532" y="518"/>
                  </a:lnTo>
                  <a:lnTo>
                    <a:pt x="1547" y="577"/>
                  </a:lnTo>
                  <a:lnTo>
                    <a:pt x="1559" y="639"/>
                  </a:lnTo>
                  <a:lnTo>
                    <a:pt x="1566" y="702"/>
                  </a:lnTo>
                  <a:lnTo>
                    <a:pt x="1569" y="769"/>
                  </a:lnTo>
                  <a:lnTo>
                    <a:pt x="1558" y="833"/>
                  </a:lnTo>
                  <a:lnTo>
                    <a:pt x="1538" y="890"/>
                  </a:lnTo>
                  <a:lnTo>
                    <a:pt x="1508" y="943"/>
                  </a:lnTo>
                  <a:lnTo>
                    <a:pt x="1474" y="993"/>
                  </a:lnTo>
                  <a:lnTo>
                    <a:pt x="1432" y="1036"/>
                  </a:lnTo>
                  <a:lnTo>
                    <a:pt x="1386" y="1079"/>
                  </a:lnTo>
                  <a:lnTo>
                    <a:pt x="1337" y="1118"/>
                  </a:lnTo>
                  <a:lnTo>
                    <a:pt x="1287" y="1157"/>
                  </a:lnTo>
                  <a:lnTo>
                    <a:pt x="1235" y="1185"/>
                  </a:lnTo>
                  <a:lnTo>
                    <a:pt x="1183" y="1204"/>
                  </a:lnTo>
                  <a:lnTo>
                    <a:pt x="1127" y="1214"/>
                  </a:lnTo>
                  <a:lnTo>
                    <a:pt x="1070" y="1220"/>
                  </a:lnTo>
                  <a:lnTo>
                    <a:pt x="1010" y="1220"/>
                  </a:lnTo>
                  <a:lnTo>
                    <a:pt x="951" y="1221"/>
                  </a:lnTo>
                  <a:lnTo>
                    <a:pt x="891" y="1221"/>
                  </a:lnTo>
                  <a:lnTo>
                    <a:pt x="833" y="1226"/>
                  </a:lnTo>
                  <a:lnTo>
                    <a:pt x="818" y="1224"/>
                  </a:lnTo>
                  <a:lnTo>
                    <a:pt x="805" y="1221"/>
                  </a:lnTo>
                  <a:lnTo>
                    <a:pt x="790" y="1218"/>
                  </a:lnTo>
                  <a:lnTo>
                    <a:pt x="776" y="1217"/>
                  </a:lnTo>
                  <a:lnTo>
                    <a:pt x="760" y="1213"/>
                  </a:lnTo>
                  <a:lnTo>
                    <a:pt x="744" y="1213"/>
                  </a:lnTo>
                  <a:lnTo>
                    <a:pt x="728" y="1213"/>
                  </a:lnTo>
                  <a:lnTo>
                    <a:pt x="712" y="1215"/>
                  </a:lnTo>
                  <a:lnTo>
                    <a:pt x="702" y="1208"/>
                  </a:lnTo>
                  <a:lnTo>
                    <a:pt x="691" y="1205"/>
                  </a:lnTo>
                  <a:lnTo>
                    <a:pt x="680" y="1201"/>
                  </a:lnTo>
                  <a:lnTo>
                    <a:pt x="672" y="1201"/>
                  </a:lnTo>
                  <a:lnTo>
                    <a:pt x="663" y="1207"/>
                  </a:lnTo>
                  <a:lnTo>
                    <a:pt x="658" y="1214"/>
                  </a:lnTo>
                  <a:lnTo>
                    <a:pt x="656" y="1221"/>
                  </a:lnTo>
                  <a:lnTo>
                    <a:pt x="656" y="1230"/>
                  </a:lnTo>
                  <a:lnTo>
                    <a:pt x="656" y="1237"/>
                  </a:lnTo>
                  <a:lnTo>
                    <a:pt x="658" y="1246"/>
                  </a:lnTo>
                  <a:lnTo>
                    <a:pt x="659" y="1254"/>
                  </a:lnTo>
                  <a:lnTo>
                    <a:pt x="661" y="1265"/>
                  </a:lnTo>
                  <a:lnTo>
                    <a:pt x="662" y="1284"/>
                  </a:lnTo>
                  <a:lnTo>
                    <a:pt x="664" y="1304"/>
                  </a:lnTo>
                  <a:lnTo>
                    <a:pt x="665" y="1324"/>
                  </a:lnTo>
                  <a:lnTo>
                    <a:pt x="666" y="1344"/>
                  </a:lnTo>
                  <a:lnTo>
                    <a:pt x="665" y="1363"/>
                  </a:lnTo>
                  <a:lnTo>
                    <a:pt x="665" y="1383"/>
                  </a:lnTo>
                  <a:lnTo>
                    <a:pt x="664" y="1401"/>
                  </a:lnTo>
                  <a:lnTo>
                    <a:pt x="663" y="1420"/>
                  </a:lnTo>
                  <a:lnTo>
                    <a:pt x="608" y="1425"/>
                  </a:lnTo>
                  <a:lnTo>
                    <a:pt x="553" y="1430"/>
                  </a:lnTo>
                  <a:lnTo>
                    <a:pt x="497" y="1433"/>
                  </a:lnTo>
                  <a:lnTo>
                    <a:pt x="441" y="1437"/>
                  </a:lnTo>
                  <a:lnTo>
                    <a:pt x="384" y="1439"/>
                  </a:lnTo>
                  <a:lnTo>
                    <a:pt x="327" y="1443"/>
                  </a:lnTo>
                  <a:lnTo>
                    <a:pt x="271" y="1447"/>
                  </a:lnTo>
                  <a:lnTo>
                    <a:pt x="217" y="1456"/>
                  </a:lnTo>
                  <a:lnTo>
                    <a:pt x="229" y="1392"/>
                  </a:lnTo>
                  <a:lnTo>
                    <a:pt x="238" y="1330"/>
                  </a:lnTo>
                  <a:lnTo>
                    <a:pt x="241" y="1267"/>
                  </a:lnTo>
                  <a:lnTo>
                    <a:pt x="241" y="1205"/>
                  </a:lnTo>
                  <a:lnTo>
                    <a:pt x="237" y="1141"/>
                  </a:lnTo>
                  <a:lnTo>
                    <a:pt x="230" y="1079"/>
                  </a:lnTo>
                  <a:lnTo>
                    <a:pt x="220" y="1018"/>
                  </a:lnTo>
                  <a:lnTo>
                    <a:pt x="207" y="957"/>
                  </a:lnTo>
                  <a:lnTo>
                    <a:pt x="213" y="954"/>
                  </a:lnTo>
                  <a:lnTo>
                    <a:pt x="218" y="955"/>
                  </a:lnTo>
                  <a:lnTo>
                    <a:pt x="224" y="957"/>
                  </a:lnTo>
                  <a:lnTo>
                    <a:pt x="230" y="962"/>
                  </a:lnTo>
                  <a:lnTo>
                    <a:pt x="241" y="970"/>
                  </a:lnTo>
                  <a:lnTo>
                    <a:pt x="253" y="977"/>
                  </a:lnTo>
                  <a:lnTo>
                    <a:pt x="290" y="992"/>
                  </a:lnTo>
                  <a:lnTo>
                    <a:pt x="329" y="1006"/>
                  </a:lnTo>
                  <a:lnTo>
                    <a:pt x="368" y="1018"/>
                  </a:lnTo>
                  <a:lnTo>
                    <a:pt x="409" y="1029"/>
                  </a:lnTo>
                  <a:lnTo>
                    <a:pt x="449" y="1038"/>
                  </a:lnTo>
                  <a:lnTo>
                    <a:pt x="489" y="1046"/>
                  </a:lnTo>
                  <a:lnTo>
                    <a:pt x="529" y="1049"/>
                  </a:lnTo>
                  <a:lnTo>
                    <a:pt x="569" y="1052"/>
                  </a:lnTo>
                  <a:lnTo>
                    <a:pt x="597" y="1052"/>
                  </a:lnTo>
                  <a:lnTo>
                    <a:pt x="624" y="1053"/>
                  </a:lnTo>
                  <a:lnTo>
                    <a:pt x="650" y="1054"/>
                  </a:lnTo>
                  <a:lnTo>
                    <a:pt x="677" y="1055"/>
                  </a:lnTo>
                  <a:lnTo>
                    <a:pt x="702" y="1055"/>
                  </a:lnTo>
                  <a:lnTo>
                    <a:pt x="728" y="1055"/>
                  </a:lnTo>
                  <a:lnTo>
                    <a:pt x="755" y="1053"/>
                  </a:lnTo>
                  <a:lnTo>
                    <a:pt x="784" y="1052"/>
                  </a:lnTo>
                  <a:lnTo>
                    <a:pt x="801" y="1046"/>
                  </a:lnTo>
                  <a:lnTo>
                    <a:pt x="821" y="1041"/>
                  </a:lnTo>
                  <a:lnTo>
                    <a:pt x="839" y="1035"/>
                  </a:lnTo>
                  <a:lnTo>
                    <a:pt x="858" y="1030"/>
                  </a:lnTo>
                  <a:lnTo>
                    <a:pt x="875" y="1023"/>
                  </a:lnTo>
                  <a:lnTo>
                    <a:pt x="895" y="1018"/>
                  </a:lnTo>
                  <a:lnTo>
                    <a:pt x="913" y="1008"/>
                  </a:lnTo>
                  <a:lnTo>
                    <a:pt x="933" y="999"/>
                  </a:lnTo>
                  <a:lnTo>
                    <a:pt x="977" y="960"/>
                  </a:lnTo>
                  <a:lnTo>
                    <a:pt x="1019" y="917"/>
                  </a:lnTo>
                  <a:lnTo>
                    <a:pt x="1055" y="870"/>
                  </a:lnTo>
                  <a:lnTo>
                    <a:pt x="1086" y="821"/>
                  </a:lnTo>
                  <a:lnTo>
                    <a:pt x="1109" y="767"/>
                  </a:lnTo>
                  <a:lnTo>
                    <a:pt x="1125" y="710"/>
                  </a:lnTo>
                  <a:lnTo>
                    <a:pt x="1131" y="651"/>
                  </a:lnTo>
                  <a:lnTo>
                    <a:pt x="1131" y="592"/>
                  </a:lnTo>
                  <a:lnTo>
                    <a:pt x="1128" y="569"/>
                  </a:lnTo>
                  <a:lnTo>
                    <a:pt x="1125" y="548"/>
                  </a:lnTo>
                  <a:lnTo>
                    <a:pt x="1118" y="526"/>
                  </a:lnTo>
                  <a:lnTo>
                    <a:pt x="1111" y="508"/>
                  </a:lnTo>
                  <a:lnTo>
                    <a:pt x="1102" y="488"/>
                  </a:lnTo>
                  <a:lnTo>
                    <a:pt x="1094" y="470"/>
                  </a:lnTo>
                  <a:lnTo>
                    <a:pt x="1083" y="452"/>
                  </a:lnTo>
                  <a:lnTo>
                    <a:pt x="1074" y="435"/>
                  </a:lnTo>
                  <a:lnTo>
                    <a:pt x="1033" y="385"/>
                  </a:lnTo>
                  <a:lnTo>
                    <a:pt x="987" y="347"/>
                  </a:lnTo>
                  <a:lnTo>
                    <a:pt x="937" y="318"/>
                  </a:lnTo>
                  <a:lnTo>
                    <a:pt x="883" y="298"/>
                  </a:lnTo>
                  <a:lnTo>
                    <a:pt x="826" y="285"/>
                  </a:lnTo>
                  <a:lnTo>
                    <a:pt x="769" y="281"/>
                  </a:lnTo>
                  <a:lnTo>
                    <a:pt x="711" y="284"/>
                  </a:lnTo>
                  <a:lnTo>
                    <a:pt x="653" y="293"/>
                  </a:lnTo>
                  <a:lnTo>
                    <a:pt x="595" y="314"/>
                  </a:lnTo>
                  <a:lnTo>
                    <a:pt x="542" y="339"/>
                  </a:lnTo>
                  <a:lnTo>
                    <a:pt x="487" y="365"/>
                  </a:lnTo>
                  <a:lnTo>
                    <a:pt x="435" y="396"/>
                  </a:lnTo>
                  <a:lnTo>
                    <a:pt x="384" y="427"/>
                  </a:lnTo>
                  <a:lnTo>
                    <a:pt x="335" y="463"/>
                  </a:lnTo>
                  <a:lnTo>
                    <a:pt x="286" y="500"/>
                  </a:lnTo>
                  <a:lnTo>
                    <a:pt x="239" y="542"/>
                  </a:lnTo>
                  <a:lnTo>
                    <a:pt x="204" y="497"/>
                  </a:lnTo>
                  <a:lnTo>
                    <a:pt x="172" y="452"/>
                  </a:lnTo>
                  <a:lnTo>
                    <a:pt x="142" y="406"/>
                  </a:lnTo>
                  <a:lnTo>
                    <a:pt x="114" y="360"/>
                  </a:lnTo>
                  <a:lnTo>
                    <a:pt x="86" y="312"/>
                  </a:lnTo>
                  <a:lnTo>
                    <a:pt x="58" y="264"/>
                  </a:lnTo>
                  <a:lnTo>
                    <a:pt x="29" y="215"/>
                  </a:lnTo>
                  <a:lnTo>
                    <a:pt x="0" y="168"/>
                  </a:lnTo>
                  <a:lnTo>
                    <a:pt x="71" y="132"/>
                  </a:lnTo>
                  <a:lnTo>
                    <a:pt x="145" y="102"/>
                  </a:lnTo>
                  <a:lnTo>
                    <a:pt x="222" y="78"/>
                  </a:lnTo>
                  <a:lnTo>
                    <a:pt x="302" y="58"/>
                  </a:lnTo>
                  <a:lnTo>
                    <a:pt x="381" y="40"/>
                  </a:lnTo>
                  <a:lnTo>
                    <a:pt x="463" y="26"/>
                  </a:lnTo>
                  <a:lnTo>
                    <a:pt x="545" y="13"/>
                  </a:lnTo>
                  <a:lnTo>
                    <a:pt x="629" y="2"/>
                  </a:lnTo>
                  <a:lnTo>
                    <a:pt x="664" y="1"/>
                  </a:lnTo>
                  <a:lnTo>
                    <a:pt x="699" y="1"/>
                  </a:lnTo>
                  <a:lnTo>
                    <a:pt x="735" y="0"/>
                  </a:lnTo>
                  <a:lnTo>
                    <a:pt x="770" y="1"/>
                  </a:lnTo>
                  <a:lnTo>
                    <a:pt x="803" y="1"/>
                  </a:lnTo>
                  <a:lnTo>
                    <a:pt x="838" y="5"/>
                  </a:lnTo>
                  <a:lnTo>
                    <a:pt x="871" y="11"/>
                  </a:lnTo>
                  <a:lnTo>
                    <a:pt x="905" y="21"/>
                  </a:lnTo>
                  <a:lnTo>
                    <a:pt x="927" y="21"/>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568" name="Freeform 8"/>
            <p:cNvSpPr>
              <a:spLocks/>
            </p:cNvSpPr>
            <p:nvPr/>
          </p:nvSpPr>
          <p:spPr bwMode="auto">
            <a:xfrm>
              <a:off x="4318" y="2794"/>
              <a:ext cx="161" cy="119"/>
            </a:xfrm>
            <a:custGeom>
              <a:avLst/>
              <a:gdLst>
                <a:gd name="T0" fmla="*/ 629 w 644"/>
                <a:gd name="T1" fmla="*/ 176 h 597"/>
                <a:gd name="T2" fmla="*/ 637 w 644"/>
                <a:gd name="T3" fmla="*/ 205 h 597"/>
                <a:gd name="T4" fmla="*/ 642 w 644"/>
                <a:gd name="T5" fmla="*/ 235 h 597"/>
                <a:gd name="T6" fmla="*/ 644 w 644"/>
                <a:gd name="T7" fmla="*/ 266 h 597"/>
                <a:gd name="T8" fmla="*/ 642 w 644"/>
                <a:gd name="T9" fmla="*/ 297 h 597"/>
                <a:gd name="T10" fmla="*/ 638 w 644"/>
                <a:gd name="T11" fmla="*/ 326 h 597"/>
                <a:gd name="T12" fmla="*/ 631 w 644"/>
                <a:gd name="T13" fmla="*/ 355 h 597"/>
                <a:gd name="T14" fmla="*/ 621 w 644"/>
                <a:gd name="T15" fmla="*/ 384 h 597"/>
                <a:gd name="T16" fmla="*/ 609 w 644"/>
                <a:gd name="T17" fmla="*/ 412 h 597"/>
                <a:gd name="T18" fmla="*/ 584 w 644"/>
                <a:gd name="T19" fmla="*/ 453 h 597"/>
                <a:gd name="T20" fmla="*/ 556 w 644"/>
                <a:gd name="T21" fmla="*/ 491 h 597"/>
                <a:gd name="T22" fmla="*/ 521 w 644"/>
                <a:gd name="T23" fmla="*/ 522 h 597"/>
                <a:gd name="T24" fmla="*/ 485 w 644"/>
                <a:gd name="T25" fmla="*/ 549 h 597"/>
                <a:gd name="T26" fmla="*/ 444 w 644"/>
                <a:gd name="T27" fmla="*/ 569 h 597"/>
                <a:gd name="T28" fmla="*/ 401 w 644"/>
                <a:gd name="T29" fmla="*/ 583 h 597"/>
                <a:gd name="T30" fmla="*/ 356 w 644"/>
                <a:gd name="T31" fmla="*/ 592 h 597"/>
                <a:gd name="T32" fmla="*/ 311 w 644"/>
                <a:gd name="T33" fmla="*/ 597 h 597"/>
                <a:gd name="T34" fmla="*/ 269 w 644"/>
                <a:gd name="T35" fmla="*/ 591 h 597"/>
                <a:gd name="T36" fmla="*/ 229 w 644"/>
                <a:gd name="T37" fmla="*/ 582 h 597"/>
                <a:gd name="T38" fmla="*/ 188 w 644"/>
                <a:gd name="T39" fmla="*/ 566 h 597"/>
                <a:gd name="T40" fmla="*/ 151 w 644"/>
                <a:gd name="T41" fmla="*/ 547 h 597"/>
                <a:gd name="T42" fmla="*/ 115 w 644"/>
                <a:gd name="T43" fmla="*/ 522 h 597"/>
                <a:gd name="T44" fmla="*/ 81 w 644"/>
                <a:gd name="T45" fmla="*/ 493 h 597"/>
                <a:gd name="T46" fmla="*/ 53 w 644"/>
                <a:gd name="T47" fmla="*/ 459 h 597"/>
                <a:gd name="T48" fmla="*/ 29 w 644"/>
                <a:gd name="T49" fmla="*/ 423 h 597"/>
                <a:gd name="T50" fmla="*/ 17 w 644"/>
                <a:gd name="T51" fmla="*/ 398 h 597"/>
                <a:gd name="T52" fmla="*/ 9 w 644"/>
                <a:gd name="T53" fmla="*/ 372 h 597"/>
                <a:gd name="T54" fmla="*/ 4 w 644"/>
                <a:gd name="T55" fmla="*/ 344 h 597"/>
                <a:gd name="T56" fmla="*/ 1 w 644"/>
                <a:gd name="T57" fmla="*/ 317 h 597"/>
                <a:gd name="T58" fmla="*/ 0 w 644"/>
                <a:gd name="T59" fmla="*/ 287 h 597"/>
                <a:gd name="T60" fmla="*/ 4 w 644"/>
                <a:gd name="T61" fmla="*/ 260 h 597"/>
                <a:gd name="T62" fmla="*/ 8 w 644"/>
                <a:gd name="T63" fmla="*/ 232 h 597"/>
                <a:gd name="T64" fmla="*/ 16 w 644"/>
                <a:gd name="T65" fmla="*/ 207 h 597"/>
                <a:gd name="T66" fmla="*/ 38 w 644"/>
                <a:gd name="T67" fmla="*/ 164 h 597"/>
                <a:gd name="T68" fmla="*/ 67 w 644"/>
                <a:gd name="T69" fmla="*/ 126 h 597"/>
                <a:gd name="T70" fmla="*/ 101 w 644"/>
                <a:gd name="T71" fmla="*/ 92 h 597"/>
                <a:gd name="T72" fmla="*/ 139 w 644"/>
                <a:gd name="T73" fmla="*/ 63 h 597"/>
                <a:gd name="T74" fmla="*/ 179 w 644"/>
                <a:gd name="T75" fmla="*/ 39 h 597"/>
                <a:gd name="T76" fmla="*/ 223 w 644"/>
                <a:gd name="T77" fmla="*/ 20 h 597"/>
                <a:gd name="T78" fmla="*/ 269 w 644"/>
                <a:gd name="T79" fmla="*/ 6 h 597"/>
                <a:gd name="T80" fmla="*/ 317 w 644"/>
                <a:gd name="T81" fmla="*/ 0 h 597"/>
                <a:gd name="T82" fmla="*/ 362 w 644"/>
                <a:gd name="T83" fmla="*/ 1 h 597"/>
                <a:gd name="T84" fmla="*/ 408 w 644"/>
                <a:gd name="T85" fmla="*/ 9 h 597"/>
                <a:gd name="T86" fmla="*/ 453 w 644"/>
                <a:gd name="T87" fmla="*/ 22 h 597"/>
                <a:gd name="T88" fmla="*/ 497 w 644"/>
                <a:gd name="T89" fmla="*/ 42 h 597"/>
                <a:gd name="T90" fmla="*/ 536 w 644"/>
                <a:gd name="T91" fmla="*/ 66 h 597"/>
                <a:gd name="T92" fmla="*/ 573 w 644"/>
                <a:gd name="T93" fmla="*/ 96 h 597"/>
                <a:gd name="T94" fmla="*/ 602 w 644"/>
                <a:gd name="T95" fmla="*/ 133 h 597"/>
                <a:gd name="T96" fmla="*/ 629 w 644"/>
                <a:gd name="T97" fmla="*/ 176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4" h="597">
                  <a:moveTo>
                    <a:pt x="629" y="176"/>
                  </a:moveTo>
                  <a:lnTo>
                    <a:pt x="637" y="205"/>
                  </a:lnTo>
                  <a:lnTo>
                    <a:pt x="642" y="235"/>
                  </a:lnTo>
                  <a:lnTo>
                    <a:pt x="644" y="266"/>
                  </a:lnTo>
                  <a:lnTo>
                    <a:pt x="642" y="297"/>
                  </a:lnTo>
                  <a:lnTo>
                    <a:pt x="638" y="326"/>
                  </a:lnTo>
                  <a:lnTo>
                    <a:pt x="631" y="355"/>
                  </a:lnTo>
                  <a:lnTo>
                    <a:pt x="621" y="384"/>
                  </a:lnTo>
                  <a:lnTo>
                    <a:pt x="609" y="412"/>
                  </a:lnTo>
                  <a:lnTo>
                    <a:pt x="584" y="453"/>
                  </a:lnTo>
                  <a:lnTo>
                    <a:pt x="556" y="491"/>
                  </a:lnTo>
                  <a:lnTo>
                    <a:pt x="521" y="522"/>
                  </a:lnTo>
                  <a:lnTo>
                    <a:pt x="485" y="549"/>
                  </a:lnTo>
                  <a:lnTo>
                    <a:pt x="444" y="569"/>
                  </a:lnTo>
                  <a:lnTo>
                    <a:pt x="401" y="583"/>
                  </a:lnTo>
                  <a:lnTo>
                    <a:pt x="356" y="592"/>
                  </a:lnTo>
                  <a:lnTo>
                    <a:pt x="311" y="597"/>
                  </a:lnTo>
                  <a:lnTo>
                    <a:pt x="269" y="591"/>
                  </a:lnTo>
                  <a:lnTo>
                    <a:pt x="229" y="582"/>
                  </a:lnTo>
                  <a:lnTo>
                    <a:pt x="188" y="566"/>
                  </a:lnTo>
                  <a:lnTo>
                    <a:pt x="151" y="547"/>
                  </a:lnTo>
                  <a:lnTo>
                    <a:pt x="115" y="522"/>
                  </a:lnTo>
                  <a:lnTo>
                    <a:pt x="81" y="493"/>
                  </a:lnTo>
                  <a:lnTo>
                    <a:pt x="53" y="459"/>
                  </a:lnTo>
                  <a:lnTo>
                    <a:pt x="29" y="423"/>
                  </a:lnTo>
                  <a:lnTo>
                    <a:pt x="17" y="398"/>
                  </a:lnTo>
                  <a:lnTo>
                    <a:pt x="9" y="372"/>
                  </a:lnTo>
                  <a:lnTo>
                    <a:pt x="4" y="344"/>
                  </a:lnTo>
                  <a:lnTo>
                    <a:pt x="1" y="317"/>
                  </a:lnTo>
                  <a:lnTo>
                    <a:pt x="0" y="287"/>
                  </a:lnTo>
                  <a:lnTo>
                    <a:pt x="4" y="260"/>
                  </a:lnTo>
                  <a:lnTo>
                    <a:pt x="8" y="232"/>
                  </a:lnTo>
                  <a:lnTo>
                    <a:pt x="16" y="207"/>
                  </a:lnTo>
                  <a:lnTo>
                    <a:pt x="38" y="164"/>
                  </a:lnTo>
                  <a:lnTo>
                    <a:pt x="67" y="126"/>
                  </a:lnTo>
                  <a:lnTo>
                    <a:pt x="101" y="92"/>
                  </a:lnTo>
                  <a:lnTo>
                    <a:pt x="139" y="63"/>
                  </a:lnTo>
                  <a:lnTo>
                    <a:pt x="179" y="39"/>
                  </a:lnTo>
                  <a:lnTo>
                    <a:pt x="223" y="20"/>
                  </a:lnTo>
                  <a:lnTo>
                    <a:pt x="269" y="6"/>
                  </a:lnTo>
                  <a:lnTo>
                    <a:pt x="317" y="0"/>
                  </a:lnTo>
                  <a:lnTo>
                    <a:pt x="362" y="1"/>
                  </a:lnTo>
                  <a:lnTo>
                    <a:pt x="408" y="9"/>
                  </a:lnTo>
                  <a:lnTo>
                    <a:pt x="453" y="22"/>
                  </a:lnTo>
                  <a:lnTo>
                    <a:pt x="497" y="42"/>
                  </a:lnTo>
                  <a:lnTo>
                    <a:pt x="536" y="66"/>
                  </a:lnTo>
                  <a:lnTo>
                    <a:pt x="573" y="96"/>
                  </a:lnTo>
                  <a:lnTo>
                    <a:pt x="602" y="133"/>
                  </a:lnTo>
                  <a:lnTo>
                    <a:pt x="629" y="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569" name="Freeform 9"/>
            <p:cNvSpPr>
              <a:spLocks/>
            </p:cNvSpPr>
            <p:nvPr/>
          </p:nvSpPr>
          <p:spPr bwMode="auto">
            <a:xfrm>
              <a:off x="4333" y="2806"/>
              <a:ext cx="134" cy="92"/>
            </a:xfrm>
            <a:custGeom>
              <a:avLst/>
              <a:gdLst>
                <a:gd name="T0" fmla="*/ 489 w 535"/>
                <a:gd name="T1" fmla="*/ 100 h 460"/>
                <a:gd name="T2" fmla="*/ 498 w 535"/>
                <a:gd name="T3" fmla="*/ 113 h 460"/>
                <a:gd name="T4" fmla="*/ 506 w 535"/>
                <a:gd name="T5" fmla="*/ 126 h 460"/>
                <a:gd name="T6" fmla="*/ 513 w 535"/>
                <a:gd name="T7" fmla="*/ 140 h 460"/>
                <a:gd name="T8" fmla="*/ 521 w 535"/>
                <a:gd name="T9" fmla="*/ 155 h 460"/>
                <a:gd name="T10" fmla="*/ 525 w 535"/>
                <a:gd name="T11" fmla="*/ 169 h 460"/>
                <a:gd name="T12" fmla="*/ 530 w 535"/>
                <a:gd name="T13" fmla="*/ 183 h 460"/>
                <a:gd name="T14" fmla="*/ 532 w 535"/>
                <a:gd name="T15" fmla="*/ 198 h 460"/>
                <a:gd name="T16" fmla="*/ 535 w 535"/>
                <a:gd name="T17" fmla="*/ 215 h 460"/>
                <a:gd name="T18" fmla="*/ 525 w 535"/>
                <a:gd name="T19" fmla="*/ 257 h 460"/>
                <a:gd name="T20" fmla="*/ 511 w 535"/>
                <a:gd name="T21" fmla="*/ 298 h 460"/>
                <a:gd name="T22" fmla="*/ 489 w 535"/>
                <a:gd name="T23" fmla="*/ 335 h 460"/>
                <a:gd name="T24" fmla="*/ 463 w 535"/>
                <a:gd name="T25" fmla="*/ 369 h 460"/>
                <a:gd name="T26" fmla="*/ 429 w 535"/>
                <a:gd name="T27" fmla="*/ 397 h 460"/>
                <a:gd name="T28" fmla="*/ 395 w 535"/>
                <a:gd name="T29" fmla="*/ 422 h 460"/>
                <a:gd name="T30" fmla="*/ 357 w 535"/>
                <a:gd name="T31" fmla="*/ 442 h 460"/>
                <a:gd name="T32" fmla="*/ 320 w 535"/>
                <a:gd name="T33" fmla="*/ 458 h 460"/>
                <a:gd name="T34" fmla="*/ 282 w 535"/>
                <a:gd name="T35" fmla="*/ 460 h 460"/>
                <a:gd name="T36" fmla="*/ 247 w 535"/>
                <a:gd name="T37" fmla="*/ 460 h 460"/>
                <a:gd name="T38" fmla="*/ 211 w 535"/>
                <a:gd name="T39" fmla="*/ 457 h 460"/>
                <a:gd name="T40" fmla="*/ 178 w 535"/>
                <a:gd name="T41" fmla="*/ 451 h 460"/>
                <a:gd name="T42" fmla="*/ 145 w 535"/>
                <a:gd name="T43" fmla="*/ 442 h 460"/>
                <a:gd name="T44" fmla="*/ 114 w 535"/>
                <a:gd name="T45" fmla="*/ 429 h 460"/>
                <a:gd name="T46" fmla="*/ 83 w 535"/>
                <a:gd name="T47" fmla="*/ 410 h 460"/>
                <a:gd name="T48" fmla="*/ 55 w 535"/>
                <a:gd name="T49" fmla="*/ 389 h 460"/>
                <a:gd name="T50" fmla="*/ 34 w 535"/>
                <a:gd name="T51" fmla="*/ 361 h 460"/>
                <a:gd name="T52" fmla="*/ 19 w 535"/>
                <a:gd name="T53" fmla="*/ 331 h 460"/>
                <a:gd name="T54" fmla="*/ 8 w 535"/>
                <a:gd name="T55" fmla="*/ 299 h 460"/>
                <a:gd name="T56" fmla="*/ 2 w 535"/>
                <a:gd name="T57" fmla="*/ 268 h 460"/>
                <a:gd name="T58" fmla="*/ 0 w 535"/>
                <a:gd name="T59" fmla="*/ 233 h 460"/>
                <a:gd name="T60" fmla="*/ 3 w 535"/>
                <a:gd name="T61" fmla="*/ 200 h 460"/>
                <a:gd name="T62" fmla="*/ 11 w 535"/>
                <a:gd name="T63" fmla="*/ 167 h 460"/>
                <a:gd name="T64" fmla="*/ 25 w 535"/>
                <a:gd name="T65" fmla="*/ 137 h 460"/>
                <a:gd name="T66" fmla="*/ 31 w 535"/>
                <a:gd name="T67" fmla="*/ 126 h 460"/>
                <a:gd name="T68" fmla="*/ 38 w 535"/>
                <a:gd name="T69" fmla="*/ 117 h 460"/>
                <a:gd name="T70" fmla="*/ 44 w 535"/>
                <a:gd name="T71" fmla="*/ 107 h 460"/>
                <a:gd name="T72" fmla="*/ 52 w 535"/>
                <a:gd name="T73" fmla="*/ 99 h 460"/>
                <a:gd name="T74" fmla="*/ 59 w 535"/>
                <a:gd name="T75" fmla="*/ 90 h 460"/>
                <a:gd name="T76" fmla="*/ 68 w 535"/>
                <a:gd name="T77" fmla="*/ 83 h 460"/>
                <a:gd name="T78" fmla="*/ 78 w 535"/>
                <a:gd name="T79" fmla="*/ 74 h 460"/>
                <a:gd name="T80" fmla="*/ 89 w 535"/>
                <a:gd name="T81" fmla="*/ 70 h 460"/>
                <a:gd name="T82" fmla="*/ 94 w 535"/>
                <a:gd name="T83" fmla="*/ 61 h 460"/>
                <a:gd name="T84" fmla="*/ 102 w 535"/>
                <a:gd name="T85" fmla="*/ 54 h 460"/>
                <a:gd name="T86" fmla="*/ 108 w 535"/>
                <a:gd name="T87" fmla="*/ 49 h 460"/>
                <a:gd name="T88" fmla="*/ 119 w 535"/>
                <a:gd name="T89" fmla="*/ 44 h 460"/>
                <a:gd name="T90" fmla="*/ 127 w 535"/>
                <a:gd name="T91" fmla="*/ 38 h 460"/>
                <a:gd name="T92" fmla="*/ 137 w 535"/>
                <a:gd name="T93" fmla="*/ 34 h 460"/>
                <a:gd name="T94" fmla="*/ 146 w 535"/>
                <a:gd name="T95" fmla="*/ 31 h 460"/>
                <a:gd name="T96" fmla="*/ 156 w 535"/>
                <a:gd name="T97" fmla="*/ 28 h 460"/>
                <a:gd name="T98" fmla="*/ 200 w 535"/>
                <a:gd name="T99" fmla="*/ 12 h 460"/>
                <a:gd name="T100" fmla="*/ 245 w 535"/>
                <a:gd name="T101" fmla="*/ 4 h 460"/>
                <a:gd name="T102" fmla="*/ 291 w 535"/>
                <a:gd name="T103" fmla="*/ 0 h 460"/>
                <a:gd name="T104" fmla="*/ 338 w 535"/>
                <a:gd name="T105" fmla="*/ 5 h 460"/>
                <a:gd name="T106" fmla="*/ 380 w 535"/>
                <a:gd name="T107" fmla="*/ 16 h 460"/>
                <a:gd name="T108" fmla="*/ 421 w 535"/>
                <a:gd name="T109" fmla="*/ 34 h 460"/>
                <a:gd name="T110" fmla="*/ 457 w 535"/>
                <a:gd name="T111" fmla="*/ 63 h 460"/>
                <a:gd name="T112" fmla="*/ 489 w 535"/>
                <a:gd name="T113" fmla="*/ 10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5" h="460">
                  <a:moveTo>
                    <a:pt x="489" y="100"/>
                  </a:moveTo>
                  <a:lnTo>
                    <a:pt x="498" y="113"/>
                  </a:lnTo>
                  <a:lnTo>
                    <a:pt x="506" y="126"/>
                  </a:lnTo>
                  <a:lnTo>
                    <a:pt x="513" y="140"/>
                  </a:lnTo>
                  <a:lnTo>
                    <a:pt x="521" y="155"/>
                  </a:lnTo>
                  <a:lnTo>
                    <a:pt x="525" y="169"/>
                  </a:lnTo>
                  <a:lnTo>
                    <a:pt x="530" y="183"/>
                  </a:lnTo>
                  <a:lnTo>
                    <a:pt x="532" y="198"/>
                  </a:lnTo>
                  <a:lnTo>
                    <a:pt x="535" y="215"/>
                  </a:lnTo>
                  <a:lnTo>
                    <a:pt x="525" y="257"/>
                  </a:lnTo>
                  <a:lnTo>
                    <a:pt x="511" y="298"/>
                  </a:lnTo>
                  <a:lnTo>
                    <a:pt x="489" y="335"/>
                  </a:lnTo>
                  <a:lnTo>
                    <a:pt x="463" y="369"/>
                  </a:lnTo>
                  <a:lnTo>
                    <a:pt x="429" y="397"/>
                  </a:lnTo>
                  <a:lnTo>
                    <a:pt x="395" y="422"/>
                  </a:lnTo>
                  <a:lnTo>
                    <a:pt x="357" y="442"/>
                  </a:lnTo>
                  <a:lnTo>
                    <a:pt x="320" y="458"/>
                  </a:lnTo>
                  <a:lnTo>
                    <a:pt x="282" y="460"/>
                  </a:lnTo>
                  <a:lnTo>
                    <a:pt x="247" y="460"/>
                  </a:lnTo>
                  <a:lnTo>
                    <a:pt x="211" y="457"/>
                  </a:lnTo>
                  <a:lnTo>
                    <a:pt x="178" y="451"/>
                  </a:lnTo>
                  <a:lnTo>
                    <a:pt x="145" y="442"/>
                  </a:lnTo>
                  <a:lnTo>
                    <a:pt x="114" y="429"/>
                  </a:lnTo>
                  <a:lnTo>
                    <a:pt x="83" y="410"/>
                  </a:lnTo>
                  <a:lnTo>
                    <a:pt x="55" y="389"/>
                  </a:lnTo>
                  <a:lnTo>
                    <a:pt x="34" y="361"/>
                  </a:lnTo>
                  <a:lnTo>
                    <a:pt x="19" y="331"/>
                  </a:lnTo>
                  <a:lnTo>
                    <a:pt x="8" y="299"/>
                  </a:lnTo>
                  <a:lnTo>
                    <a:pt x="2" y="268"/>
                  </a:lnTo>
                  <a:lnTo>
                    <a:pt x="0" y="233"/>
                  </a:lnTo>
                  <a:lnTo>
                    <a:pt x="3" y="200"/>
                  </a:lnTo>
                  <a:lnTo>
                    <a:pt x="11" y="167"/>
                  </a:lnTo>
                  <a:lnTo>
                    <a:pt x="25" y="137"/>
                  </a:lnTo>
                  <a:lnTo>
                    <a:pt x="31" y="126"/>
                  </a:lnTo>
                  <a:lnTo>
                    <a:pt x="38" y="117"/>
                  </a:lnTo>
                  <a:lnTo>
                    <a:pt x="44" y="107"/>
                  </a:lnTo>
                  <a:lnTo>
                    <a:pt x="52" y="99"/>
                  </a:lnTo>
                  <a:lnTo>
                    <a:pt x="59" y="90"/>
                  </a:lnTo>
                  <a:lnTo>
                    <a:pt x="68" y="83"/>
                  </a:lnTo>
                  <a:lnTo>
                    <a:pt x="78" y="74"/>
                  </a:lnTo>
                  <a:lnTo>
                    <a:pt x="89" y="70"/>
                  </a:lnTo>
                  <a:lnTo>
                    <a:pt x="94" y="61"/>
                  </a:lnTo>
                  <a:lnTo>
                    <a:pt x="102" y="54"/>
                  </a:lnTo>
                  <a:lnTo>
                    <a:pt x="108" y="49"/>
                  </a:lnTo>
                  <a:lnTo>
                    <a:pt x="119" y="44"/>
                  </a:lnTo>
                  <a:lnTo>
                    <a:pt x="127" y="38"/>
                  </a:lnTo>
                  <a:lnTo>
                    <a:pt x="137" y="34"/>
                  </a:lnTo>
                  <a:lnTo>
                    <a:pt x="146" y="31"/>
                  </a:lnTo>
                  <a:lnTo>
                    <a:pt x="156" y="28"/>
                  </a:lnTo>
                  <a:lnTo>
                    <a:pt x="200" y="12"/>
                  </a:lnTo>
                  <a:lnTo>
                    <a:pt x="245" y="4"/>
                  </a:lnTo>
                  <a:lnTo>
                    <a:pt x="291" y="0"/>
                  </a:lnTo>
                  <a:lnTo>
                    <a:pt x="338" y="5"/>
                  </a:lnTo>
                  <a:lnTo>
                    <a:pt x="380" y="16"/>
                  </a:lnTo>
                  <a:lnTo>
                    <a:pt x="421" y="34"/>
                  </a:lnTo>
                  <a:lnTo>
                    <a:pt x="457" y="63"/>
                  </a:lnTo>
                  <a:lnTo>
                    <a:pt x="489" y="100"/>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570" name="Freeform 10"/>
            <p:cNvSpPr>
              <a:spLocks/>
            </p:cNvSpPr>
            <p:nvPr/>
          </p:nvSpPr>
          <p:spPr bwMode="auto">
            <a:xfrm>
              <a:off x="3844" y="2939"/>
              <a:ext cx="817" cy="936"/>
            </a:xfrm>
            <a:custGeom>
              <a:avLst/>
              <a:gdLst>
                <a:gd name="T0" fmla="*/ 2112 w 3268"/>
                <a:gd name="T1" fmla="*/ 292 h 4677"/>
                <a:gd name="T2" fmla="*/ 2300 w 3268"/>
                <a:gd name="T3" fmla="*/ 368 h 4677"/>
                <a:gd name="T4" fmla="*/ 2356 w 3268"/>
                <a:gd name="T5" fmla="*/ 447 h 4677"/>
                <a:gd name="T6" fmla="*/ 2457 w 3268"/>
                <a:gd name="T7" fmla="*/ 413 h 4677"/>
                <a:gd name="T8" fmla="*/ 3085 w 3268"/>
                <a:gd name="T9" fmla="*/ 935 h 4677"/>
                <a:gd name="T10" fmla="*/ 3234 w 3268"/>
                <a:gd name="T11" fmla="*/ 1133 h 4677"/>
                <a:gd name="T12" fmla="*/ 3266 w 3268"/>
                <a:gd name="T13" fmla="*/ 1332 h 4677"/>
                <a:gd name="T14" fmla="*/ 3177 w 3268"/>
                <a:gd name="T15" fmla="*/ 1670 h 4677"/>
                <a:gd name="T16" fmla="*/ 3111 w 3268"/>
                <a:gd name="T17" fmla="*/ 1857 h 4677"/>
                <a:gd name="T18" fmla="*/ 3016 w 3268"/>
                <a:gd name="T19" fmla="*/ 2116 h 4677"/>
                <a:gd name="T20" fmla="*/ 3096 w 3268"/>
                <a:gd name="T21" fmla="*/ 2213 h 4677"/>
                <a:gd name="T22" fmla="*/ 3138 w 3268"/>
                <a:gd name="T23" fmla="*/ 2425 h 4677"/>
                <a:gd name="T24" fmla="*/ 3103 w 3268"/>
                <a:gd name="T25" fmla="*/ 2627 h 4677"/>
                <a:gd name="T26" fmla="*/ 3120 w 3268"/>
                <a:gd name="T27" fmla="*/ 3262 h 4677"/>
                <a:gd name="T28" fmla="*/ 3201 w 3268"/>
                <a:gd name="T29" fmla="*/ 3705 h 4677"/>
                <a:gd name="T30" fmla="*/ 3208 w 3268"/>
                <a:gd name="T31" fmla="*/ 3896 h 4677"/>
                <a:gd name="T32" fmla="*/ 3018 w 3268"/>
                <a:gd name="T33" fmla="*/ 4114 h 4677"/>
                <a:gd name="T34" fmla="*/ 2772 w 3268"/>
                <a:gd name="T35" fmla="*/ 4178 h 4677"/>
                <a:gd name="T36" fmla="*/ 2603 w 3268"/>
                <a:gd name="T37" fmla="*/ 4187 h 4677"/>
                <a:gd name="T38" fmla="*/ 2564 w 3268"/>
                <a:gd name="T39" fmla="*/ 4266 h 4677"/>
                <a:gd name="T40" fmla="*/ 2519 w 3268"/>
                <a:gd name="T41" fmla="*/ 4292 h 4677"/>
                <a:gd name="T42" fmla="*/ 2526 w 3268"/>
                <a:gd name="T43" fmla="*/ 4253 h 4677"/>
                <a:gd name="T44" fmla="*/ 2583 w 3268"/>
                <a:gd name="T45" fmla="*/ 4149 h 4677"/>
                <a:gd name="T46" fmla="*/ 2603 w 3268"/>
                <a:gd name="T47" fmla="*/ 4021 h 4677"/>
                <a:gd name="T48" fmla="*/ 2579 w 3268"/>
                <a:gd name="T49" fmla="*/ 3893 h 4677"/>
                <a:gd name="T50" fmla="*/ 2473 w 3268"/>
                <a:gd name="T51" fmla="*/ 3850 h 4677"/>
                <a:gd name="T52" fmla="*/ 2414 w 3268"/>
                <a:gd name="T53" fmla="*/ 3830 h 4677"/>
                <a:gd name="T54" fmla="*/ 2251 w 3268"/>
                <a:gd name="T55" fmla="*/ 4077 h 4677"/>
                <a:gd name="T56" fmla="*/ 2051 w 3268"/>
                <a:gd name="T57" fmla="*/ 4369 h 4677"/>
                <a:gd name="T58" fmla="*/ 1970 w 3268"/>
                <a:gd name="T59" fmla="*/ 4392 h 4677"/>
                <a:gd name="T60" fmla="*/ 1864 w 3268"/>
                <a:gd name="T61" fmla="*/ 4067 h 4677"/>
                <a:gd name="T62" fmla="*/ 1707 w 3268"/>
                <a:gd name="T63" fmla="*/ 3885 h 4677"/>
                <a:gd name="T64" fmla="*/ 1518 w 3268"/>
                <a:gd name="T65" fmla="*/ 4004 h 4677"/>
                <a:gd name="T66" fmla="*/ 1362 w 3268"/>
                <a:gd name="T67" fmla="*/ 4303 h 4677"/>
                <a:gd name="T68" fmla="*/ 1294 w 3268"/>
                <a:gd name="T69" fmla="*/ 4335 h 4677"/>
                <a:gd name="T70" fmla="*/ 1208 w 3268"/>
                <a:gd name="T71" fmla="*/ 4286 h 4677"/>
                <a:gd name="T72" fmla="*/ 1121 w 3268"/>
                <a:gd name="T73" fmla="*/ 4386 h 4677"/>
                <a:gd name="T74" fmla="*/ 846 w 3268"/>
                <a:gd name="T75" fmla="*/ 4612 h 4677"/>
                <a:gd name="T76" fmla="*/ 617 w 3268"/>
                <a:gd name="T77" fmla="*/ 4675 h 4677"/>
                <a:gd name="T78" fmla="*/ 489 w 3268"/>
                <a:gd name="T79" fmla="*/ 4572 h 4677"/>
                <a:gd name="T80" fmla="*/ 277 w 3268"/>
                <a:gd name="T81" fmla="*/ 4454 h 4677"/>
                <a:gd name="T82" fmla="*/ 69 w 3268"/>
                <a:gd name="T83" fmla="*/ 4418 h 4677"/>
                <a:gd name="T84" fmla="*/ 22 w 3268"/>
                <a:gd name="T85" fmla="*/ 4373 h 4677"/>
                <a:gd name="T86" fmla="*/ 68 w 3268"/>
                <a:gd name="T87" fmla="*/ 4263 h 4677"/>
                <a:gd name="T88" fmla="*/ 139 w 3268"/>
                <a:gd name="T89" fmla="*/ 3896 h 4677"/>
                <a:gd name="T90" fmla="*/ 229 w 3268"/>
                <a:gd name="T91" fmla="*/ 3527 h 4677"/>
                <a:gd name="T92" fmla="*/ 304 w 3268"/>
                <a:gd name="T93" fmla="*/ 3405 h 4677"/>
                <a:gd name="T94" fmla="*/ 383 w 3268"/>
                <a:gd name="T95" fmla="*/ 3295 h 4677"/>
                <a:gd name="T96" fmla="*/ 393 w 3268"/>
                <a:gd name="T97" fmla="*/ 3080 h 4677"/>
                <a:gd name="T98" fmla="*/ 79 w 3268"/>
                <a:gd name="T99" fmla="*/ 2727 h 4677"/>
                <a:gd name="T100" fmla="*/ 84 w 3268"/>
                <a:gd name="T101" fmla="*/ 2074 h 4677"/>
                <a:gd name="T102" fmla="*/ 309 w 3268"/>
                <a:gd name="T103" fmla="*/ 1749 h 4677"/>
                <a:gd name="T104" fmla="*/ 249 w 3268"/>
                <a:gd name="T105" fmla="*/ 1757 h 4677"/>
                <a:gd name="T106" fmla="*/ 137 w 3268"/>
                <a:gd name="T107" fmla="*/ 1805 h 4677"/>
                <a:gd name="T108" fmla="*/ 167 w 3268"/>
                <a:gd name="T109" fmla="*/ 1753 h 4677"/>
                <a:gd name="T110" fmla="*/ 111 w 3268"/>
                <a:gd name="T111" fmla="*/ 1299 h 4677"/>
                <a:gd name="T112" fmla="*/ 175 w 3268"/>
                <a:gd name="T113" fmla="*/ 756 h 4677"/>
                <a:gd name="T114" fmla="*/ 791 w 3268"/>
                <a:gd name="T115" fmla="*/ 221 h 4677"/>
                <a:gd name="T116" fmla="*/ 1081 w 3268"/>
                <a:gd name="T117" fmla="*/ 36 h 4677"/>
                <a:gd name="T118" fmla="*/ 1583 w 3268"/>
                <a:gd name="T119" fmla="*/ 72 h 4677"/>
                <a:gd name="T120" fmla="*/ 2034 w 3268"/>
                <a:gd name="T121" fmla="*/ 315 h 4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68" h="4677">
                  <a:moveTo>
                    <a:pt x="2034" y="315"/>
                  </a:moveTo>
                  <a:lnTo>
                    <a:pt x="2045" y="311"/>
                  </a:lnTo>
                  <a:lnTo>
                    <a:pt x="2055" y="307"/>
                  </a:lnTo>
                  <a:lnTo>
                    <a:pt x="2066" y="305"/>
                  </a:lnTo>
                  <a:lnTo>
                    <a:pt x="2079" y="302"/>
                  </a:lnTo>
                  <a:lnTo>
                    <a:pt x="2089" y="299"/>
                  </a:lnTo>
                  <a:lnTo>
                    <a:pt x="2101" y="295"/>
                  </a:lnTo>
                  <a:lnTo>
                    <a:pt x="2112" y="292"/>
                  </a:lnTo>
                  <a:lnTo>
                    <a:pt x="2123" y="288"/>
                  </a:lnTo>
                  <a:lnTo>
                    <a:pt x="2150" y="293"/>
                  </a:lnTo>
                  <a:lnTo>
                    <a:pt x="2177" y="300"/>
                  </a:lnTo>
                  <a:lnTo>
                    <a:pt x="2204" y="307"/>
                  </a:lnTo>
                  <a:lnTo>
                    <a:pt x="2232" y="319"/>
                  </a:lnTo>
                  <a:lnTo>
                    <a:pt x="2256" y="331"/>
                  </a:lnTo>
                  <a:lnTo>
                    <a:pt x="2280" y="347"/>
                  </a:lnTo>
                  <a:lnTo>
                    <a:pt x="2300" y="368"/>
                  </a:lnTo>
                  <a:lnTo>
                    <a:pt x="2320" y="395"/>
                  </a:lnTo>
                  <a:lnTo>
                    <a:pt x="2322" y="402"/>
                  </a:lnTo>
                  <a:lnTo>
                    <a:pt x="2327" y="411"/>
                  </a:lnTo>
                  <a:lnTo>
                    <a:pt x="2330" y="419"/>
                  </a:lnTo>
                  <a:lnTo>
                    <a:pt x="2337" y="427"/>
                  </a:lnTo>
                  <a:lnTo>
                    <a:pt x="2343" y="434"/>
                  </a:lnTo>
                  <a:lnTo>
                    <a:pt x="2350" y="441"/>
                  </a:lnTo>
                  <a:lnTo>
                    <a:pt x="2356" y="447"/>
                  </a:lnTo>
                  <a:lnTo>
                    <a:pt x="2366" y="454"/>
                  </a:lnTo>
                  <a:lnTo>
                    <a:pt x="2378" y="450"/>
                  </a:lnTo>
                  <a:lnTo>
                    <a:pt x="2392" y="445"/>
                  </a:lnTo>
                  <a:lnTo>
                    <a:pt x="2406" y="439"/>
                  </a:lnTo>
                  <a:lnTo>
                    <a:pt x="2419" y="434"/>
                  </a:lnTo>
                  <a:lnTo>
                    <a:pt x="2432" y="427"/>
                  </a:lnTo>
                  <a:lnTo>
                    <a:pt x="2444" y="420"/>
                  </a:lnTo>
                  <a:lnTo>
                    <a:pt x="2457" y="413"/>
                  </a:lnTo>
                  <a:lnTo>
                    <a:pt x="2470" y="407"/>
                  </a:lnTo>
                  <a:lnTo>
                    <a:pt x="2586" y="428"/>
                  </a:lnTo>
                  <a:lnTo>
                    <a:pt x="2689" y="479"/>
                  </a:lnTo>
                  <a:lnTo>
                    <a:pt x="2779" y="551"/>
                  </a:lnTo>
                  <a:lnTo>
                    <a:pt x="2863" y="639"/>
                  </a:lnTo>
                  <a:lnTo>
                    <a:pt x="2938" y="736"/>
                  </a:lnTo>
                  <a:lnTo>
                    <a:pt x="3011" y="837"/>
                  </a:lnTo>
                  <a:lnTo>
                    <a:pt x="3085" y="935"/>
                  </a:lnTo>
                  <a:lnTo>
                    <a:pt x="3163" y="1027"/>
                  </a:lnTo>
                  <a:lnTo>
                    <a:pt x="3173" y="1041"/>
                  </a:lnTo>
                  <a:lnTo>
                    <a:pt x="3186" y="1055"/>
                  </a:lnTo>
                  <a:lnTo>
                    <a:pt x="3197" y="1069"/>
                  </a:lnTo>
                  <a:lnTo>
                    <a:pt x="3209" y="1084"/>
                  </a:lnTo>
                  <a:lnTo>
                    <a:pt x="3218" y="1099"/>
                  </a:lnTo>
                  <a:lnTo>
                    <a:pt x="3227" y="1116"/>
                  </a:lnTo>
                  <a:lnTo>
                    <a:pt x="3234" y="1133"/>
                  </a:lnTo>
                  <a:lnTo>
                    <a:pt x="3239" y="1152"/>
                  </a:lnTo>
                  <a:lnTo>
                    <a:pt x="3252" y="1176"/>
                  </a:lnTo>
                  <a:lnTo>
                    <a:pt x="3260" y="1201"/>
                  </a:lnTo>
                  <a:lnTo>
                    <a:pt x="3265" y="1226"/>
                  </a:lnTo>
                  <a:lnTo>
                    <a:pt x="3267" y="1252"/>
                  </a:lnTo>
                  <a:lnTo>
                    <a:pt x="3266" y="1278"/>
                  </a:lnTo>
                  <a:lnTo>
                    <a:pt x="3266" y="1305"/>
                  </a:lnTo>
                  <a:lnTo>
                    <a:pt x="3266" y="1332"/>
                  </a:lnTo>
                  <a:lnTo>
                    <a:pt x="3268" y="1360"/>
                  </a:lnTo>
                  <a:lnTo>
                    <a:pt x="3260" y="1406"/>
                  </a:lnTo>
                  <a:lnTo>
                    <a:pt x="3250" y="1452"/>
                  </a:lnTo>
                  <a:lnTo>
                    <a:pt x="3236" y="1495"/>
                  </a:lnTo>
                  <a:lnTo>
                    <a:pt x="3224" y="1540"/>
                  </a:lnTo>
                  <a:lnTo>
                    <a:pt x="3208" y="1584"/>
                  </a:lnTo>
                  <a:lnTo>
                    <a:pt x="3193" y="1627"/>
                  </a:lnTo>
                  <a:lnTo>
                    <a:pt x="3177" y="1670"/>
                  </a:lnTo>
                  <a:lnTo>
                    <a:pt x="3163" y="1715"/>
                  </a:lnTo>
                  <a:lnTo>
                    <a:pt x="3152" y="1732"/>
                  </a:lnTo>
                  <a:lnTo>
                    <a:pt x="3144" y="1753"/>
                  </a:lnTo>
                  <a:lnTo>
                    <a:pt x="3137" y="1775"/>
                  </a:lnTo>
                  <a:lnTo>
                    <a:pt x="3131" y="1796"/>
                  </a:lnTo>
                  <a:lnTo>
                    <a:pt x="3124" y="1816"/>
                  </a:lnTo>
                  <a:lnTo>
                    <a:pt x="3119" y="1837"/>
                  </a:lnTo>
                  <a:lnTo>
                    <a:pt x="3111" y="1857"/>
                  </a:lnTo>
                  <a:lnTo>
                    <a:pt x="3101" y="1877"/>
                  </a:lnTo>
                  <a:lnTo>
                    <a:pt x="3090" y="1911"/>
                  </a:lnTo>
                  <a:lnTo>
                    <a:pt x="3080" y="1947"/>
                  </a:lnTo>
                  <a:lnTo>
                    <a:pt x="3067" y="1981"/>
                  </a:lnTo>
                  <a:lnTo>
                    <a:pt x="3056" y="2015"/>
                  </a:lnTo>
                  <a:lnTo>
                    <a:pt x="3042" y="2048"/>
                  </a:lnTo>
                  <a:lnTo>
                    <a:pt x="3030" y="2083"/>
                  </a:lnTo>
                  <a:lnTo>
                    <a:pt x="3016" y="2116"/>
                  </a:lnTo>
                  <a:lnTo>
                    <a:pt x="3004" y="2151"/>
                  </a:lnTo>
                  <a:lnTo>
                    <a:pt x="3020" y="2154"/>
                  </a:lnTo>
                  <a:lnTo>
                    <a:pt x="3035" y="2160"/>
                  </a:lnTo>
                  <a:lnTo>
                    <a:pt x="3048" y="2168"/>
                  </a:lnTo>
                  <a:lnTo>
                    <a:pt x="3061" y="2179"/>
                  </a:lnTo>
                  <a:lnTo>
                    <a:pt x="3073" y="2188"/>
                  </a:lnTo>
                  <a:lnTo>
                    <a:pt x="3084" y="2201"/>
                  </a:lnTo>
                  <a:lnTo>
                    <a:pt x="3096" y="2213"/>
                  </a:lnTo>
                  <a:lnTo>
                    <a:pt x="3107" y="2227"/>
                  </a:lnTo>
                  <a:lnTo>
                    <a:pt x="3116" y="2253"/>
                  </a:lnTo>
                  <a:lnTo>
                    <a:pt x="3124" y="2280"/>
                  </a:lnTo>
                  <a:lnTo>
                    <a:pt x="3130" y="2308"/>
                  </a:lnTo>
                  <a:lnTo>
                    <a:pt x="3135" y="2336"/>
                  </a:lnTo>
                  <a:lnTo>
                    <a:pt x="3137" y="2365"/>
                  </a:lnTo>
                  <a:lnTo>
                    <a:pt x="3138" y="2394"/>
                  </a:lnTo>
                  <a:lnTo>
                    <a:pt x="3138" y="2425"/>
                  </a:lnTo>
                  <a:lnTo>
                    <a:pt x="3136" y="2457"/>
                  </a:lnTo>
                  <a:lnTo>
                    <a:pt x="3133" y="2481"/>
                  </a:lnTo>
                  <a:lnTo>
                    <a:pt x="3129" y="2507"/>
                  </a:lnTo>
                  <a:lnTo>
                    <a:pt x="3121" y="2531"/>
                  </a:lnTo>
                  <a:lnTo>
                    <a:pt x="3114" y="2554"/>
                  </a:lnTo>
                  <a:lnTo>
                    <a:pt x="3106" y="2578"/>
                  </a:lnTo>
                  <a:lnTo>
                    <a:pt x="3103" y="2603"/>
                  </a:lnTo>
                  <a:lnTo>
                    <a:pt x="3103" y="2627"/>
                  </a:lnTo>
                  <a:lnTo>
                    <a:pt x="3109" y="2656"/>
                  </a:lnTo>
                  <a:lnTo>
                    <a:pt x="3099" y="2740"/>
                  </a:lnTo>
                  <a:lnTo>
                    <a:pt x="3096" y="2828"/>
                  </a:lnTo>
                  <a:lnTo>
                    <a:pt x="3096" y="2914"/>
                  </a:lnTo>
                  <a:lnTo>
                    <a:pt x="3100" y="3001"/>
                  </a:lnTo>
                  <a:lnTo>
                    <a:pt x="3106" y="3087"/>
                  </a:lnTo>
                  <a:lnTo>
                    <a:pt x="3113" y="3174"/>
                  </a:lnTo>
                  <a:lnTo>
                    <a:pt x="3120" y="3262"/>
                  </a:lnTo>
                  <a:lnTo>
                    <a:pt x="3128" y="3350"/>
                  </a:lnTo>
                  <a:lnTo>
                    <a:pt x="3138" y="3400"/>
                  </a:lnTo>
                  <a:lnTo>
                    <a:pt x="3149" y="3451"/>
                  </a:lnTo>
                  <a:lnTo>
                    <a:pt x="3160" y="3501"/>
                  </a:lnTo>
                  <a:lnTo>
                    <a:pt x="3170" y="3553"/>
                  </a:lnTo>
                  <a:lnTo>
                    <a:pt x="3179" y="3604"/>
                  </a:lnTo>
                  <a:lnTo>
                    <a:pt x="3189" y="3654"/>
                  </a:lnTo>
                  <a:lnTo>
                    <a:pt x="3201" y="3705"/>
                  </a:lnTo>
                  <a:lnTo>
                    <a:pt x="3215" y="3756"/>
                  </a:lnTo>
                  <a:lnTo>
                    <a:pt x="3220" y="3756"/>
                  </a:lnTo>
                  <a:lnTo>
                    <a:pt x="3224" y="3762"/>
                  </a:lnTo>
                  <a:lnTo>
                    <a:pt x="3225" y="3767"/>
                  </a:lnTo>
                  <a:lnTo>
                    <a:pt x="3231" y="3774"/>
                  </a:lnTo>
                  <a:lnTo>
                    <a:pt x="3225" y="3815"/>
                  </a:lnTo>
                  <a:lnTo>
                    <a:pt x="3218" y="3856"/>
                  </a:lnTo>
                  <a:lnTo>
                    <a:pt x="3208" y="3896"/>
                  </a:lnTo>
                  <a:lnTo>
                    <a:pt x="3195" y="3935"/>
                  </a:lnTo>
                  <a:lnTo>
                    <a:pt x="3178" y="3971"/>
                  </a:lnTo>
                  <a:lnTo>
                    <a:pt x="3160" y="4006"/>
                  </a:lnTo>
                  <a:lnTo>
                    <a:pt x="3137" y="4038"/>
                  </a:lnTo>
                  <a:lnTo>
                    <a:pt x="3112" y="4068"/>
                  </a:lnTo>
                  <a:lnTo>
                    <a:pt x="3081" y="4084"/>
                  </a:lnTo>
                  <a:lnTo>
                    <a:pt x="3050" y="4101"/>
                  </a:lnTo>
                  <a:lnTo>
                    <a:pt x="3018" y="4114"/>
                  </a:lnTo>
                  <a:lnTo>
                    <a:pt x="2986" y="4128"/>
                  </a:lnTo>
                  <a:lnTo>
                    <a:pt x="2952" y="4138"/>
                  </a:lnTo>
                  <a:lnTo>
                    <a:pt x="2919" y="4149"/>
                  </a:lnTo>
                  <a:lnTo>
                    <a:pt x="2886" y="4160"/>
                  </a:lnTo>
                  <a:lnTo>
                    <a:pt x="2855" y="4170"/>
                  </a:lnTo>
                  <a:lnTo>
                    <a:pt x="2827" y="4174"/>
                  </a:lnTo>
                  <a:lnTo>
                    <a:pt x="2801" y="4177"/>
                  </a:lnTo>
                  <a:lnTo>
                    <a:pt x="2772" y="4178"/>
                  </a:lnTo>
                  <a:lnTo>
                    <a:pt x="2745" y="4181"/>
                  </a:lnTo>
                  <a:lnTo>
                    <a:pt x="2715" y="4180"/>
                  </a:lnTo>
                  <a:lnTo>
                    <a:pt x="2688" y="4180"/>
                  </a:lnTo>
                  <a:lnTo>
                    <a:pt x="2660" y="4178"/>
                  </a:lnTo>
                  <a:lnTo>
                    <a:pt x="2634" y="4178"/>
                  </a:lnTo>
                  <a:lnTo>
                    <a:pt x="2620" y="4177"/>
                  </a:lnTo>
                  <a:lnTo>
                    <a:pt x="2611" y="4181"/>
                  </a:lnTo>
                  <a:lnTo>
                    <a:pt x="2603" y="4187"/>
                  </a:lnTo>
                  <a:lnTo>
                    <a:pt x="2598" y="4197"/>
                  </a:lnTo>
                  <a:lnTo>
                    <a:pt x="2591" y="4208"/>
                  </a:lnTo>
                  <a:lnTo>
                    <a:pt x="2586" y="4220"/>
                  </a:lnTo>
                  <a:lnTo>
                    <a:pt x="2580" y="4231"/>
                  </a:lnTo>
                  <a:lnTo>
                    <a:pt x="2575" y="4243"/>
                  </a:lnTo>
                  <a:lnTo>
                    <a:pt x="2570" y="4250"/>
                  </a:lnTo>
                  <a:lnTo>
                    <a:pt x="2568" y="4259"/>
                  </a:lnTo>
                  <a:lnTo>
                    <a:pt x="2564" y="4266"/>
                  </a:lnTo>
                  <a:lnTo>
                    <a:pt x="2563" y="4275"/>
                  </a:lnTo>
                  <a:lnTo>
                    <a:pt x="2559" y="4282"/>
                  </a:lnTo>
                  <a:lnTo>
                    <a:pt x="2555" y="4289"/>
                  </a:lnTo>
                  <a:lnTo>
                    <a:pt x="2550" y="4294"/>
                  </a:lnTo>
                  <a:lnTo>
                    <a:pt x="2543" y="4299"/>
                  </a:lnTo>
                  <a:lnTo>
                    <a:pt x="2532" y="4294"/>
                  </a:lnTo>
                  <a:lnTo>
                    <a:pt x="2523" y="4294"/>
                  </a:lnTo>
                  <a:lnTo>
                    <a:pt x="2519" y="4292"/>
                  </a:lnTo>
                  <a:lnTo>
                    <a:pt x="2516" y="4290"/>
                  </a:lnTo>
                  <a:lnTo>
                    <a:pt x="2513" y="4286"/>
                  </a:lnTo>
                  <a:lnTo>
                    <a:pt x="2513" y="4281"/>
                  </a:lnTo>
                  <a:lnTo>
                    <a:pt x="2513" y="4274"/>
                  </a:lnTo>
                  <a:lnTo>
                    <a:pt x="2514" y="4268"/>
                  </a:lnTo>
                  <a:lnTo>
                    <a:pt x="2515" y="4263"/>
                  </a:lnTo>
                  <a:lnTo>
                    <a:pt x="2519" y="4260"/>
                  </a:lnTo>
                  <a:lnTo>
                    <a:pt x="2526" y="4253"/>
                  </a:lnTo>
                  <a:lnTo>
                    <a:pt x="2535" y="4246"/>
                  </a:lnTo>
                  <a:lnTo>
                    <a:pt x="2538" y="4230"/>
                  </a:lnTo>
                  <a:lnTo>
                    <a:pt x="2544" y="4216"/>
                  </a:lnTo>
                  <a:lnTo>
                    <a:pt x="2551" y="4203"/>
                  </a:lnTo>
                  <a:lnTo>
                    <a:pt x="2559" y="4190"/>
                  </a:lnTo>
                  <a:lnTo>
                    <a:pt x="2567" y="4176"/>
                  </a:lnTo>
                  <a:lnTo>
                    <a:pt x="2575" y="4163"/>
                  </a:lnTo>
                  <a:lnTo>
                    <a:pt x="2583" y="4149"/>
                  </a:lnTo>
                  <a:lnTo>
                    <a:pt x="2591" y="4135"/>
                  </a:lnTo>
                  <a:lnTo>
                    <a:pt x="2608" y="4125"/>
                  </a:lnTo>
                  <a:lnTo>
                    <a:pt x="2617" y="4114"/>
                  </a:lnTo>
                  <a:lnTo>
                    <a:pt x="2619" y="4097"/>
                  </a:lnTo>
                  <a:lnTo>
                    <a:pt x="2618" y="4081"/>
                  </a:lnTo>
                  <a:lnTo>
                    <a:pt x="2612" y="4061"/>
                  </a:lnTo>
                  <a:lnTo>
                    <a:pt x="2608" y="4041"/>
                  </a:lnTo>
                  <a:lnTo>
                    <a:pt x="2603" y="4021"/>
                  </a:lnTo>
                  <a:lnTo>
                    <a:pt x="2604" y="4004"/>
                  </a:lnTo>
                  <a:lnTo>
                    <a:pt x="2601" y="3988"/>
                  </a:lnTo>
                  <a:lnTo>
                    <a:pt x="2600" y="3972"/>
                  </a:lnTo>
                  <a:lnTo>
                    <a:pt x="2596" y="3956"/>
                  </a:lnTo>
                  <a:lnTo>
                    <a:pt x="2595" y="3941"/>
                  </a:lnTo>
                  <a:lnTo>
                    <a:pt x="2591" y="3924"/>
                  </a:lnTo>
                  <a:lnTo>
                    <a:pt x="2586" y="3909"/>
                  </a:lnTo>
                  <a:lnTo>
                    <a:pt x="2579" y="3893"/>
                  </a:lnTo>
                  <a:lnTo>
                    <a:pt x="2572" y="3880"/>
                  </a:lnTo>
                  <a:lnTo>
                    <a:pt x="2556" y="3877"/>
                  </a:lnTo>
                  <a:lnTo>
                    <a:pt x="2542" y="3873"/>
                  </a:lnTo>
                  <a:lnTo>
                    <a:pt x="2528" y="3869"/>
                  </a:lnTo>
                  <a:lnTo>
                    <a:pt x="2514" y="3865"/>
                  </a:lnTo>
                  <a:lnTo>
                    <a:pt x="2500" y="3859"/>
                  </a:lnTo>
                  <a:lnTo>
                    <a:pt x="2487" y="3856"/>
                  </a:lnTo>
                  <a:lnTo>
                    <a:pt x="2473" y="3850"/>
                  </a:lnTo>
                  <a:lnTo>
                    <a:pt x="2459" y="3846"/>
                  </a:lnTo>
                  <a:lnTo>
                    <a:pt x="2452" y="3842"/>
                  </a:lnTo>
                  <a:lnTo>
                    <a:pt x="2447" y="3838"/>
                  </a:lnTo>
                  <a:lnTo>
                    <a:pt x="2440" y="3836"/>
                  </a:lnTo>
                  <a:lnTo>
                    <a:pt x="2434" y="3833"/>
                  </a:lnTo>
                  <a:lnTo>
                    <a:pt x="2427" y="3831"/>
                  </a:lnTo>
                  <a:lnTo>
                    <a:pt x="2420" y="3830"/>
                  </a:lnTo>
                  <a:lnTo>
                    <a:pt x="2414" y="3830"/>
                  </a:lnTo>
                  <a:lnTo>
                    <a:pt x="2408" y="3830"/>
                  </a:lnTo>
                  <a:lnTo>
                    <a:pt x="2382" y="3862"/>
                  </a:lnTo>
                  <a:lnTo>
                    <a:pt x="2358" y="3897"/>
                  </a:lnTo>
                  <a:lnTo>
                    <a:pt x="2335" y="3932"/>
                  </a:lnTo>
                  <a:lnTo>
                    <a:pt x="2314" y="3969"/>
                  </a:lnTo>
                  <a:lnTo>
                    <a:pt x="2292" y="4004"/>
                  </a:lnTo>
                  <a:lnTo>
                    <a:pt x="2272" y="4042"/>
                  </a:lnTo>
                  <a:lnTo>
                    <a:pt x="2251" y="4077"/>
                  </a:lnTo>
                  <a:lnTo>
                    <a:pt x="2231" y="4115"/>
                  </a:lnTo>
                  <a:lnTo>
                    <a:pt x="2204" y="4150"/>
                  </a:lnTo>
                  <a:lnTo>
                    <a:pt x="2181" y="4187"/>
                  </a:lnTo>
                  <a:lnTo>
                    <a:pt x="2155" y="4224"/>
                  </a:lnTo>
                  <a:lnTo>
                    <a:pt x="2130" y="4262"/>
                  </a:lnTo>
                  <a:lnTo>
                    <a:pt x="2104" y="4297"/>
                  </a:lnTo>
                  <a:lnTo>
                    <a:pt x="2079" y="4334"/>
                  </a:lnTo>
                  <a:lnTo>
                    <a:pt x="2051" y="4369"/>
                  </a:lnTo>
                  <a:lnTo>
                    <a:pt x="2024" y="4403"/>
                  </a:lnTo>
                  <a:lnTo>
                    <a:pt x="2015" y="4403"/>
                  </a:lnTo>
                  <a:lnTo>
                    <a:pt x="2006" y="4405"/>
                  </a:lnTo>
                  <a:lnTo>
                    <a:pt x="1995" y="4405"/>
                  </a:lnTo>
                  <a:lnTo>
                    <a:pt x="1987" y="4406"/>
                  </a:lnTo>
                  <a:lnTo>
                    <a:pt x="1979" y="4403"/>
                  </a:lnTo>
                  <a:lnTo>
                    <a:pt x="1974" y="4400"/>
                  </a:lnTo>
                  <a:lnTo>
                    <a:pt x="1970" y="4392"/>
                  </a:lnTo>
                  <a:lnTo>
                    <a:pt x="1970" y="4381"/>
                  </a:lnTo>
                  <a:lnTo>
                    <a:pt x="1954" y="4335"/>
                  </a:lnTo>
                  <a:lnTo>
                    <a:pt x="1939" y="4290"/>
                  </a:lnTo>
                  <a:lnTo>
                    <a:pt x="1925" y="4246"/>
                  </a:lnTo>
                  <a:lnTo>
                    <a:pt x="1911" y="4201"/>
                  </a:lnTo>
                  <a:lnTo>
                    <a:pt x="1895" y="4156"/>
                  </a:lnTo>
                  <a:lnTo>
                    <a:pt x="1880" y="4111"/>
                  </a:lnTo>
                  <a:lnTo>
                    <a:pt x="1864" y="4067"/>
                  </a:lnTo>
                  <a:lnTo>
                    <a:pt x="1849" y="4024"/>
                  </a:lnTo>
                  <a:lnTo>
                    <a:pt x="1832" y="3999"/>
                  </a:lnTo>
                  <a:lnTo>
                    <a:pt x="1816" y="3975"/>
                  </a:lnTo>
                  <a:lnTo>
                    <a:pt x="1799" y="3950"/>
                  </a:lnTo>
                  <a:lnTo>
                    <a:pt x="1781" y="3928"/>
                  </a:lnTo>
                  <a:lnTo>
                    <a:pt x="1758" y="3908"/>
                  </a:lnTo>
                  <a:lnTo>
                    <a:pt x="1734" y="3893"/>
                  </a:lnTo>
                  <a:lnTo>
                    <a:pt x="1707" y="3885"/>
                  </a:lnTo>
                  <a:lnTo>
                    <a:pt x="1678" y="3885"/>
                  </a:lnTo>
                  <a:lnTo>
                    <a:pt x="1647" y="3890"/>
                  </a:lnTo>
                  <a:lnTo>
                    <a:pt x="1622" y="3902"/>
                  </a:lnTo>
                  <a:lnTo>
                    <a:pt x="1598" y="3918"/>
                  </a:lnTo>
                  <a:lnTo>
                    <a:pt x="1577" y="3938"/>
                  </a:lnTo>
                  <a:lnTo>
                    <a:pt x="1557" y="3958"/>
                  </a:lnTo>
                  <a:lnTo>
                    <a:pt x="1537" y="3982"/>
                  </a:lnTo>
                  <a:lnTo>
                    <a:pt x="1518" y="4004"/>
                  </a:lnTo>
                  <a:lnTo>
                    <a:pt x="1499" y="4027"/>
                  </a:lnTo>
                  <a:lnTo>
                    <a:pt x="1473" y="4062"/>
                  </a:lnTo>
                  <a:lnTo>
                    <a:pt x="1449" y="4100"/>
                  </a:lnTo>
                  <a:lnTo>
                    <a:pt x="1425" y="4137"/>
                  </a:lnTo>
                  <a:lnTo>
                    <a:pt x="1406" y="4177"/>
                  </a:lnTo>
                  <a:lnTo>
                    <a:pt x="1387" y="4217"/>
                  </a:lnTo>
                  <a:lnTo>
                    <a:pt x="1373" y="4260"/>
                  </a:lnTo>
                  <a:lnTo>
                    <a:pt x="1362" y="4303"/>
                  </a:lnTo>
                  <a:lnTo>
                    <a:pt x="1358" y="4350"/>
                  </a:lnTo>
                  <a:lnTo>
                    <a:pt x="1351" y="4356"/>
                  </a:lnTo>
                  <a:lnTo>
                    <a:pt x="1343" y="4360"/>
                  </a:lnTo>
                  <a:lnTo>
                    <a:pt x="1334" y="4359"/>
                  </a:lnTo>
                  <a:lnTo>
                    <a:pt x="1326" y="4356"/>
                  </a:lnTo>
                  <a:lnTo>
                    <a:pt x="1315" y="4347"/>
                  </a:lnTo>
                  <a:lnTo>
                    <a:pt x="1305" y="4340"/>
                  </a:lnTo>
                  <a:lnTo>
                    <a:pt x="1294" y="4335"/>
                  </a:lnTo>
                  <a:lnTo>
                    <a:pt x="1284" y="4332"/>
                  </a:lnTo>
                  <a:lnTo>
                    <a:pt x="1271" y="4327"/>
                  </a:lnTo>
                  <a:lnTo>
                    <a:pt x="1261" y="4322"/>
                  </a:lnTo>
                  <a:lnTo>
                    <a:pt x="1250" y="4315"/>
                  </a:lnTo>
                  <a:lnTo>
                    <a:pt x="1242" y="4307"/>
                  </a:lnTo>
                  <a:lnTo>
                    <a:pt x="1229" y="4301"/>
                  </a:lnTo>
                  <a:lnTo>
                    <a:pt x="1218" y="4294"/>
                  </a:lnTo>
                  <a:lnTo>
                    <a:pt x="1208" y="4286"/>
                  </a:lnTo>
                  <a:lnTo>
                    <a:pt x="1199" y="4277"/>
                  </a:lnTo>
                  <a:lnTo>
                    <a:pt x="1189" y="4267"/>
                  </a:lnTo>
                  <a:lnTo>
                    <a:pt x="1180" y="4259"/>
                  </a:lnTo>
                  <a:lnTo>
                    <a:pt x="1169" y="4251"/>
                  </a:lnTo>
                  <a:lnTo>
                    <a:pt x="1159" y="4248"/>
                  </a:lnTo>
                  <a:lnTo>
                    <a:pt x="1151" y="4294"/>
                  </a:lnTo>
                  <a:lnTo>
                    <a:pt x="1140" y="4341"/>
                  </a:lnTo>
                  <a:lnTo>
                    <a:pt x="1121" y="4386"/>
                  </a:lnTo>
                  <a:lnTo>
                    <a:pt x="1100" y="4428"/>
                  </a:lnTo>
                  <a:lnTo>
                    <a:pt x="1071" y="4467"/>
                  </a:lnTo>
                  <a:lnTo>
                    <a:pt x="1040" y="4502"/>
                  </a:lnTo>
                  <a:lnTo>
                    <a:pt x="1004" y="4532"/>
                  </a:lnTo>
                  <a:lnTo>
                    <a:pt x="965" y="4559"/>
                  </a:lnTo>
                  <a:lnTo>
                    <a:pt x="927" y="4581"/>
                  </a:lnTo>
                  <a:lnTo>
                    <a:pt x="888" y="4599"/>
                  </a:lnTo>
                  <a:lnTo>
                    <a:pt x="846" y="4612"/>
                  </a:lnTo>
                  <a:lnTo>
                    <a:pt x="805" y="4622"/>
                  </a:lnTo>
                  <a:lnTo>
                    <a:pt x="761" y="4631"/>
                  </a:lnTo>
                  <a:lnTo>
                    <a:pt x="719" y="4640"/>
                  </a:lnTo>
                  <a:lnTo>
                    <a:pt x="677" y="4652"/>
                  </a:lnTo>
                  <a:lnTo>
                    <a:pt x="638" y="4670"/>
                  </a:lnTo>
                  <a:lnTo>
                    <a:pt x="638" y="4674"/>
                  </a:lnTo>
                  <a:lnTo>
                    <a:pt x="628" y="4677"/>
                  </a:lnTo>
                  <a:lnTo>
                    <a:pt x="617" y="4675"/>
                  </a:lnTo>
                  <a:lnTo>
                    <a:pt x="607" y="4671"/>
                  </a:lnTo>
                  <a:lnTo>
                    <a:pt x="600" y="4666"/>
                  </a:lnTo>
                  <a:lnTo>
                    <a:pt x="582" y="4647"/>
                  </a:lnTo>
                  <a:lnTo>
                    <a:pt x="565" y="4632"/>
                  </a:lnTo>
                  <a:lnTo>
                    <a:pt x="546" y="4615"/>
                  </a:lnTo>
                  <a:lnTo>
                    <a:pt x="528" y="4601"/>
                  </a:lnTo>
                  <a:lnTo>
                    <a:pt x="509" y="4586"/>
                  </a:lnTo>
                  <a:lnTo>
                    <a:pt x="489" y="4572"/>
                  </a:lnTo>
                  <a:lnTo>
                    <a:pt x="470" y="4557"/>
                  </a:lnTo>
                  <a:lnTo>
                    <a:pt x="452" y="4542"/>
                  </a:lnTo>
                  <a:lnTo>
                    <a:pt x="422" y="4527"/>
                  </a:lnTo>
                  <a:lnTo>
                    <a:pt x="393" y="4512"/>
                  </a:lnTo>
                  <a:lnTo>
                    <a:pt x="365" y="4495"/>
                  </a:lnTo>
                  <a:lnTo>
                    <a:pt x="336" y="4481"/>
                  </a:lnTo>
                  <a:lnTo>
                    <a:pt x="307" y="4466"/>
                  </a:lnTo>
                  <a:lnTo>
                    <a:pt x="277" y="4454"/>
                  </a:lnTo>
                  <a:lnTo>
                    <a:pt x="246" y="4445"/>
                  </a:lnTo>
                  <a:lnTo>
                    <a:pt x="215" y="4440"/>
                  </a:lnTo>
                  <a:lnTo>
                    <a:pt x="191" y="4433"/>
                  </a:lnTo>
                  <a:lnTo>
                    <a:pt x="168" y="4428"/>
                  </a:lnTo>
                  <a:lnTo>
                    <a:pt x="143" y="4423"/>
                  </a:lnTo>
                  <a:lnTo>
                    <a:pt x="119" y="4421"/>
                  </a:lnTo>
                  <a:lnTo>
                    <a:pt x="94" y="4419"/>
                  </a:lnTo>
                  <a:lnTo>
                    <a:pt x="69" y="4418"/>
                  </a:lnTo>
                  <a:lnTo>
                    <a:pt x="45" y="4418"/>
                  </a:lnTo>
                  <a:lnTo>
                    <a:pt x="22" y="4418"/>
                  </a:lnTo>
                  <a:lnTo>
                    <a:pt x="13" y="4409"/>
                  </a:lnTo>
                  <a:lnTo>
                    <a:pt x="7" y="4400"/>
                  </a:lnTo>
                  <a:lnTo>
                    <a:pt x="6" y="4389"/>
                  </a:lnTo>
                  <a:lnTo>
                    <a:pt x="12" y="4379"/>
                  </a:lnTo>
                  <a:lnTo>
                    <a:pt x="15" y="4375"/>
                  </a:lnTo>
                  <a:lnTo>
                    <a:pt x="22" y="4373"/>
                  </a:lnTo>
                  <a:lnTo>
                    <a:pt x="28" y="4372"/>
                  </a:lnTo>
                  <a:lnTo>
                    <a:pt x="35" y="4370"/>
                  </a:lnTo>
                  <a:lnTo>
                    <a:pt x="39" y="4367"/>
                  </a:lnTo>
                  <a:lnTo>
                    <a:pt x="45" y="4363"/>
                  </a:lnTo>
                  <a:lnTo>
                    <a:pt x="47" y="4357"/>
                  </a:lnTo>
                  <a:lnTo>
                    <a:pt x="49" y="4350"/>
                  </a:lnTo>
                  <a:lnTo>
                    <a:pt x="57" y="4307"/>
                  </a:lnTo>
                  <a:lnTo>
                    <a:pt x="68" y="4263"/>
                  </a:lnTo>
                  <a:lnTo>
                    <a:pt x="78" y="4221"/>
                  </a:lnTo>
                  <a:lnTo>
                    <a:pt x="88" y="4178"/>
                  </a:lnTo>
                  <a:lnTo>
                    <a:pt x="96" y="4135"/>
                  </a:lnTo>
                  <a:lnTo>
                    <a:pt x="104" y="4091"/>
                  </a:lnTo>
                  <a:lnTo>
                    <a:pt x="110" y="4048"/>
                  </a:lnTo>
                  <a:lnTo>
                    <a:pt x="116" y="4004"/>
                  </a:lnTo>
                  <a:lnTo>
                    <a:pt x="125" y="3949"/>
                  </a:lnTo>
                  <a:lnTo>
                    <a:pt x="139" y="3896"/>
                  </a:lnTo>
                  <a:lnTo>
                    <a:pt x="155" y="3843"/>
                  </a:lnTo>
                  <a:lnTo>
                    <a:pt x="172" y="3790"/>
                  </a:lnTo>
                  <a:lnTo>
                    <a:pt x="187" y="3736"/>
                  </a:lnTo>
                  <a:lnTo>
                    <a:pt x="200" y="3681"/>
                  </a:lnTo>
                  <a:lnTo>
                    <a:pt x="209" y="3626"/>
                  </a:lnTo>
                  <a:lnTo>
                    <a:pt x="215" y="3570"/>
                  </a:lnTo>
                  <a:lnTo>
                    <a:pt x="221" y="3548"/>
                  </a:lnTo>
                  <a:lnTo>
                    <a:pt x="229" y="3527"/>
                  </a:lnTo>
                  <a:lnTo>
                    <a:pt x="238" y="3507"/>
                  </a:lnTo>
                  <a:lnTo>
                    <a:pt x="248" y="3488"/>
                  </a:lnTo>
                  <a:lnTo>
                    <a:pt x="259" y="3468"/>
                  </a:lnTo>
                  <a:lnTo>
                    <a:pt x="270" y="3449"/>
                  </a:lnTo>
                  <a:lnTo>
                    <a:pt x="283" y="3432"/>
                  </a:lnTo>
                  <a:lnTo>
                    <a:pt x="296" y="3414"/>
                  </a:lnTo>
                  <a:lnTo>
                    <a:pt x="303" y="3412"/>
                  </a:lnTo>
                  <a:lnTo>
                    <a:pt x="304" y="3405"/>
                  </a:lnTo>
                  <a:lnTo>
                    <a:pt x="304" y="3400"/>
                  </a:lnTo>
                  <a:lnTo>
                    <a:pt x="305" y="3396"/>
                  </a:lnTo>
                  <a:lnTo>
                    <a:pt x="308" y="3394"/>
                  </a:lnTo>
                  <a:lnTo>
                    <a:pt x="315" y="3393"/>
                  </a:lnTo>
                  <a:lnTo>
                    <a:pt x="328" y="3366"/>
                  </a:lnTo>
                  <a:lnTo>
                    <a:pt x="345" y="3342"/>
                  </a:lnTo>
                  <a:lnTo>
                    <a:pt x="364" y="3317"/>
                  </a:lnTo>
                  <a:lnTo>
                    <a:pt x="383" y="3295"/>
                  </a:lnTo>
                  <a:lnTo>
                    <a:pt x="403" y="3272"/>
                  </a:lnTo>
                  <a:lnTo>
                    <a:pt x="422" y="3249"/>
                  </a:lnTo>
                  <a:lnTo>
                    <a:pt x="441" y="3228"/>
                  </a:lnTo>
                  <a:lnTo>
                    <a:pt x="460" y="3207"/>
                  </a:lnTo>
                  <a:lnTo>
                    <a:pt x="438" y="3176"/>
                  </a:lnTo>
                  <a:lnTo>
                    <a:pt x="422" y="3144"/>
                  </a:lnTo>
                  <a:lnTo>
                    <a:pt x="407" y="3111"/>
                  </a:lnTo>
                  <a:lnTo>
                    <a:pt x="393" y="3080"/>
                  </a:lnTo>
                  <a:lnTo>
                    <a:pt x="376" y="3049"/>
                  </a:lnTo>
                  <a:lnTo>
                    <a:pt x="357" y="3022"/>
                  </a:lnTo>
                  <a:lnTo>
                    <a:pt x="331" y="2998"/>
                  </a:lnTo>
                  <a:lnTo>
                    <a:pt x="296" y="2983"/>
                  </a:lnTo>
                  <a:lnTo>
                    <a:pt x="231" y="2928"/>
                  </a:lnTo>
                  <a:lnTo>
                    <a:pt x="173" y="2866"/>
                  </a:lnTo>
                  <a:lnTo>
                    <a:pt x="121" y="2798"/>
                  </a:lnTo>
                  <a:lnTo>
                    <a:pt x="79" y="2727"/>
                  </a:lnTo>
                  <a:lnTo>
                    <a:pt x="44" y="2651"/>
                  </a:lnTo>
                  <a:lnTo>
                    <a:pt x="20" y="2571"/>
                  </a:lnTo>
                  <a:lnTo>
                    <a:pt x="4" y="2487"/>
                  </a:lnTo>
                  <a:lnTo>
                    <a:pt x="0" y="2404"/>
                  </a:lnTo>
                  <a:lnTo>
                    <a:pt x="7" y="2318"/>
                  </a:lnTo>
                  <a:lnTo>
                    <a:pt x="24" y="2234"/>
                  </a:lnTo>
                  <a:lnTo>
                    <a:pt x="49" y="2151"/>
                  </a:lnTo>
                  <a:lnTo>
                    <a:pt x="84" y="2074"/>
                  </a:lnTo>
                  <a:lnTo>
                    <a:pt x="124" y="1997"/>
                  </a:lnTo>
                  <a:lnTo>
                    <a:pt x="171" y="1925"/>
                  </a:lnTo>
                  <a:lnTo>
                    <a:pt x="223" y="1857"/>
                  </a:lnTo>
                  <a:lnTo>
                    <a:pt x="283" y="1795"/>
                  </a:lnTo>
                  <a:lnTo>
                    <a:pt x="288" y="1783"/>
                  </a:lnTo>
                  <a:lnTo>
                    <a:pt x="295" y="1771"/>
                  </a:lnTo>
                  <a:lnTo>
                    <a:pt x="302" y="1759"/>
                  </a:lnTo>
                  <a:lnTo>
                    <a:pt x="309" y="1749"/>
                  </a:lnTo>
                  <a:lnTo>
                    <a:pt x="313" y="1737"/>
                  </a:lnTo>
                  <a:lnTo>
                    <a:pt x="319" y="1726"/>
                  </a:lnTo>
                  <a:lnTo>
                    <a:pt x="325" y="1715"/>
                  </a:lnTo>
                  <a:lnTo>
                    <a:pt x="331" y="1703"/>
                  </a:lnTo>
                  <a:lnTo>
                    <a:pt x="307" y="1710"/>
                  </a:lnTo>
                  <a:lnTo>
                    <a:pt x="287" y="1723"/>
                  </a:lnTo>
                  <a:lnTo>
                    <a:pt x="268" y="1738"/>
                  </a:lnTo>
                  <a:lnTo>
                    <a:pt x="249" y="1757"/>
                  </a:lnTo>
                  <a:lnTo>
                    <a:pt x="230" y="1775"/>
                  </a:lnTo>
                  <a:lnTo>
                    <a:pt x="212" y="1793"/>
                  </a:lnTo>
                  <a:lnTo>
                    <a:pt x="191" y="1810"/>
                  </a:lnTo>
                  <a:lnTo>
                    <a:pt x="169" y="1825"/>
                  </a:lnTo>
                  <a:lnTo>
                    <a:pt x="160" y="1823"/>
                  </a:lnTo>
                  <a:lnTo>
                    <a:pt x="151" y="1821"/>
                  </a:lnTo>
                  <a:lnTo>
                    <a:pt x="142" y="1813"/>
                  </a:lnTo>
                  <a:lnTo>
                    <a:pt x="137" y="1805"/>
                  </a:lnTo>
                  <a:lnTo>
                    <a:pt x="135" y="1795"/>
                  </a:lnTo>
                  <a:lnTo>
                    <a:pt x="139" y="1788"/>
                  </a:lnTo>
                  <a:lnTo>
                    <a:pt x="143" y="1782"/>
                  </a:lnTo>
                  <a:lnTo>
                    <a:pt x="150" y="1777"/>
                  </a:lnTo>
                  <a:lnTo>
                    <a:pt x="156" y="1771"/>
                  </a:lnTo>
                  <a:lnTo>
                    <a:pt x="161" y="1766"/>
                  </a:lnTo>
                  <a:lnTo>
                    <a:pt x="165" y="1759"/>
                  </a:lnTo>
                  <a:lnTo>
                    <a:pt x="167" y="1753"/>
                  </a:lnTo>
                  <a:lnTo>
                    <a:pt x="168" y="1695"/>
                  </a:lnTo>
                  <a:lnTo>
                    <a:pt x="165" y="1637"/>
                  </a:lnTo>
                  <a:lnTo>
                    <a:pt x="156" y="1579"/>
                  </a:lnTo>
                  <a:lnTo>
                    <a:pt x="147" y="1523"/>
                  </a:lnTo>
                  <a:lnTo>
                    <a:pt x="134" y="1465"/>
                  </a:lnTo>
                  <a:lnTo>
                    <a:pt x="124" y="1408"/>
                  </a:lnTo>
                  <a:lnTo>
                    <a:pt x="116" y="1353"/>
                  </a:lnTo>
                  <a:lnTo>
                    <a:pt x="111" y="1299"/>
                  </a:lnTo>
                  <a:lnTo>
                    <a:pt x="107" y="1228"/>
                  </a:lnTo>
                  <a:lnTo>
                    <a:pt x="103" y="1157"/>
                  </a:lnTo>
                  <a:lnTo>
                    <a:pt x="103" y="1087"/>
                  </a:lnTo>
                  <a:lnTo>
                    <a:pt x="107" y="1017"/>
                  </a:lnTo>
                  <a:lnTo>
                    <a:pt x="113" y="947"/>
                  </a:lnTo>
                  <a:lnTo>
                    <a:pt x="127" y="881"/>
                  </a:lnTo>
                  <a:lnTo>
                    <a:pt x="147" y="816"/>
                  </a:lnTo>
                  <a:lnTo>
                    <a:pt x="175" y="756"/>
                  </a:lnTo>
                  <a:lnTo>
                    <a:pt x="239" y="671"/>
                  </a:lnTo>
                  <a:lnTo>
                    <a:pt x="311" y="598"/>
                  </a:lnTo>
                  <a:lnTo>
                    <a:pt x="388" y="530"/>
                  </a:lnTo>
                  <a:lnTo>
                    <a:pt x="469" y="468"/>
                  </a:lnTo>
                  <a:lnTo>
                    <a:pt x="551" y="408"/>
                  </a:lnTo>
                  <a:lnTo>
                    <a:pt x="633" y="349"/>
                  </a:lnTo>
                  <a:lnTo>
                    <a:pt x="713" y="287"/>
                  </a:lnTo>
                  <a:lnTo>
                    <a:pt x="791" y="221"/>
                  </a:lnTo>
                  <a:lnTo>
                    <a:pt x="823" y="193"/>
                  </a:lnTo>
                  <a:lnTo>
                    <a:pt x="857" y="168"/>
                  </a:lnTo>
                  <a:lnTo>
                    <a:pt x="893" y="142"/>
                  </a:lnTo>
                  <a:lnTo>
                    <a:pt x="930" y="120"/>
                  </a:lnTo>
                  <a:lnTo>
                    <a:pt x="967" y="96"/>
                  </a:lnTo>
                  <a:lnTo>
                    <a:pt x="1005" y="75"/>
                  </a:lnTo>
                  <a:lnTo>
                    <a:pt x="1042" y="54"/>
                  </a:lnTo>
                  <a:lnTo>
                    <a:pt x="1081" y="36"/>
                  </a:lnTo>
                  <a:lnTo>
                    <a:pt x="1142" y="14"/>
                  </a:lnTo>
                  <a:lnTo>
                    <a:pt x="1206" y="3"/>
                  </a:lnTo>
                  <a:lnTo>
                    <a:pt x="1269" y="0"/>
                  </a:lnTo>
                  <a:lnTo>
                    <a:pt x="1334" y="6"/>
                  </a:lnTo>
                  <a:lnTo>
                    <a:pt x="1397" y="16"/>
                  </a:lnTo>
                  <a:lnTo>
                    <a:pt x="1461" y="33"/>
                  </a:lnTo>
                  <a:lnTo>
                    <a:pt x="1521" y="50"/>
                  </a:lnTo>
                  <a:lnTo>
                    <a:pt x="1583" y="72"/>
                  </a:lnTo>
                  <a:lnTo>
                    <a:pt x="1641" y="93"/>
                  </a:lnTo>
                  <a:lnTo>
                    <a:pt x="1699" y="119"/>
                  </a:lnTo>
                  <a:lnTo>
                    <a:pt x="1757" y="146"/>
                  </a:lnTo>
                  <a:lnTo>
                    <a:pt x="1815" y="176"/>
                  </a:lnTo>
                  <a:lnTo>
                    <a:pt x="1870" y="207"/>
                  </a:lnTo>
                  <a:lnTo>
                    <a:pt x="1926" y="241"/>
                  </a:lnTo>
                  <a:lnTo>
                    <a:pt x="1979" y="276"/>
                  </a:lnTo>
                  <a:lnTo>
                    <a:pt x="2034" y="3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571" name="Freeform 11"/>
            <p:cNvSpPr>
              <a:spLocks/>
            </p:cNvSpPr>
            <p:nvPr/>
          </p:nvSpPr>
          <p:spPr bwMode="auto">
            <a:xfrm>
              <a:off x="3888" y="2956"/>
              <a:ext cx="753" cy="428"/>
            </a:xfrm>
            <a:custGeom>
              <a:avLst/>
              <a:gdLst>
                <a:gd name="T0" fmla="*/ 1789 w 3010"/>
                <a:gd name="T1" fmla="*/ 239 h 2140"/>
                <a:gd name="T2" fmla="*/ 1890 w 3010"/>
                <a:gd name="T3" fmla="*/ 297 h 2140"/>
                <a:gd name="T4" fmla="*/ 2043 w 3010"/>
                <a:gd name="T5" fmla="*/ 311 h 2140"/>
                <a:gd name="T6" fmla="*/ 2048 w 3010"/>
                <a:gd name="T7" fmla="*/ 440 h 2140"/>
                <a:gd name="T8" fmla="*/ 1883 w 3010"/>
                <a:gd name="T9" fmla="*/ 515 h 2140"/>
                <a:gd name="T10" fmla="*/ 1845 w 3010"/>
                <a:gd name="T11" fmla="*/ 537 h 2140"/>
                <a:gd name="T12" fmla="*/ 1888 w 3010"/>
                <a:gd name="T13" fmla="*/ 567 h 2140"/>
                <a:gd name="T14" fmla="*/ 1935 w 3010"/>
                <a:gd name="T15" fmla="*/ 568 h 2140"/>
                <a:gd name="T16" fmla="*/ 2070 w 3010"/>
                <a:gd name="T17" fmla="*/ 497 h 2140"/>
                <a:gd name="T18" fmla="*/ 2251 w 3010"/>
                <a:gd name="T19" fmla="*/ 407 h 2140"/>
                <a:gd name="T20" fmla="*/ 2453 w 3010"/>
                <a:gd name="T21" fmla="*/ 445 h 2140"/>
                <a:gd name="T22" fmla="*/ 2671 w 3010"/>
                <a:gd name="T23" fmla="*/ 647 h 2140"/>
                <a:gd name="T24" fmla="*/ 2809 w 3010"/>
                <a:gd name="T25" fmla="*/ 816 h 2140"/>
                <a:gd name="T26" fmla="*/ 2932 w 3010"/>
                <a:gd name="T27" fmla="*/ 971 h 2140"/>
                <a:gd name="T28" fmla="*/ 3006 w 3010"/>
                <a:gd name="T29" fmla="*/ 1261 h 2140"/>
                <a:gd name="T30" fmla="*/ 2904 w 3010"/>
                <a:gd name="T31" fmla="*/ 1696 h 2140"/>
                <a:gd name="T32" fmla="*/ 2782 w 3010"/>
                <a:gd name="T33" fmla="*/ 2005 h 2140"/>
                <a:gd name="T34" fmla="*/ 2739 w 3010"/>
                <a:gd name="T35" fmla="*/ 2076 h 2140"/>
                <a:gd name="T36" fmla="*/ 2635 w 3010"/>
                <a:gd name="T37" fmla="*/ 2140 h 2140"/>
                <a:gd name="T38" fmla="*/ 2405 w 3010"/>
                <a:gd name="T39" fmla="*/ 1880 h 2140"/>
                <a:gd name="T40" fmla="*/ 2384 w 3010"/>
                <a:gd name="T41" fmla="*/ 1696 h 2140"/>
                <a:gd name="T42" fmla="*/ 2299 w 3010"/>
                <a:gd name="T43" fmla="*/ 1654 h 2140"/>
                <a:gd name="T44" fmla="*/ 2299 w 3010"/>
                <a:gd name="T45" fmla="*/ 1575 h 2140"/>
                <a:gd name="T46" fmla="*/ 2329 w 3010"/>
                <a:gd name="T47" fmla="*/ 1467 h 2140"/>
                <a:gd name="T48" fmla="*/ 2241 w 3010"/>
                <a:gd name="T49" fmla="*/ 1604 h 2140"/>
                <a:gd name="T50" fmla="*/ 2128 w 3010"/>
                <a:gd name="T51" fmla="*/ 1771 h 2140"/>
                <a:gd name="T52" fmla="*/ 2076 w 3010"/>
                <a:gd name="T53" fmla="*/ 1765 h 2140"/>
                <a:gd name="T54" fmla="*/ 2051 w 3010"/>
                <a:gd name="T55" fmla="*/ 1540 h 2140"/>
                <a:gd name="T56" fmla="*/ 2064 w 3010"/>
                <a:gd name="T57" fmla="*/ 1398 h 2140"/>
                <a:gd name="T58" fmla="*/ 1971 w 3010"/>
                <a:gd name="T59" fmla="*/ 1302 h 2140"/>
                <a:gd name="T60" fmla="*/ 1836 w 3010"/>
                <a:gd name="T61" fmla="*/ 1054 h 2140"/>
                <a:gd name="T62" fmla="*/ 1805 w 3010"/>
                <a:gd name="T63" fmla="*/ 974 h 2140"/>
                <a:gd name="T64" fmla="*/ 1758 w 3010"/>
                <a:gd name="T65" fmla="*/ 703 h 2140"/>
                <a:gd name="T66" fmla="*/ 1772 w 3010"/>
                <a:gd name="T67" fmla="*/ 627 h 2140"/>
                <a:gd name="T68" fmla="*/ 1724 w 3010"/>
                <a:gd name="T69" fmla="*/ 643 h 2140"/>
                <a:gd name="T70" fmla="*/ 1525 w 3010"/>
                <a:gd name="T71" fmla="*/ 761 h 2140"/>
                <a:gd name="T72" fmla="*/ 1059 w 3010"/>
                <a:gd name="T73" fmla="*/ 885 h 2140"/>
                <a:gd name="T74" fmla="*/ 573 w 3010"/>
                <a:gd name="T75" fmla="*/ 986 h 2140"/>
                <a:gd name="T76" fmla="*/ 463 w 3010"/>
                <a:gd name="T77" fmla="*/ 1030 h 2140"/>
                <a:gd name="T78" fmla="*/ 212 w 3010"/>
                <a:gd name="T79" fmla="*/ 1190 h 2140"/>
                <a:gd name="T80" fmla="*/ 92 w 3010"/>
                <a:gd name="T81" fmla="*/ 1331 h 2140"/>
                <a:gd name="T82" fmla="*/ 49 w 3010"/>
                <a:gd name="T83" fmla="*/ 1414 h 2140"/>
                <a:gd name="T84" fmla="*/ 91 w 3010"/>
                <a:gd name="T85" fmla="*/ 1396 h 2140"/>
                <a:gd name="T86" fmla="*/ 271 w 3010"/>
                <a:gd name="T87" fmla="*/ 1202 h 2140"/>
                <a:gd name="T88" fmla="*/ 317 w 3010"/>
                <a:gd name="T89" fmla="*/ 1217 h 2140"/>
                <a:gd name="T90" fmla="*/ 212 w 3010"/>
                <a:gd name="T91" fmla="*/ 1349 h 2140"/>
                <a:gd name="T92" fmla="*/ 85 w 3010"/>
                <a:gd name="T93" fmla="*/ 1454 h 2140"/>
                <a:gd name="T94" fmla="*/ 122 w 3010"/>
                <a:gd name="T95" fmla="*/ 1484 h 2140"/>
                <a:gd name="T96" fmla="*/ 217 w 3010"/>
                <a:gd name="T97" fmla="*/ 1411 h 2140"/>
                <a:gd name="T98" fmla="*/ 179 w 3010"/>
                <a:gd name="T99" fmla="*/ 1540 h 2140"/>
                <a:gd name="T100" fmla="*/ 59 w 3010"/>
                <a:gd name="T101" fmla="*/ 1594 h 2140"/>
                <a:gd name="T102" fmla="*/ 2 w 3010"/>
                <a:gd name="T103" fmla="*/ 1006 h 2140"/>
                <a:gd name="T104" fmla="*/ 73 w 3010"/>
                <a:gd name="T105" fmla="*/ 696 h 2140"/>
                <a:gd name="T106" fmla="*/ 245 w 3010"/>
                <a:gd name="T107" fmla="*/ 491 h 2140"/>
                <a:gd name="T108" fmla="*/ 597 w 3010"/>
                <a:gd name="T109" fmla="*/ 215 h 2140"/>
                <a:gd name="T110" fmla="*/ 1135 w 3010"/>
                <a:gd name="T111" fmla="*/ 0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10" h="2140">
                  <a:moveTo>
                    <a:pt x="1632" y="144"/>
                  </a:moveTo>
                  <a:lnTo>
                    <a:pt x="1658" y="158"/>
                  </a:lnTo>
                  <a:lnTo>
                    <a:pt x="1685" y="172"/>
                  </a:lnTo>
                  <a:lnTo>
                    <a:pt x="1711" y="188"/>
                  </a:lnTo>
                  <a:lnTo>
                    <a:pt x="1738" y="204"/>
                  </a:lnTo>
                  <a:lnTo>
                    <a:pt x="1763" y="221"/>
                  </a:lnTo>
                  <a:lnTo>
                    <a:pt x="1789" y="239"/>
                  </a:lnTo>
                  <a:lnTo>
                    <a:pt x="1813" y="259"/>
                  </a:lnTo>
                  <a:lnTo>
                    <a:pt x="1837" y="282"/>
                  </a:lnTo>
                  <a:lnTo>
                    <a:pt x="1846" y="286"/>
                  </a:lnTo>
                  <a:lnTo>
                    <a:pt x="1856" y="291"/>
                  </a:lnTo>
                  <a:lnTo>
                    <a:pt x="1868" y="295"/>
                  </a:lnTo>
                  <a:lnTo>
                    <a:pt x="1879" y="298"/>
                  </a:lnTo>
                  <a:lnTo>
                    <a:pt x="1890" y="297"/>
                  </a:lnTo>
                  <a:lnTo>
                    <a:pt x="1901" y="296"/>
                  </a:lnTo>
                  <a:lnTo>
                    <a:pt x="1911" y="292"/>
                  </a:lnTo>
                  <a:lnTo>
                    <a:pt x="1923" y="288"/>
                  </a:lnTo>
                  <a:lnTo>
                    <a:pt x="1955" y="286"/>
                  </a:lnTo>
                  <a:lnTo>
                    <a:pt x="1986" y="290"/>
                  </a:lnTo>
                  <a:lnTo>
                    <a:pt x="2014" y="298"/>
                  </a:lnTo>
                  <a:lnTo>
                    <a:pt x="2043" y="311"/>
                  </a:lnTo>
                  <a:lnTo>
                    <a:pt x="2068" y="327"/>
                  </a:lnTo>
                  <a:lnTo>
                    <a:pt x="2093" y="345"/>
                  </a:lnTo>
                  <a:lnTo>
                    <a:pt x="2116" y="365"/>
                  </a:lnTo>
                  <a:lnTo>
                    <a:pt x="2137" y="390"/>
                  </a:lnTo>
                  <a:lnTo>
                    <a:pt x="2108" y="407"/>
                  </a:lnTo>
                  <a:lnTo>
                    <a:pt x="2078" y="423"/>
                  </a:lnTo>
                  <a:lnTo>
                    <a:pt x="2048" y="440"/>
                  </a:lnTo>
                  <a:lnTo>
                    <a:pt x="2020" y="457"/>
                  </a:lnTo>
                  <a:lnTo>
                    <a:pt x="1990" y="473"/>
                  </a:lnTo>
                  <a:lnTo>
                    <a:pt x="1960" y="489"/>
                  </a:lnTo>
                  <a:lnTo>
                    <a:pt x="1931" y="503"/>
                  </a:lnTo>
                  <a:lnTo>
                    <a:pt x="1901" y="517"/>
                  </a:lnTo>
                  <a:lnTo>
                    <a:pt x="1892" y="514"/>
                  </a:lnTo>
                  <a:lnTo>
                    <a:pt x="1883" y="515"/>
                  </a:lnTo>
                  <a:lnTo>
                    <a:pt x="1877" y="519"/>
                  </a:lnTo>
                  <a:lnTo>
                    <a:pt x="1871" y="522"/>
                  </a:lnTo>
                  <a:lnTo>
                    <a:pt x="1866" y="524"/>
                  </a:lnTo>
                  <a:lnTo>
                    <a:pt x="1860" y="528"/>
                  </a:lnTo>
                  <a:lnTo>
                    <a:pt x="1853" y="530"/>
                  </a:lnTo>
                  <a:lnTo>
                    <a:pt x="1848" y="534"/>
                  </a:lnTo>
                  <a:lnTo>
                    <a:pt x="1845" y="537"/>
                  </a:lnTo>
                  <a:lnTo>
                    <a:pt x="1843" y="546"/>
                  </a:lnTo>
                  <a:lnTo>
                    <a:pt x="1851" y="549"/>
                  </a:lnTo>
                  <a:lnTo>
                    <a:pt x="1859" y="554"/>
                  </a:lnTo>
                  <a:lnTo>
                    <a:pt x="1866" y="557"/>
                  </a:lnTo>
                  <a:lnTo>
                    <a:pt x="1874" y="561"/>
                  </a:lnTo>
                  <a:lnTo>
                    <a:pt x="1880" y="563"/>
                  </a:lnTo>
                  <a:lnTo>
                    <a:pt x="1888" y="567"/>
                  </a:lnTo>
                  <a:lnTo>
                    <a:pt x="1895" y="570"/>
                  </a:lnTo>
                  <a:lnTo>
                    <a:pt x="1904" y="576"/>
                  </a:lnTo>
                  <a:lnTo>
                    <a:pt x="1911" y="576"/>
                  </a:lnTo>
                  <a:lnTo>
                    <a:pt x="1918" y="577"/>
                  </a:lnTo>
                  <a:lnTo>
                    <a:pt x="1924" y="575"/>
                  </a:lnTo>
                  <a:lnTo>
                    <a:pt x="1930" y="573"/>
                  </a:lnTo>
                  <a:lnTo>
                    <a:pt x="1935" y="568"/>
                  </a:lnTo>
                  <a:lnTo>
                    <a:pt x="1941" y="564"/>
                  </a:lnTo>
                  <a:lnTo>
                    <a:pt x="1948" y="560"/>
                  </a:lnTo>
                  <a:lnTo>
                    <a:pt x="1955" y="556"/>
                  </a:lnTo>
                  <a:lnTo>
                    <a:pt x="1983" y="542"/>
                  </a:lnTo>
                  <a:lnTo>
                    <a:pt x="2012" y="528"/>
                  </a:lnTo>
                  <a:lnTo>
                    <a:pt x="2040" y="513"/>
                  </a:lnTo>
                  <a:lnTo>
                    <a:pt x="2070" y="497"/>
                  </a:lnTo>
                  <a:lnTo>
                    <a:pt x="2099" y="481"/>
                  </a:lnTo>
                  <a:lnTo>
                    <a:pt x="2127" y="467"/>
                  </a:lnTo>
                  <a:lnTo>
                    <a:pt x="2156" y="453"/>
                  </a:lnTo>
                  <a:lnTo>
                    <a:pt x="2187" y="443"/>
                  </a:lnTo>
                  <a:lnTo>
                    <a:pt x="2206" y="424"/>
                  </a:lnTo>
                  <a:lnTo>
                    <a:pt x="2228" y="414"/>
                  </a:lnTo>
                  <a:lnTo>
                    <a:pt x="2251" y="407"/>
                  </a:lnTo>
                  <a:lnTo>
                    <a:pt x="2275" y="405"/>
                  </a:lnTo>
                  <a:lnTo>
                    <a:pt x="2297" y="405"/>
                  </a:lnTo>
                  <a:lnTo>
                    <a:pt x="2321" y="409"/>
                  </a:lnTo>
                  <a:lnTo>
                    <a:pt x="2347" y="413"/>
                  </a:lnTo>
                  <a:lnTo>
                    <a:pt x="2372" y="418"/>
                  </a:lnTo>
                  <a:lnTo>
                    <a:pt x="2413" y="428"/>
                  </a:lnTo>
                  <a:lnTo>
                    <a:pt x="2453" y="445"/>
                  </a:lnTo>
                  <a:lnTo>
                    <a:pt x="2491" y="468"/>
                  </a:lnTo>
                  <a:lnTo>
                    <a:pt x="2526" y="496"/>
                  </a:lnTo>
                  <a:lnTo>
                    <a:pt x="2559" y="526"/>
                  </a:lnTo>
                  <a:lnTo>
                    <a:pt x="2591" y="557"/>
                  </a:lnTo>
                  <a:lnTo>
                    <a:pt x="2622" y="590"/>
                  </a:lnTo>
                  <a:lnTo>
                    <a:pt x="2654" y="623"/>
                  </a:lnTo>
                  <a:lnTo>
                    <a:pt x="2671" y="647"/>
                  </a:lnTo>
                  <a:lnTo>
                    <a:pt x="2691" y="672"/>
                  </a:lnTo>
                  <a:lnTo>
                    <a:pt x="2710" y="695"/>
                  </a:lnTo>
                  <a:lnTo>
                    <a:pt x="2731" y="720"/>
                  </a:lnTo>
                  <a:lnTo>
                    <a:pt x="2750" y="743"/>
                  </a:lnTo>
                  <a:lnTo>
                    <a:pt x="2771" y="768"/>
                  </a:lnTo>
                  <a:lnTo>
                    <a:pt x="2790" y="792"/>
                  </a:lnTo>
                  <a:lnTo>
                    <a:pt x="2809" y="816"/>
                  </a:lnTo>
                  <a:lnTo>
                    <a:pt x="2817" y="816"/>
                  </a:lnTo>
                  <a:lnTo>
                    <a:pt x="2835" y="842"/>
                  </a:lnTo>
                  <a:lnTo>
                    <a:pt x="2854" y="868"/>
                  </a:lnTo>
                  <a:lnTo>
                    <a:pt x="2874" y="894"/>
                  </a:lnTo>
                  <a:lnTo>
                    <a:pt x="2895" y="920"/>
                  </a:lnTo>
                  <a:lnTo>
                    <a:pt x="2913" y="945"/>
                  </a:lnTo>
                  <a:lnTo>
                    <a:pt x="2932" y="971"/>
                  </a:lnTo>
                  <a:lnTo>
                    <a:pt x="2949" y="997"/>
                  </a:lnTo>
                  <a:lnTo>
                    <a:pt x="2962" y="1025"/>
                  </a:lnTo>
                  <a:lnTo>
                    <a:pt x="2988" y="1067"/>
                  </a:lnTo>
                  <a:lnTo>
                    <a:pt x="3002" y="1113"/>
                  </a:lnTo>
                  <a:lnTo>
                    <a:pt x="3009" y="1162"/>
                  </a:lnTo>
                  <a:lnTo>
                    <a:pt x="3010" y="1211"/>
                  </a:lnTo>
                  <a:lnTo>
                    <a:pt x="3006" y="1261"/>
                  </a:lnTo>
                  <a:lnTo>
                    <a:pt x="2999" y="1310"/>
                  </a:lnTo>
                  <a:lnTo>
                    <a:pt x="2990" y="1358"/>
                  </a:lnTo>
                  <a:lnTo>
                    <a:pt x="2982" y="1407"/>
                  </a:lnTo>
                  <a:lnTo>
                    <a:pt x="2965" y="1480"/>
                  </a:lnTo>
                  <a:lnTo>
                    <a:pt x="2948" y="1553"/>
                  </a:lnTo>
                  <a:lnTo>
                    <a:pt x="2926" y="1624"/>
                  </a:lnTo>
                  <a:lnTo>
                    <a:pt x="2904" y="1696"/>
                  </a:lnTo>
                  <a:lnTo>
                    <a:pt x="2879" y="1767"/>
                  </a:lnTo>
                  <a:lnTo>
                    <a:pt x="2854" y="1838"/>
                  </a:lnTo>
                  <a:lnTo>
                    <a:pt x="2828" y="1907"/>
                  </a:lnTo>
                  <a:lnTo>
                    <a:pt x="2801" y="1978"/>
                  </a:lnTo>
                  <a:lnTo>
                    <a:pt x="2793" y="1985"/>
                  </a:lnTo>
                  <a:lnTo>
                    <a:pt x="2788" y="1994"/>
                  </a:lnTo>
                  <a:lnTo>
                    <a:pt x="2782" y="2005"/>
                  </a:lnTo>
                  <a:lnTo>
                    <a:pt x="2779" y="2015"/>
                  </a:lnTo>
                  <a:lnTo>
                    <a:pt x="2773" y="2025"/>
                  </a:lnTo>
                  <a:lnTo>
                    <a:pt x="2768" y="2034"/>
                  </a:lnTo>
                  <a:lnTo>
                    <a:pt x="2763" y="2044"/>
                  </a:lnTo>
                  <a:lnTo>
                    <a:pt x="2756" y="2052"/>
                  </a:lnTo>
                  <a:lnTo>
                    <a:pt x="2756" y="2071"/>
                  </a:lnTo>
                  <a:lnTo>
                    <a:pt x="2739" y="2076"/>
                  </a:lnTo>
                  <a:lnTo>
                    <a:pt x="2721" y="2083"/>
                  </a:lnTo>
                  <a:lnTo>
                    <a:pt x="2705" y="2090"/>
                  </a:lnTo>
                  <a:lnTo>
                    <a:pt x="2692" y="2100"/>
                  </a:lnTo>
                  <a:lnTo>
                    <a:pt x="2677" y="2110"/>
                  </a:lnTo>
                  <a:lnTo>
                    <a:pt x="2662" y="2120"/>
                  </a:lnTo>
                  <a:lnTo>
                    <a:pt x="2648" y="2130"/>
                  </a:lnTo>
                  <a:lnTo>
                    <a:pt x="2635" y="2140"/>
                  </a:lnTo>
                  <a:lnTo>
                    <a:pt x="2593" y="2109"/>
                  </a:lnTo>
                  <a:lnTo>
                    <a:pt x="2553" y="2077"/>
                  </a:lnTo>
                  <a:lnTo>
                    <a:pt x="2513" y="2044"/>
                  </a:lnTo>
                  <a:lnTo>
                    <a:pt x="2477" y="2008"/>
                  </a:lnTo>
                  <a:lnTo>
                    <a:pt x="2445" y="1970"/>
                  </a:lnTo>
                  <a:lnTo>
                    <a:pt x="2420" y="1927"/>
                  </a:lnTo>
                  <a:lnTo>
                    <a:pt x="2405" y="1880"/>
                  </a:lnTo>
                  <a:lnTo>
                    <a:pt x="2401" y="1828"/>
                  </a:lnTo>
                  <a:lnTo>
                    <a:pt x="2400" y="1805"/>
                  </a:lnTo>
                  <a:lnTo>
                    <a:pt x="2399" y="1781"/>
                  </a:lnTo>
                  <a:lnTo>
                    <a:pt x="2398" y="1758"/>
                  </a:lnTo>
                  <a:lnTo>
                    <a:pt x="2397" y="1736"/>
                  </a:lnTo>
                  <a:lnTo>
                    <a:pt x="2392" y="1714"/>
                  </a:lnTo>
                  <a:lnTo>
                    <a:pt x="2384" y="1696"/>
                  </a:lnTo>
                  <a:lnTo>
                    <a:pt x="2371" y="1681"/>
                  </a:lnTo>
                  <a:lnTo>
                    <a:pt x="2352" y="1670"/>
                  </a:lnTo>
                  <a:lnTo>
                    <a:pt x="2342" y="1661"/>
                  </a:lnTo>
                  <a:lnTo>
                    <a:pt x="2332" y="1656"/>
                  </a:lnTo>
                  <a:lnTo>
                    <a:pt x="2321" y="1654"/>
                  </a:lnTo>
                  <a:lnTo>
                    <a:pt x="2311" y="1654"/>
                  </a:lnTo>
                  <a:lnTo>
                    <a:pt x="2299" y="1654"/>
                  </a:lnTo>
                  <a:lnTo>
                    <a:pt x="2287" y="1656"/>
                  </a:lnTo>
                  <a:lnTo>
                    <a:pt x="2276" y="1657"/>
                  </a:lnTo>
                  <a:lnTo>
                    <a:pt x="2264" y="1659"/>
                  </a:lnTo>
                  <a:lnTo>
                    <a:pt x="2272" y="1637"/>
                  </a:lnTo>
                  <a:lnTo>
                    <a:pt x="2280" y="1616"/>
                  </a:lnTo>
                  <a:lnTo>
                    <a:pt x="2288" y="1595"/>
                  </a:lnTo>
                  <a:lnTo>
                    <a:pt x="2299" y="1575"/>
                  </a:lnTo>
                  <a:lnTo>
                    <a:pt x="2307" y="1554"/>
                  </a:lnTo>
                  <a:lnTo>
                    <a:pt x="2317" y="1534"/>
                  </a:lnTo>
                  <a:lnTo>
                    <a:pt x="2327" y="1513"/>
                  </a:lnTo>
                  <a:lnTo>
                    <a:pt x="2340" y="1495"/>
                  </a:lnTo>
                  <a:lnTo>
                    <a:pt x="2339" y="1483"/>
                  </a:lnTo>
                  <a:lnTo>
                    <a:pt x="2336" y="1475"/>
                  </a:lnTo>
                  <a:lnTo>
                    <a:pt x="2329" y="1467"/>
                  </a:lnTo>
                  <a:lnTo>
                    <a:pt x="2324" y="1460"/>
                  </a:lnTo>
                  <a:lnTo>
                    <a:pt x="2315" y="1460"/>
                  </a:lnTo>
                  <a:lnTo>
                    <a:pt x="2297" y="1487"/>
                  </a:lnTo>
                  <a:lnTo>
                    <a:pt x="2284" y="1516"/>
                  </a:lnTo>
                  <a:lnTo>
                    <a:pt x="2270" y="1547"/>
                  </a:lnTo>
                  <a:lnTo>
                    <a:pt x="2257" y="1577"/>
                  </a:lnTo>
                  <a:lnTo>
                    <a:pt x="2241" y="1604"/>
                  </a:lnTo>
                  <a:lnTo>
                    <a:pt x="2224" y="1633"/>
                  </a:lnTo>
                  <a:lnTo>
                    <a:pt x="2201" y="1657"/>
                  </a:lnTo>
                  <a:lnTo>
                    <a:pt x="2175" y="1681"/>
                  </a:lnTo>
                  <a:lnTo>
                    <a:pt x="2158" y="1701"/>
                  </a:lnTo>
                  <a:lnTo>
                    <a:pt x="2145" y="1723"/>
                  </a:lnTo>
                  <a:lnTo>
                    <a:pt x="2135" y="1746"/>
                  </a:lnTo>
                  <a:lnTo>
                    <a:pt x="2128" y="1771"/>
                  </a:lnTo>
                  <a:lnTo>
                    <a:pt x="2121" y="1794"/>
                  </a:lnTo>
                  <a:lnTo>
                    <a:pt x="2117" y="1819"/>
                  </a:lnTo>
                  <a:lnTo>
                    <a:pt x="2110" y="1844"/>
                  </a:lnTo>
                  <a:lnTo>
                    <a:pt x="2103" y="1869"/>
                  </a:lnTo>
                  <a:lnTo>
                    <a:pt x="2092" y="1834"/>
                  </a:lnTo>
                  <a:lnTo>
                    <a:pt x="2084" y="1800"/>
                  </a:lnTo>
                  <a:lnTo>
                    <a:pt x="2076" y="1765"/>
                  </a:lnTo>
                  <a:lnTo>
                    <a:pt x="2069" y="1729"/>
                  </a:lnTo>
                  <a:lnTo>
                    <a:pt x="2062" y="1693"/>
                  </a:lnTo>
                  <a:lnTo>
                    <a:pt x="2057" y="1656"/>
                  </a:lnTo>
                  <a:lnTo>
                    <a:pt x="2053" y="1621"/>
                  </a:lnTo>
                  <a:lnTo>
                    <a:pt x="2049" y="1587"/>
                  </a:lnTo>
                  <a:lnTo>
                    <a:pt x="2049" y="1563"/>
                  </a:lnTo>
                  <a:lnTo>
                    <a:pt x="2051" y="1540"/>
                  </a:lnTo>
                  <a:lnTo>
                    <a:pt x="2052" y="1516"/>
                  </a:lnTo>
                  <a:lnTo>
                    <a:pt x="2054" y="1494"/>
                  </a:lnTo>
                  <a:lnTo>
                    <a:pt x="2055" y="1470"/>
                  </a:lnTo>
                  <a:lnTo>
                    <a:pt x="2059" y="1448"/>
                  </a:lnTo>
                  <a:lnTo>
                    <a:pt x="2062" y="1427"/>
                  </a:lnTo>
                  <a:lnTo>
                    <a:pt x="2068" y="1407"/>
                  </a:lnTo>
                  <a:lnTo>
                    <a:pt x="2064" y="1398"/>
                  </a:lnTo>
                  <a:lnTo>
                    <a:pt x="2061" y="1392"/>
                  </a:lnTo>
                  <a:lnTo>
                    <a:pt x="2056" y="1388"/>
                  </a:lnTo>
                  <a:lnTo>
                    <a:pt x="2052" y="1384"/>
                  </a:lnTo>
                  <a:lnTo>
                    <a:pt x="2041" y="1377"/>
                  </a:lnTo>
                  <a:lnTo>
                    <a:pt x="2030" y="1371"/>
                  </a:lnTo>
                  <a:lnTo>
                    <a:pt x="1999" y="1336"/>
                  </a:lnTo>
                  <a:lnTo>
                    <a:pt x="1971" y="1302"/>
                  </a:lnTo>
                  <a:lnTo>
                    <a:pt x="1943" y="1264"/>
                  </a:lnTo>
                  <a:lnTo>
                    <a:pt x="1918" y="1226"/>
                  </a:lnTo>
                  <a:lnTo>
                    <a:pt x="1894" y="1186"/>
                  </a:lnTo>
                  <a:lnTo>
                    <a:pt x="1874" y="1146"/>
                  </a:lnTo>
                  <a:lnTo>
                    <a:pt x="1856" y="1106"/>
                  </a:lnTo>
                  <a:lnTo>
                    <a:pt x="1843" y="1066"/>
                  </a:lnTo>
                  <a:lnTo>
                    <a:pt x="1836" y="1054"/>
                  </a:lnTo>
                  <a:lnTo>
                    <a:pt x="1829" y="1044"/>
                  </a:lnTo>
                  <a:lnTo>
                    <a:pt x="1823" y="1032"/>
                  </a:lnTo>
                  <a:lnTo>
                    <a:pt x="1819" y="1021"/>
                  </a:lnTo>
                  <a:lnTo>
                    <a:pt x="1813" y="1010"/>
                  </a:lnTo>
                  <a:lnTo>
                    <a:pt x="1810" y="999"/>
                  </a:lnTo>
                  <a:lnTo>
                    <a:pt x="1806" y="986"/>
                  </a:lnTo>
                  <a:lnTo>
                    <a:pt x="1805" y="974"/>
                  </a:lnTo>
                  <a:lnTo>
                    <a:pt x="1794" y="938"/>
                  </a:lnTo>
                  <a:lnTo>
                    <a:pt x="1782" y="900"/>
                  </a:lnTo>
                  <a:lnTo>
                    <a:pt x="1771" y="861"/>
                  </a:lnTo>
                  <a:lnTo>
                    <a:pt x="1763" y="822"/>
                  </a:lnTo>
                  <a:lnTo>
                    <a:pt x="1756" y="782"/>
                  </a:lnTo>
                  <a:lnTo>
                    <a:pt x="1755" y="742"/>
                  </a:lnTo>
                  <a:lnTo>
                    <a:pt x="1758" y="703"/>
                  </a:lnTo>
                  <a:lnTo>
                    <a:pt x="1770" y="667"/>
                  </a:lnTo>
                  <a:lnTo>
                    <a:pt x="1765" y="660"/>
                  </a:lnTo>
                  <a:lnTo>
                    <a:pt x="1764" y="653"/>
                  </a:lnTo>
                  <a:lnTo>
                    <a:pt x="1765" y="646"/>
                  </a:lnTo>
                  <a:lnTo>
                    <a:pt x="1768" y="640"/>
                  </a:lnTo>
                  <a:lnTo>
                    <a:pt x="1771" y="633"/>
                  </a:lnTo>
                  <a:lnTo>
                    <a:pt x="1772" y="627"/>
                  </a:lnTo>
                  <a:lnTo>
                    <a:pt x="1770" y="621"/>
                  </a:lnTo>
                  <a:lnTo>
                    <a:pt x="1764" y="615"/>
                  </a:lnTo>
                  <a:lnTo>
                    <a:pt x="1749" y="612"/>
                  </a:lnTo>
                  <a:lnTo>
                    <a:pt x="1740" y="615"/>
                  </a:lnTo>
                  <a:lnTo>
                    <a:pt x="1733" y="622"/>
                  </a:lnTo>
                  <a:lnTo>
                    <a:pt x="1730" y="633"/>
                  </a:lnTo>
                  <a:lnTo>
                    <a:pt x="1724" y="643"/>
                  </a:lnTo>
                  <a:lnTo>
                    <a:pt x="1718" y="655"/>
                  </a:lnTo>
                  <a:lnTo>
                    <a:pt x="1709" y="662"/>
                  </a:lnTo>
                  <a:lnTo>
                    <a:pt x="1698" y="667"/>
                  </a:lnTo>
                  <a:lnTo>
                    <a:pt x="1658" y="698"/>
                  </a:lnTo>
                  <a:lnTo>
                    <a:pt x="1615" y="723"/>
                  </a:lnTo>
                  <a:lnTo>
                    <a:pt x="1571" y="743"/>
                  </a:lnTo>
                  <a:lnTo>
                    <a:pt x="1525" y="761"/>
                  </a:lnTo>
                  <a:lnTo>
                    <a:pt x="1477" y="775"/>
                  </a:lnTo>
                  <a:lnTo>
                    <a:pt x="1430" y="789"/>
                  </a:lnTo>
                  <a:lnTo>
                    <a:pt x="1383" y="805"/>
                  </a:lnTo>
                  <a:lnTo>
                    <a:pt x="1340" y="822"/>
                  </a:lnTo>
                  <a:lnTo>
                    <a:pt x="1246" y="846"/>
                  </a:lnTo>
                  <a:lnTo>
                    <a:pt x="1152" y="867"/>
                  </a:lnTo>
                  <a:lnTo>
                    <a:pt x="1059" y="885"/>
                  </a:lnTo>
                  <a:lnTo>
                    <a:pt x="965" y="902"/>
                  </a:lnTo>
                  <a:lnTo>
                    <a:pt x="870" y="918"/>
                  </a:lnTo>
                  <a:lnTo>
                    <a:pt x="777" y="937"/>
                  </a:lnTo>
                  <a:lnTo>
                    <a:pt x="684" y="957"/>
                  </a:lnTo>
                  <a:lnTo>
                    <a:pt x="593" y="983"/>
                  </a:lnTo>
                  <a:lnTo>
                    <a:pt x="587" y="978"/>
                  </a:lnTo>
                  <a:lnTo>
                    <a:pt x="573" y="986"/>
                  </a:lnTo>
                  <a:lnTo>
                    <a:pt x="558" y="994"/>
                  </a:lnTo>
                  <a:lnTo>
                    <a:pt x="542" y="999"/>
                  </a:lnTo>
                  <a:lnTo>
                    <a:pt x="526" y="1005"/>
                  </a:lnTo>
                  <a:lnTo>
                    <a:pt x="509" y="1008"/>
                  </a:lnTo>
                  <a:lnTo>
                    <a:pt x="493" y="1014"/>
                  </a:lnTo>
                  <a:lnTo>
                    <a:pt x="477" y="1020"/>
                  </a:lnTo>
                  <a:lnTo>
                    <a:pt x="463" y="1030"/>
                  </a:lnTo>
                  <a:lnTo>
                    <a:pt x="425" y="1045"/>
                  </a:lnTo>
                  <a:lnTo>
                    <a:pt x="386" y="1064"/>
                  </a:lnTo>
                  <a:lnTo>
                    <a:pt x="348" y="1084"/>
                  </a:lnTo>
                  <a:lnTo>
                    <a:pt x="313" y="1107"/>
                  </a:lnTo>
                  <a:lnTo>
                    <a:pt x="276" y="1131"/>
                  </a:lnTo>
                  <a:lnTo>
                    <a:pt x="243" y="1159"/>
                  </a:lnTo>
                  <a:lnTo>
                    <a:pt x="212" y="1190"/>
                  </a:lnTo>
                  <a:lnTo>
                    <a:pt x="185" y="1224"/>
                  </a:lnTo>
                  <a:lnTo>
                    <a:pt x="168" y="1242"/>
                  </a:lnTo>
                  <a:lnTo>
                    <a:pt x="152" y="1259"/>
                  </a:lnTo>
                  <a:lnTo>
                    <a:pt x="134" y="1277"/>
                  </a:lnTo>
                  <a:lnTo>
                    <a:pt x="118" y="1295"/>
                  </a:lnTo>
                  <a:lnTo>
                    <a:pt x="104" y="1312"/>
                  </a:lnTo>
                  <a:lnTo>
                    <a:pt x="92" y="1331"/>
                  </a:lnTo>
                  <a:lnTo>
                    <a:pt x="82" y="1351"/>
                  </a:lnTo>
                  <a:lnTo>
                    <a:pt x="77" y="1376"/>
                  </a:lnTo>
                  <a:lnTo>
                    <a:pt x="66" y="1382"/>
                  </a:lnTo>
                  <a:lnTo>
                    <a:pt x="58" y="1394"/>
                  </a:lnTo>
                  <a:lnTo>
                    <a:pt x="54" y="1400"/>
                  </a:lnTo>
                  <a:lnTo>
                    <a:pt x="51" y="1407"/>
                  </a:lnTo>
                  <a:lnTo>
                    <a:pt x="49" y="1414"/>
                  </a:lnTo>
                  <a:lnTo>
                    <a:pt x="48" y="1421"/>
                  </a:lnTo>
                  <a:lnTo>
                    <a:pt x="57" y="1425"/>
                  </a:lnTo>
                  <a:lnTo>
                    <a:pt x="66" y="1425"/>
                  </a:lnTo>
                  <a:lnTo>
                    <a:pt x="73" y="1421"/>
                  </a:lnTo>
                  <a:lnTo>
                    <a:pt x="80" y="1415"/>
                  </a:lnTo>
                  <a:lnTo>
                    <a:pt x="85" y="1405"/>
                  </a:lnTo>
                  <a:lnTo>
                    <a:pt x="91" y="1396"/>
                  </a:lnTo>
                  <a:lnTo>
                    <a:pt x="98" y="1388"/>
                  </a:lnTo>
                  <a:lnTo>
                    <a:pt x="106" y="1384"/>
                  </a:lnTo>
                  <a:lnTo>
                    <a:pt x="138" y="1347"/>
                  </a:lnTo>
                  <a:lnTo>
                    <a:pt x="170" y="1309"/>
                  </a:lnTo>
                  <a:lnTo>
                    <a:pt x="203" y="1272"/>
                  </a:lnTo>
                  <a:lnTo>
                    <a:pt x="237" y="1237"/>
                  </a:lnTo>
                  <a:lnTo>
                    <a:pt x="271" y="1202"/>
                  </a:lnTo>
                  <a:lnTo>
                    <a:pt x="310" y="1170"/>
                  </a:lnTo>
                  <a:lnTo>
                    <a:pt x="350" y="1139"/>
                  </a:lnTo>
                  <a:lnTo>
                    <a:pt x="394" y="1113"/>
                  </a:lnTo>
                  <a:lnTo>
                    <a:pt x="372" y="1137"/>
                  </a:lnTo>
                  <a:lnTo>
                    <a:pt x="353" y="1163"/>
                  </a:lnTo>
                  <a:lnTo>
                    <a:pt x="334" y="1189"/>
                  </a:lnTo>
                  <a:lnTo>
                    <a:pt x="317" y="1217"/>
                  </a:lnTo>
                  <a:lnTo>
                    <a:pt x="300" y="1244"/>
                  </a:lnTo>
                  <a:lnTo>
                    <a:pt x="284" y="1272"/>
                  </a:lnTo>
                  <a:lnTo>
                    <a:pt x="268" y="1301"/>
                  </a:lnTo>
                  <a:lnTo>
                    <a:pt x="254" y="1329"/>
                  </a:lnTo>
                  <a:lnTo>
                    <a:pt x="242" y="1330"/>
                  </a:lnTo>
                  <a:lnTo>
                    <a:pt x="230" y="1335"/>
                  </a:lnTo>
                  <a:lnTo>
                    <a:pt x="212" y="1349"/>
                  </a:lnTo>
                  <a:lnTo>
                    <a:pt x="194" y="1363"/>
                  </a:lnTo>
                  <a:lnTo>
                    <a:pt x="176" y="1377"/>
                  </a:lnTo>
                  <a:lnTo>
                    <a:pt x="157" y="1391"/>
                  </a:lnTo>
                  <a:lnTo>
                    <a:pt x="138" y="1405"/>
                  </a:lnTo>
                  <a:lnTo>
                    <a:pt x="120" y="1421"/>
                  </a:lnTo>
                  <a:lnTo>
                    <a:pt x="102" y="1436"/>
                  </a:lnTo>
                  <a:lnTo>
                    <a:pt x="85" y="1454"/>
                  </a:lnTo>
                  <a:lnTo>
                    <a:pt x="82" y="1462"/>
                  </a:lnTo>
                  <a:lnTo>
                    <a:pt x="76" y="1470"/>
                  </a:lnTo>
                  <a:lnTo>
                    <a:pt x="70" y="1478"/>
                  </a:lnTo>
                  <a:lnTo>
                    <a:pt x="72" y="1490"/>
                  </a:lnTo>
                  <a:lnTo>
                    <a:pt x="91" y="1496"/>
                  </a:lnTo>
                  <a:lnTo>
                    <a:pt x="108" y="1495"/>
                  </a:lnTo>
                  <a:lnTo>
                    <a:pt x="122" y="1484"/>
                  </a:lnTo>
                  <a:lnTo>
                    <a:pt x="136" y="1471"/>
                  </a:lnTo>
                  <a:lnTo>
                    <a:pt x="148" y="1455"/>
                  </a:lnTo>
                  <a:lnTo>
                    <a:pt x="163" y="1438"/>
                  </a:lnTo>
                  <a:lnTo>
                    <a:pt x="178" y="1424"/>
                  </a:lnTo>
                  <a:lnTo>
                    <a:pt x="197" y="1415"/>
                  </a:lnTo>
                  <a:lnTo>
                    <a:pt x="225" y="1396"/>
                  </a:lnTo>
                  <a:lnTo>
                    <a:pt x="217" y="1411"/>
                  </a:lnTo>
                  <a:lnTo>
                    <a:pt x="210" y="1429"/>
                  </a:lnTo>
                  <a:lnTo>
                    <a:pt x="204" y="1447"/>
                  </a:lnTo>
                  <a:lnTo>
                    <a:pt x="200" y="1465"/>
                  </a:lnTo>
                  <a:lnTo>
                    <a:pt x="195" y="1483"/>
                  </a:lnTo>
                  <a:lnTo>
                    <a:pt x="190" y="1502"/>
                  </a:lnTo>
                  <a:lnTo>
                    <a:pt x="185" y="1521"/>
                  </a:lnTo>
                  <a:lnTo>
                    <a:pt x="179" y="1540"/>
                  </a:lnTo>
                  <a:lnTo>
                    <a:pt x="158" y="1542"/>
                  </a:lnTo>
                  <a:lnTo>
                    <a:pt x="140" y="1548"/>
                  </a:lnTo>
                  <a:lnTo>
                    <a:pt x="122" y="1554"/>
                  </a:lnTo>
                  <a:lnTo>
                    <a:pt x="106" y="1563"/>
                  </a:lnTo>
                  <a:lnTo>
                    <a:pt x="89" y="1571"/>
                  </a:lnTo>
                  <a:lnTo>
                    <a:pt x="74" y="1582"/>
                  </a:lnTo>
                  <a:lnTo>
                    <a:pt x="59" y="1594"/>
                  </a:lnTo>
                  <a:lnTo>
                    <a:pt x="48" y="1606"/>
                  </a:lnTo>
                  <a:lnTo>
                    <a:pt x="32" y="1507"/>
                  </a:lnTo>
                  <a:lnTo>
                    <a:pt x="19" y="1409"/>
                  </a:lnTo>
                  <a:lnTo>
                    <a:pt x="9" y="1308"/>
                  </a:lnTo>
                  <a:lnTo>
                    <a:pt x="3" y="1208"/>
                  </a:lnTo>
                  <a:lnTo>
                    <a:pt x="0" y="1106"/>
                  </a:lnTo>
                  <a:lnTo>
                    <a:pt x="2" y="1006"/>
                  </a:lnTo>
                  <a:lnTo>
                    <a:pt x="9" y="906"/>
                  </a:lnTo>
                  <a:lnTo>
                    <a:pt x="24" y="808"/>
                  </a:lnTo>
                  <a:lnTo>
                    <a:pt x="30" y="784"/>
                  </a:lnTo>
                  <a:lnTo>
                    <a:pt x="40" y="761"/>
                  </a:lnTo>
                  <a:lnTo>
                    <a:pt x="49" y="739"/>
                  </a:lnTo>
                  <a:lnTo>
                    <a:pt x="61" y="718"/>
                  </a:lnTo>
                  <a:lnTo>
                    <a:pt x="73" y="696"/>
                  </a:lnTo>
                  <a:lnTo>
                    <a:pt x="86" y="675"/>
                  </a:lnTo>
                  <a:lnTo>
                    <a:pt x="100" y="654"/>
                  </a:lnTo>
                  <a:lnTo>
                    <a:pt x="115" y="634"/>
                  </a:lnTo>
                  <a:lnTo>
                    <a:pt x="146" y="597"/>
                  </a:lnTo>
                  <a:lnTo>
                    <a:pt x="178" y="562"/>
                  </a:lnTo>
                  <a:lnTo>
                    <a:pt x="211" y="526"/>
                  </a:lnTo>
                  <a:lnTo>
                    <a:pt x="245" y="491"/>
                  </a:lnTo>
                  <a:lnTo>
                    <a:pt x="279" y="457"/>
                  </a:lnTo>
                  <a:lnTo>
                    <a:pt x="316" y="425"/>
                  </a:lnTo>
                  <a:lnTo>
                    <a:pt x="354" y="396"/>
                  </a:lnTo>
                  <a:lnTo>
                    <a:pt x="396" y="371"/>
                  </a:lnTo>
                  <a:lnTo>
                    <a:pt x="461" y="317"/>
                  </a:lnTo>
                  <a:lnTo>
                    <a:pt x="529" y="265"/>
                  </a:lnTo>
                  <a:lnTo>
                    <a:pt x="597" y="215"/>
                  </a:lnTo>
                  <a:lnTo>
                    <a:pt x="668" y="169"/>
                  </a:lnTo>
                  <a:lnTo>
                    <a:pt x="739" y="124"/>
                  </a:lnTo>
                  <a:lnTo>
                    <a:pt x="812" y="85"/>
                  </a:lnTo>
                  <a:lnTo>
                    <a:pt x="887" y="49"/>
                  </a:lnTo>
                  <a:lnTo>
                    <a:pt x="964" y="17"/>
                  </a:lnTo>
                  <a:lnTo>
                    <a:pt x="1050" y="1"/>
                  </a:lnTo>
                  <a:lnTo>
                    <a:pt x="1135" y="0"/>
                  </a:lnTo>
                  <a:lnTo>
                    <a:pt x="1219" y="11"/>
                  </a:lnTo>
                  <a:lnTo>
                    <a:pt x="1303" y="31"/>
                  </a:lnTo>
                  <a:lnTo>
                    <a:pt x="1386" y="56"/>
                  </a:lnTo>
                  <a:lnTo>
                    <a:pt x="1469" y="85"/>
                  </a:lnTo>
                  <a:lnTo>
                    <a:pt x="1550" y="115"/>
                  </a:lnTo>
                  <a:lnTo>
                    <a:pt x="1632" y="144"/>
                  </a:lnTo>
                  <a:close/>
                </a:path>
              </a:pathLst>
            </a:custGeom>
            <a:solidFill>
              <a:srgbClr val="B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572" name="Freeform 12"/>
            <p:cNvSpPr>
              <a:spLocks/>
            </p:cNvSpPr>
            <p:nvPr/>
          </p:nvSpPr>
          <p:spPr bwMode="auto">
            <a:xfrm>
              <a:off x="3860" y="3103"/>
              <a:ext cx="579" cy="577"/>
            </a:xfrm>
            <a:custGeom>
              <a:avLst/>
              <a:gdLst>
                <a:gd name="T0" fmla="*/ 1818 w 2315"/>
                <a:gd name="T1" fmla="*/ 166 h 2884"/>
                <a:gd name="T2" fmla="*/ 1916 w 2315"/>
                <a:gd name="T3" fmla="*/ 431 h 2884"/>
                <a:gd name="T4" fmla="*/ 2109 w 2315"/>
                <a:gd name="T5" fmla="*/ 742 h 2884"/>
                <a:gd name="T6" fmla="*/ 2168 w 2315"/>
                <a:gd name="T7" fmla="*/ 1143 h 2884"/>
                <a:gd name="T8" fmla="*/ 2221 w 2315"/>
                <a:gd name="T9" fmla="*/ 1395 h 2884"/>
                <a:gd name="T10" fmla="*/ 2273 w 2315"/>
                <a:gd name="T11" fmla="*/ 1565 h 2884"/>
                <a:gd name="T12" fmla="*/ 2201 w 2315"/>
                <a:gd name="T13" fmla="*/ 1685 h 2884"/>
                <a:gd name="T14" fmla="*/ 2112 w 2315"/>
                <a:gd name="T15" fmla="*/ 1762 h 2884"/>
                <a:gd name="T16" fmla="*/ 2044 w 2315"/>
                <a:gd name="T17" fmla="*/ 1867 h 2884"/>
                <a:gd name="T18" fmla="*/ 1968 w 2315"/>
                <a:gd name="T19" fmla="*/ 1978 h 2884"/>
                <a:gd name="T20" fmla="*/ 1858 w 2315"/>
                <a:gd name="T21" fmla="*/ 2125 h 2884"/>
                <a:gd name="T22" fmla="*/ 1879 w 2315"/>
                <a:gd name="T23" fmla="*/ 2303 h 2884"/>
                <a:gd name="T24" fmla="*/ 1940 w 2315"/>
                <a:gd name="T25" fmla="*/ 2397 h 2884"/>
                <a:gd name="T26" fmla="*/ 1938 w 2315"/>
                <a:gd name="T27" fmla="*/ 2474 h 2884"/>
                <a:gd name="T28" fmla="*/ 1965 w 2315"/>
                <a:gd name="T29" fmla="*/ 2540 h 2884"/>
                <a:gd name="T30" fmla="*/ 2080 w 2315"/>
                <a:gd name="T31" fmla="*/ 2587 h 2884"/>
                <a:gd name="T32" fmla="*/ 1917 w 2315"/>
                <a:gd name="T33" fmla="*/ 2716 h 2884"/>
                <a:gd name="T34" fmla="*/ 1637 w 2315"/>
                <a:gd name="T35" fmla="*/ 2858 h 2884"/>
                <a:gd name="T36" fmla="*/ 1440 w 2315"/>
                <a:gd name="T37" fmla="*/ 2884 h 2884"/>
                <a:gd name="T38" fmla="*/ 1255 w 2315"/>
                <a:gd name="T39" fmla="*/ 2858 h 2884"/>
                <a:gd name="T40" fmla="*/ 1181 w 2315"/>
                <a:gd name="T41" fmla="*/ 2804 h 2884"/>
                <a:gd name="T42" fmla="*/ 1173 w 2315"/>
                <a:gd name="T43" fmla="*/ 2763 h 2884"/>
                <a:gd name="T44" fmla="*/ 1290 w 2315"/>
                <a:gd name="T45" fmla="*/ 2769 h 2884"/>
                <a:gd name="T46" fmla="*/ 1612 w 2315"/>
                <a:gd name="T47" fmla="*/ 2649 h 2884"/>
                <a:gd name="T48" fmla="*/ 1795 w 2315"/>
                <a:gd name="T49" fmla="*/ 2510 h 2884"/>
                <a:gd name="T50" fmla="*/ 1829 w 2315"/>
                <a:gd name="T51" fmla="*/ 2463 h 2884"/>
                <a:gd name="T52" fmla="*/ 1788 w 2315"/>
                <a:gd name="T53" fmla="*/ 2427 h 2884"/>
                <a:gd name="T54" fmla="*/ 1527 w 2315"/>
                <a:gd name="T55" fmla="*/ 2639 h 2884"/>
                <a:gd name="T56" fmla="*/ 1291 w 2315"/>
                <a:gd name="T57" fmla="*/ 2720 h 2884"/>
                <a:gd name="T58" fmla="*/ 1129 w 2315"/>
                <a:gd name="T59" fmla="*/ 2713 h 2884"/>
                <a:gd name="T60" fmla="*/ 1079 w 2315"/>
                <a:gd name="T61" fmla="*/ 2705 h 2884"/>
                <a:gd name="T62" fmla="*/ 1026 w 2315"/>
                <a:gd name="T63" fmla="*/ 2681 h 2884"/>
                <a:gd name="T64" fmla="*/ 951 w 2315"/>
                <a:gd name="T65" fmla="*/ 2673 h 2884"/>
                <a:gd name="T66" fmla="*/ 841 w 2315"/>
                <a:gd name="T67" fmla="*/ 2566 h 2884"/>
                <a:gd name="T68" fmla="*/ 753 w 2315"/>
                <a:gd name="T69" fmla="*/ 2549 h 2884"/>
                <a:gd name="T70" fmla="*/ 734 w 2315"/>
                <a:gd name="T71" fmla="*/ 2489 h 2884"/>
                <a:gd name="T72" fmla="*/ 794 w 2315"/>
                <a:gd name="T73" fmla="*/ 2266 h 2884"/>
                <a:gd name="T74" fmla="*/ 809 w 2315"/>
                <a:gd name="T75" fmla="*/ 2140 h 2884"/>
                <a:gd name="T76" fmla="*/ 851 w 2315"/>
                <a:gd name="T77" fmla="*/ 2106 h 2884"/>
                <a:gd name="T78" fmla="*/ 899 w 2315"/>
                <a:gd name="T79" fmla="*/ 2091 h 2884"/>
                <a:gd name="T80" fmla="*/ 852 w 2315"/>
                <a:gd name="T81" fmla="*/ 2059 h 2884"/>
                <a:gd name="T82" fmla="*/ 783 w 2315"/>
                <a:gd name="T83" fmla="*/ 2018 h 2884"/>
                <a:gd name="T84" fmla="*/ 673 w 2315"/>
                <a:gd name="T85" fmla="*/ 1900 h 2884"/>
                <a:gd name="T86" fmla="*/ 585 w 2315"/>
                <a:gd name="T87" fmla="*/ 1895 h 2884"/>
                <a:gd name="T88" fmla="*/ 527 w 2315"/>
                <a:gd name="T89" fmla="*/ 1907 h 2884"/>
                <a:gd name="T90" fmla="*/ 503 w 2315"/>
                <a:gd name="T91" fmla="*/ 1937 h 2884"/>
                <a:gd name="T92" fmla="*/ 479 w 2315"/>
                <a:gd name="T93" fmla="*/ 2017 h 2884"/>
                <a:gd name="T94" fmla="*/ 430 w 2315"/>
                <a:gd name="T95" fmla="*/ 2262 h 2884"/>
                <a:gd name="T96" fmla="*/ 366 w 2315"/>
                <a:gd name="T97" fmla="*/ 2208 h 2884"/>
                <a:gd name="T98" fmla="*/ 163 w 2315"/>
                <a:gd name="T99" fmla="*/ 2020 h 2884"/>
                <a:gd name="T100" fmla="*/ 0 w 2315"/>
                <a:gd name="T101" fmla="*/ 1599 h 2884"/>
                <a:gd name="T102" fmla="*/ 209 w 2315"/>
                <a:gd name="T103" fmla="*/ 1053 h 2884"/>
                <a:gd name="T104" fmla="*/ 334 w 2315"/>
                <a:gd name="T105" fmla="*/ 820 h 2884"/>
                <a:gd name="T106" fmla="*/ 423 w 2315"/>
                <a:gd name="T107" fmla="*/ 579 h 2884"/>
                <a:gd name="T108" fmla="*/ 577 w 2315"/>
                <a:gd name="T109" fmla="*/ 362 h 2884"/>
                <a:gd name="T110" fmla="*/ 615 w 2315"/>
                <a:gd name="T111" fmla="*/ 328 h 2884"/>
                <a:gd name="T112" fmla="*/ 701 w 2315"/>
                <a:gd name="T113" fmla="*/ 297 h 2884"/>
                <a:gd name="T114" fmla="*/ 835 w 2315"/>
                <a:gd name="T115" fmla="*/ 277 h 2884"/>
                <a:gd name="T116" fmla="*/ 1324 w 2315"/>
                <a:gd name="T117" fmla="*/ 178 h 2884"/>
                <a:gd name="T118" fmla="*/ 1679 w 2315"/>
                <a:gd name="T119" fmla="*/ 62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5" h="2884">
                  <a:moveTo>
                    <a:pt x="1818" y="0"/>
                  </a:moveTo>
                  <a:lnTo>
                    <a:pt x="1816" y="32"/>
                  </a:lnTo>
                  <a:lnTo>
                    <a:pt x="1816" y="66"/>
                  </a:lnTo>
                  <a:lnTo>
                    <a:pt x="1815" y="99"/>
                  </a:lnTo>
                  <a:lnTo>
                    <a:pt x="1816" y="133"/>
                  </a:lnTo>
                  <a:lnTo>
                    <a:pt x="1818" y="166"/>
                  </a:lnTo>
                  <a:lnTo>
                    <a:pt x="1822" y="199"/>
                  </a:lnTo>
                  <a:lnTo>
                    <a:pt x="1828" y="231"/>
                  </a:lnTo>
                  <a:lnTo>
                    <a:pt x="1838" y="263"/>
                  </a:lnTo>
                  <a:lnTo>
                    <a:pt x="1859" y="322"/>
                  </a:lnTo>
                  <a:lnTo>
                    <a:pt x="1885" y="378"/>
                  </a:lnTo>
                  <a:lnTo>
                    <a:pt x="1916" y="431"/>
                  </a:lnTo>
                  <a:lnTo>
                    <a:pt x="1950" y="483"/>
                  </a:lnTo>
                  <a:lnTo>
                    <a:pt x="1986" y="532"/>
                  </a:lnTo>
                  <a:lnTo>
                    <a:pt x="2026" y="580"/>
                  </a:lnTo>
                  <a:lnTo>
                    <a:pt x="2068" y="626"/>
                  </a:lnTo>
                  <a:lnTo>
                    <a:pt x="2112" y="673"/>
                  </a:lnTo>
                  <a:lnTo>
                    <a:pt x="2109" y="742"/>
                  </a:lnTo>
                  <a:lnTo>
                    <a:pt x="2111" y="812"/>
                  </a:lnTo>
                  <a:lnTo>
                    <a:pt x="2117" y="879"/>
                  </a:lnTo>
                  <a:lnTo>
                    <a:pt x="2126" y="947"/>
                  </a:lnTo>
                  <a:lnTo>
                    <a:pt x="2137" y="1013"/>
                  </a:lnTo>
                  <a:lnTo>
                    <a:pt x="2152" y="1079"/>
                  </a:lnTo>
                  <a:lnTo>
                    <a:pt x="2168" y="1143"/>
                  </a:lnTo>
                  <a:lnTo>
                    <a:pt x="2188" y="1208"/>
                  </a:lnTo>
                  <a:lnTo>
                    <a:pt x="2199" y="1224"/>
                  </a:lnTo>
                  <a:lnTo>
                    <a:pt x="2193" y="1269"/>
                  </a:lnTo>
                  <a:lnTo>
                    <a:pt x="2197" y="1312"/>
                  </a:lnTo>
                  <a:lnTo>
                    <a:pt x="2205" y="1355"/>
                  </a:lnTo>
                  <a:lnTo>
                    <a:pt x="2221" y="1395"/>
                  </a:lnTo>
                  <a:lnTo>
                    <a:pt x="2239" y="1433"/>
                  </a:lnTo>
                  <a:lnTo>
                    <a:pt x="2262" y="1470"/>
                  </a:lnTo>
                  <a:lnTo>
                    <a:pt x="2287" y="1506"/>
                  </a:lnTo>
                  <a:lnTo>
                    <a:pt x="2315" y="1541"/>
                  </a:lnTo>
                  <a:lnTo>
                    <a:pt x="2293" y="1550"/>
                  </a:lnTo>
                  <a:lnTo>
                    <a:pt x="2273" y="1565"/>
                  </a:lnTo>
                  <a:lnTo>
                    <a:pt x="2255" y="1580"/>
                  </a:lnTo>
                  <a:lnTo>
                    <a:pt x="2240" y="1599"/>
                  </a:lnTo>
                  <a:lnTo>
                    <a:pt x="2225" y="1618"/>
                  </a:lnTo>
                  <a:lnTo>
                    <a:pt x="2215" y="1639"/>
                  </a:lnTo>
                  <a:lnTo>
                    <a:pt x="2207" y="1661"/>
                  </a:lnTo>
                  <a:lnTo>
                    <a:pt x="2201" y="1685"/>
                  </a:lnTo>
                  <a:lnTo>
                    <a:pt x="2196" y="1707"/>
                  </a:lnTo>
                  <a:lnTo>
                    <a:pt x="2185" y="1724"/>
                  </a:lnTo>
                  <a:lnTo>
                    <a:pt x="2169" y="1735"/>
                  </a:lnTo>
                  <a:lnTo>
                    <a:pt x="2152" y="1745"/>
                  </a:lnTo>
                  <a:lnTo>
                    <a:pt x="2132" y="1753"/>
                  </a:lnTo>
                  <a:lnTo>
                    <a:pt x="2112" y="1762"/>
                  </a:lnTo>
                  <a:lnTo>
                    <a:pt x="2095" y="1774"/>
                  </a:lnTo>
                  <a:lnTo>
                    <a:pt x="2083" y="1792"/>
                  </a:lnTo>
                  <a:lnTo>
                    <a:pt x="2068" y="1808"/>
                  </a:lnTo>
                  <a:lnTo>
                    <a:pt x="2058" y="1826"/>
                  </a:lnTo>
                  <a:lnTo>
                    <a:pt x="2048" y="1846"/>
                  </a:lnTo>
                  <a:lnTo>
                    <a:pt x="2044" y="1867"/>
                  </a:lnTo>
                  <a:lnTo>
                    <a:pt x="2037" y="1887"/>
                  </a:lnTo>
                  <a:lnTo>
                    <a:pt x="2032" y="1908"/>
                  </a:lnTo>
                  <a:lnTo>
                    <a:pt x="2027" y="1930"/>
                  </a:lnTo>
                  <a:lnTo>
                    <a:pt x="2021" y="1951"/>
                  </a:lnTo>
                  <a:lnTo>
                    <a:pt x="1994" y="1961"/>
                  </a:lnTo>
                  <a:lnTo>
                    <a:pt x="1968" y="1978"/>
                  </a:lnTo>
                  <a:lnTo>
                    <a:pt x="1943" y="1997"/>
                  </a:lnTo>
                  <a:lnTo>
                    <a:pt x="1920" y="2020"/>
                  </a:lnTo>
                  <a:lnTo>
                    <a:pt x="1899" y="2044"/>
                  </a:lnTo>
                  <a:lnTo>
                    <a:pt x="1882" y="2070"/>
                  </a:lnTo>
                  <a:lnTo>
                    <a:pt x="1867" y="2097"/>
                  </a:lnTo>
                  <a:lnTo>
                    <a:pt x="1858" y="2125"/>
                  </a:lnTo>
                  <a:lnTo>
                    <a:pt x="1853" y="2156"/>
                  </a:lnTo>
                  <a:lnTo>
                    <a:pt x="1853" y="2186"/>
                  </a:lnTo>
                  <a:lnTo>
                    <a:pt x="1854" y="2217"/>
                  </a:lnTo>
                  <a:lnTo>
                    <a:pt x="1860" y="2248"/>
                  </a:lnTo>
                  <a:lnTo>
                    <a:pt x="1868" y="2275"/>
                  </a:lnTo>
                  <a:lnTo>
                    <a:pt x="1879" y="2303"/>
                  </a:lnTo>
                  <a:lnTo>
                    <a:pt x="1893" y="2328"/>
                  </a:lnTo>
                  <a:lnTo>
                    <a:pt x="1914" y="2352"/>
                  </a:lnTo>
                  <a:lnTo>
                    <a:pt x="1919" y="2363"/>
                  </a:lnTo>
                  <a:lnTo>
                    <a:pt x="1926" y="2374"/>
                  </a:lnTo>
                  <a:lnTo>
                    <a:pt x="1933" y="2384"/>
                  </a:lnTo>
                  <a:lnTo>
                    <a:pt x="1940" y="2397"/>
                  </a:lnTo>
                  <a:lnTo>
                    <a:pt x="1943" y="2408"/>
                  </a:lnTo>
                  <a:lnTo>
                    <a:pt x="1946" y="2422"/>
                  </a:lnTo>
                  <a:lnTo>
                    <a:pt x="1944" y="2435"/>
                  </a:lnTo>
                  <a:lnTo>
                    <a:pt x="1941" y="2451"/>
                  </a:lnTo>
                  <a:lnTo>
                    <a:pt x="1939" y="2462"/>
                  </a:lnTo>
                  <a:lnTo>
                    <a:pt x="1938" y="2474"/>
                  </a:lnTo>
                  <a:lnTo>
                    <a:pt x="1938" y="2487"/>
                  </a:lnTo>
                  <a:lnTo>
                    <a:pt x="1939" y="2500"/>
                  </a:lnTo>
                  <a:lnTo>
                    <a:pt x="1941" y="2510"/>
                  </a:lnTo>
                  <a:lnTo>
                    <a:pt x="1947" y="2522"/>
                  </a:lnTo>
                  <a:lnTo>
                    <a:pt x="1954" y="2531"/>
                  </a:lnTo>
                  <a:lnTo>
                    <a:pt x="1965" y="2540"/>
                  </a:lnTo>
                  <a:lnTo>
                    <a:pt x="1981" y="2550"/>
                  </a:lnTo>
                  <a:lnTo>
                    <a:pt x="1999" y="2561"/>
                  </a:lnTo>
                  <a:lnTo>
                    <a:pt x="2019" y="2570"/>
                  </a:lnTo>
                  <a:lnTo>
                    <a:pt x="2039" y="2579"/>
                  </a:lnTo>
                  <a:lnTo>
                    <a:pt x="2059" y="2583"/>
                  </a:lnTo>
                  <a:lnTo>
                    <a:pt x="2080" y="2587"/>
                  </a:lnTo>
                  <a:lnTo>
                    <a:pt x="2101" y="2586"/>
                  </a:lnTo>
                  <a:lnTo>
                    <a:pt x="2124" y="2582"/>
                  </a:lnTo>
                  <a:lnTo>
                    <a:pt x="2075" y="2619"/>
                  </a:lnTo>
                  <a:lnTo>
                    <a:pt x="2024" y="2653"/>
                  </a:lnTo>
                  <a:lnTo>
                    <a:pt x="1971" y="2685"/>
                  </a:lnTo>
                  <a:lnTo>
                    <a:pt x="1917" y="2716"/>
                  </a:lnTo>
                  <a:lnTo>
                    <a:pt x="1861" y="2746"/>
                  </a:lnTo>
                  <a:lnTo>
                    <a:pt x="1807" y="2778"/>
                  </a:lnTo>
                  <a:lnTo>
                    <a:pt x="1752" y="2808"/>
                  </a:lnTo>
                  <a:lnTo>
                    <a:pt x="1702" y="2842"/>
                  </a:lnTo>
                  <a:lnTo>
                    <a:pt x="1669" y="2849"/>
                  </a:lnTo>
                  <a:lnTo>
                    <a:pt x="1637" y="2858"/>
                  </a:lnTo>
                  <a:lnTo>
                    <a:pt x="1604" y="2862"/>
                  </a:lnTo>
                  <a:lnTo>
                    <a:pt x="1572" y="2867"/>
                  </a:lnTo>
                  <a:lnTo>
                    <a:pt x="1539" y="2871"/>
                  </a:lnTo>
                  <a:lnTo>
                    <a:pt x="1506" y="2874"/>
                  </a:lnTo>
                  <a:lnTo>
                    <a:pt x="1472" y="2878"/>
                  </a:lnTo>
                  <a:lnTo>
                    <a:pt x="1440" y="2884"/>
                  </a:lnTo>
                  <a:lnTo>
                    <a:pt x="1410" y="2879"/>
                  </a:lnTo>
                  <a:lnTo>
                    <a:pt x="1379" y="2877"/>
                  </a:lnTo>
                  <a:lnTo>
                    <a:pt x="1347" y="2873"/>
                  </a:lnTo>
                  <a:lnTo>
                    <a:pt x="1316" y="2871"/>
                  </a:lnTo>
                  <a:lnTo>
                    <a:pt x="1285" y="2865"/>
                  </a:lnTo>
                  <a:lnTo>
                    <a:pt x="1255" y="2858"/>
                  </a:lnTo>
                  <a:lnTo>
                    <a:pt x="1226" y="2845"/>
                  </a:lnTo>
                  <a:lnTo>
                    <a:pt x="1199" y="2828"/>
                  </a:lnTo>
                  <a:lnTo>
                    <a:pt x="1186" y="2828"/>
                  </a:lnTo>
                  <a:lnTo>
                    <a:pt x="1185" y="2819"/>
                  </a:lnTo>
                  <a:lnTo>
                    <a:pt x="1183" y="2811"/>
                  </a:lnTo>
                  <a:lnTo>
                    <a:pt x="1181" y="2804"/>
                  </a:lnTo>
                  <a:lnTo>
                    <a:pt x="1179" y="2796"/>
                  </a:lnTo>
                  <a:lnTo>
                    <a:pt x="1174" y="2788"/>
                  </a:lnTo>
                  <a:lnTo>
                    <a:pt x="1170" y="2781"/>
                  </a:lnTo>
                  <a:lnTo>
                    <a:pt x="1164" y="2774"/>
                  </a:lnTo>
                  <a:lnTo>
                    <a:pt x="1159" y="2767"/>
                  </a:lnTo>
                  <a:lnTo>
                    <a:pt x="1173" y="2763"/>
                  </a:lnTo>
                  <a:lnTo>
                    <a:pt x="1190" y="2763"/>
                  </a:lnTo>
                  <a:lnTo>
                    <a:pt x="1209" y="2765"/>
                  </a:lnTo>
                  <a:lnTo>
                    <a:pt x="1229" y="2768"/>
                  </a:lnTo>
                  <a:lnTo>
                    <a:pt x="1250" y="2769"/>
                  </a:lnTo>
                  <a:lnTo>
                    <a:pt x="1270" y="2771"/>
                  </a:lnTo>
                  <a:lnTo>
                    <a:pt x="1290" y="2769"/>
                  </a:lnTo>
                  <a:lnTo>
                    <a:pt x="1309" y="2767"/>
                  </a:lnTo>
                  <a:lnTo>
                    <a:pt x="1371" y="2752"/>
                  </a:lnTo>
                  <a:lnTo>
                    <a:pt x="1434" y="2733"/>
                  </a:lnTo>
                  <a:lnTo>
                    <a:pt x="1494" y="2708"/>
                  </a:lnTo>
                  <a:lnTo>
                    <a:pt x="1555" y="2681"/>
                  </a:lnTo>
                  <a:lnTo>
                    <a:pt x="1612" y="2649"/>
                  </a:lnTo>
                  <a:lnTo>
                    <a:pt x="1669" y="2615"/>
                  </a:lnTo>
                  <a:lnTo>
                    <a:pt x="1723" y="2576"/>
                  </a:lnTo>
                  <a:lnTo>
                    <a:pt x="1776" y="2535"/>
                  </a:lnTo>
                  <a:lnTo>
                    <a:pt x="1782" y="2527"/>
                  </a:lnTo>
                  <a:lnTo>
                    <a:pt x="1789" y="2520"/>
                  </a:lnTo>
                  <a:lnTo>
                    <a:pt x="1795" y="2510"/>
                  </a:lnTo>
                  <a:lnTo>
                    <a:pt x="1800" y="2501"/>
                  </a:lnTo>
                  <a:lnTo>
                    <a:pt x="1805" y="2491"/>
                  </a:lnTo>
                  <a:lnTo>
                    <a:pt x="1811" y="2483"/>
                  </a:lnTo>
                  <a:lnTo>
                    <a:pt x="1818" y="2476"/>
                  </a:lnTo>
                  <a:lnTo>
                    <a:pt x="1828" y="2471"/>
                  </a:lnTo>
                  <a:lnTo>
                    <a:pt x="1829" y="2463"/>
                  </a:lnTo>
                  <a:lnTo>
                    <a:pt x="1829" y="2456"/>
                  </a:lnTo>
                  <a:lnTo>
                    <a:pt x="1827" y="2450"/>
                  </a:lnTo>
                  <a:lnTo>
                    <a:pt x="1824" y="2445"/>
                  </a:lnTo>
                  <a:lnTo>
                    <a:pt x="1815" y="2436"/>
                  </a:lnTo>
                  <a:lnTo>
                    <a:pt x="1806" y="2427"/>
                  </a:lnTo>
                  <a:lnTo>
                    <a:pt x="1788" y="2427"/>
                  </a:lnTo>
                  <a:lnTo>
                    <a:pt x="1755" y="2476"/>
                  </a:lnTo>
                  <a:lnTo>
                    <a:pt x="1716" y="2519"/>
                  </a:lnTo>
                  <a:lnTo>
                    <a:pt x="1672" y="2554"/>
                  </a:lnTo>
                  <a:lnTo>
                    <a:pt x="1627" y="2587"/>
                  </a:lnTo>
                  <a:lnTo>
                    <a:pt x="1576" y="2614"/>
                  </a:lnTo>
                  <a:lnTo>
                    <a:pt x="1527" y="2639"/>
                  </a:lnTo>
                  <a:lnTo>
                    <a:pt x="1476" y="2662"/>
                  </a:lnTo>
                  <a:lnTo>
                    <a:pt x="1428" y="2687"/>
                  </a:lnTo>
                  <a:lnTo>
                    <a:pt x="1394" y="2699"/>
                  </a:lnTo>
                  <a:lnTo>
                    <a:pt x="1359" y="2709"/>
                  </a:lnTo>
                  <a:lnTo>
                    <a:pt x="1325" y="2715"/>
                  </a:lnTo>
                  <a:lnTo>
                    <a:pt x="1291" y="2720"/>
                  </a:lnTo>
                  <a:lnTo>
                    <a:pt x="1255" y="2720"/>
                  </a:lnTo>
                  <a:lnTo>
                    <a:pt x="1220" y="2721"/>
                  </a:lnTo>
                  <a:lnTo>
                    <a:pt x="1183" y="2720"/>
                  </a:lnTo>
                  <a:lnTo>
                    <a:pt x="1148" y="2720"/>
                  </a:lnTo>
                  <a:lnTo>
                    <a:pt x="1138" y="2716"/>
                  </a:lnTo>
                  <a:lnTo>
                    <a:pt x="1129" y="2713"/>
                  </a:lnTo>
                  <a:lnTo>
                    <a:pt x="1118" y="2710"/>
                  </a:lnTo>
                  <a:lnTo>
                    <a:pt x="1108" y="2709"/>
                  </a:lnTo>
                  <a:lnTo>
                    <a:pt x="1100" y="2709"/>
                  </a:lnTo>
                  <a:lnTo>
                    <a:pt x="1093" y="2710"/>
                  </a:lnTo>
                  <a:lnTo>
                    <a:pt x="1086" y="2707"/>
                  </a:lnTo>
                  <a:lnTo>
                    <a:pt x="1079" y="2705"/>
                  </a:lnTo>
                  <a:lnTo>
                    <a:pt x="1071" y="2700"/>
                  </a:lnTo>
                  <a:lnTo>
                    <a:pt x="1065" y="2696"/>
                  </a:lnTo>
                  <a:lnTo>
                    <a:pt x="1058" y="2692"/>
                  </a:lnTo>
                  <a:lnTo>
                    <a:pt x="1051" y="2689"/>
                  </a:lnTo>
                  <a:lnTo>
                    <a:pt x="1038" y="2685"/>
                  </a:lnTo>
                  <a:lnTo>
                    <a:pt x="1026" y="2681"/>
                  </a:lnTo>
                  <a:lnTo>
                    <a:pt x="1013" y="2678"/>
                  </a:lnTo>
                  <a:lnTo>
                    <a:pt x="1002" y="2674"/>
                  </a:lnTo>
                  <a:lnTo>
                    <a:pt x="989" y="2670"/>
                  </a:lnTo>
                  <a:lnTo>
                    <a:pt x="977" y="2669"/>
                  </a:lnTo>
                  <a:lnTo>
                    <a:pt x="964" y="2669"/>
                  </a:lnTo>
                  <a:lnTo>
                    <a:pt x="951" y="2673"/>
                  </a:lnTo>
                  <a:lnTo>
                    <a:pt x="935" y="2648"/>
                  </a:lnTo>
                  <a:lnTo>
                    <a:pt x="919" y="2628"/>
                  </a:lnTo>
                  <a:lnTo>
                    <a:pt x="901" y="2608"/>
                  </a:lnTo>
                  <a:lnTo>
                    <a:pt x="883" y="2592"/>
                  </a:lnTo>
                  <a:lnTo>
                    <a:pt x="861" y="2576"/>
                  </a:lnTo>
                  <a:lnTo>
                    <a:pt x="841" y="2566"/>
                  </a:lnTo>
                  <a:lnTo>
                    <a:pt x="818" y="2557"/>
                  </a:lnTo>
                  <a:lnTo>
                    <a:pt x="796" y="2554"/>
                  </a:lnTo>
                  <a:lnTo>
                    <a:pt x="786" y="2549"/>
                  </a:lnTo>
                  <a:lnTo>
                    <a:pt x="775" y="2548"/>
                  </a:lnTo>
                  <a:lnTo>
                    <a:pt x="764" y="2548"/>
                  </a:lnTo>
                  <a:lnTo>
                    <a:pt x="753" y="2549"/>
                  </a:lnTo>
                  <a:lnTo>
                    <a:pt x="741" y="2550"/>
                  </a:lnTo>
                  <a:lnTo>
                    <a:pt x="731" y="2553"/>
                  </a:lnTo>
                  <a:lnTo>
                    <a:pt x="721" y="2556"/>
                  </a:lnTo>
                  <a:lnTo>
                    <a:pt x="713" y="2560"/>
                  </a:lnTo>
                  <a:lnTo>
                    <a:pt x="723" y="2524"/>
                  </a:lnTo>
                  <a:lnTo>
                    <a:pt x="734" y="2489"/>
                  </a:lnTo>
                  <a:lnTo>
                    <a:pt x="743" y="2451"/>
                  </a:lnTo>
                  <a:lnTo>
                    <a:pt x="753" y="2415"/>
                  </a:lnTo>
                  <a:lnTo>
                    <a:pt x="761" y="2376"/>
                  </a:lnTo>
                  <a:lnTo>
                    <a:pt x="770" y="2338"/>
                  </a:lnTo>
                  <a:lnTo>
                    <a:pt x="780" y="2302"/>
                  </a:lnTo>
                  <a:lnTo>
                    <a:pt x="794" y="2266"/>
                  </a:lnTo>
                  <a:lnTo>
                    <a:pt x="799" y="2246"/>
                  </a:lnTo>
                  <a:lnTo>
                    <a:pt x="805" y="2226"/>
                  </a:lnTo>
                  <a:lnTo>
                    <a:pt x="807" y="2205"/>
                  </a:lnTo>
                  <a:lnTo>
                    <a:pt x="810" y="2184"/>
                  </a:lnTo>
                  <a:lnTo>
                    <a:pt x="809" y="2162"/>
                  </a:lnTo>
                  <a:lnTo>
                    <a:pt x="809" y="2140"/>
                  </a:lnTo>
                  <a:lnTo>
                    <a:pt x="807" y="2119"/>
                  </a:lnTo>
                  <a:lnTo>
                    <a:pt x="806" y="2100"/>
                  </a:lnTo>
                  <a:lnTo>
                    <a:pt x="817" y="2099"/>
                  </a:lnTo>
                  <a:lnTo>
                    <a:pt x="828" y="2100"/>
                  </a:lnTo>
                  <a:lnTo>
                    <a:pt x="839" y="2103"/>
                  </a:lnTo>
                  <a:lnTo>
                    <a:pt x="851" y="2106"/>
                  </a:lnTo>
                  <a:lnTo>
                    <a:pt x="861" y="2107"/>
                  </a:lnTo>
                  <a:lnTo>
                    <a:pt x="873" y="2107"/>
                  </a:lnTo>
                  <a:lnTo>
                    <a:pt x="883" y="2106"/>
                  </a:lnTo>
                  <a:lnTo>
                    <a:pt x="893" y="2103"/>
                  </a:lnTo>
                  <a:lnTo>
                    <a:pt x="894" y="2096"/>
                  </a:lnTo>
                  <a:lnTo>
                    <a:pt x="899" y="2091"/>
                  </a:lnTo>
                  <a:lnTo>
                    <a:pt x="901" y="2084"/>
                  </a:lnTo>
                  <a:lnTo>
                    <a:pt x="901" y="2078"/>
                  </a:lnTo>
                  <a:lnTo>
                    <a:pt x="890" y="2066"/>
                  </a:lnTo>
                  <a:lnTo>
                    <a:pt x="877" y="2063"/>
                  </a:lnTo>
                  <a:lnTo>
                    <a:pt x="865" y="2060"/>
                  </a:lnTo>
                  <a:lnTo>
                    <a:pt x="852" y="2059"/>
                  </a:lnTo>
                  <a:lnTo>
                    <a:pt x="841" y="2058"/>
                  </a:lnTo>
                  <a:lnTo>
                    <a:pt x="828" y="2054"/>
                  </a:lnTo>
                  <a:lnTo>
                    <a:pt x="817" y="2052"/>
                  </a:lnTo>
                  <a:lnTo>
                    <a:pt x="806" y="2047"/>
                  </a:lnTo>
                  <a:lnTo>
                    <a:pt x="796" y="2042"/>
                  </a:lnTo>
                  <a:lnTo>
                    <a:pt x="783" y="2018"/>
                  </a:lnTo>
                  <a:lnTo>
                    <a:pt x="771" y="1994"/>
                  </a:lnTo>
                  <a:lnTo>
                    <a:pt x="755" y="1971"/>
                  </a:lnTo>
                  <a:lnTo>
                    <a:pt x="738" y="1951"/>
                  </a:lnTo>
                  <a:lnTo>
                    <a:pt x="717" y="1931"/>
                  </a:lnTo>
                  <a:lnTo>
                    <a:pt x="697" y="1914"/>
                  </a:lnTo>
                  <a:lnTo>
                    <a:pt x="673" y="1900"/>
                  </a:lnTo>
                  <a:lnTo>
                    <a:pt x="649" y="1892"/>
                  </a:lnTo>
                  <a:lnTo>
                    <a:pt x="635" y="1888"/>
                  </a:lnTo>
                  <a:lnTo>
                    <a:pt x="621" y="1888"/>
                  </a:lnTo>
                  <a:lnTo>
                    <a:pt x="609" y="1890"/>
                  </a:lnTo>
                  <a:lnTo>
                    <a:pt x="597" y="1893"/>
                  </a:lnTo>
                  <a:lnTo>
                    <a:pt x="585" y="1895"/>
                  </a:lnTo>
                  <a:lnTo>
                    <a:pt x="573" y="1898"/>
                  </a:lnTo>
                  <a:lnTo>
                    <a:pt x="561" y="1899"/>
                  </a:lnTo>
                  <a:lnTo>
                    <a:pt x="549" y="1900"/>
                  </a:lnTo>
                  <a:lnTo>
                    <a:pt x="541" y="1904"/>
                  </a:lnTo>
                  <a:lnTo>
                    <a:pt x="534" y="1906"/>
                  </a:lnTo>
                  <a:lnTo>
                    <a:pt x="527" y="1907"/>
                  </a:lnTo>
                  <a:lnTo>
                    <a:pt x="521" y="1908"/>
                  </a:lnTo>
                  <a:lnTo>
                    <a:pt x="514" y="1910"/>
                  </a:lnTo>
                  <a:lnTo>
                    <a:pt x="508" y="1914"/>
                  </a:lnTo>
                  <a:lnTo>
                    <a:pt x="505" y="1920"/>
                  </a:lnTo>
                  <a:lnTo>
                    <a:pt x="503" y="1931"/>
                  </a:lnTo>
                  <a:lnTo>
                    <a:pt x="503" y="1937"/>
                  </a:lnTo>
                  <a:lnTo>
                    <a:pt x="503" y="1943"/>
                  </a:lnTo>
                  <a:lnTo>
                    <a:pt x="500" y="1948"/>
                  </a:lnTo>
                  <a:lnTo>
                    <a:pt x="498" y="1954"/>
                  </a:lnTo>
                  <a:lnTo>
                    <a:pt x="491" y="1964"/>
                  </a:lnTo>
                  <a:lnTo>
                    <a:pt x="487" y="1976"/>
                  </a:lnTo>
                  <a:lnTo>
                    <a:pt x="479" y="2017"/>
                  </a:lnTo>
                  <a:lnTo>
                    <a:pt x="473" y="2058"/>
                  </a:lnTo>
                  <a:lnTo>
                    <a:pt x="466" y="2099"/>
                  </a:lnTo>
                  <a:lnTo>
                    <a:pt x="459" y="2142"/>
                  </a:lnTo>
                  <a:lnTo>
                    <a:pt x="450" y="2182"/>
                  </a:lnTo>
                  <a:lnTo>
                    <a:pt x="442" y="2222"/>
                  </a:lnTo>
                  <a:lnTo>
                    <a:pt x="430" y="2262"/>
                  </a:lnTo>
                  <a:lnTo>
                    <a:pt x="420" y="2302"/>
                  </a:lnTo>
                  <a:lnTo>
                    <a:pt x="405" y="2288"/>
                  </a:lnTo>
                  <a:lnTo>
                    <a:pt x="395" y="2271"/>
                  </a:lnTo>
                  <a:lnTo>
                    <a:pt x="385" y="2250"/>
                  </a:lnTo>
                  <a:lnTo>
                    <a:pt x="377" y="2230"/>
                  </a:lnTo>
                  <a:lnTo>
                    <a:pt x="366" y="2208"/>
                  </a:lnTo>
                  <a:lnTo>
                    <a:pt x="356" y="2188"/>
                  </a:lnTo>
                  <a:lnTo>
                    <a:pt x="342" y="2168"/>
                  </a:lnTo>
                  <a:lnTo>
                    <a:pt x="326" y="2152"/>
                  </a:lnTo>
                  <a:lnTo>
                    <a:pt x="268" y="2113"/>
                  </a:lnTo>
                  <a:lnTo>
                    <a:pt x="214" y="2070"/>
                  </a:lnTo>
                  <a:lnTo>
                    <a:pt x="163" y="2020"/>
                  </a:lnTo>
                  <a:lnTo>
                    <a:pt x="118" y="1965"/>
                  </a:lnTo>
                  <a:lnTo>
                    <a:pt x="78" y="1905"/>
                  </a:lnTo>
                  <a:lnTo>
                    <a:pt x="46" y="1841"/>
                  </a:lnTo>
                  <a:lnTo>
                    <a:pt x="22" y="1773"/>
                  </a:lnTo>
                  <a:lnTo>
                    <a:pt x="9" y="1703"/>
                  </a:lnTo>
                  <a:lnTo>
                    <a:pt x="0" y="1599"/>
                  </a:lnTo>
                  <a:lnTo>
                    <a:pt x="8" y="1499"/>
                  </a:lnTo>
                  <a:lnTo>
                    <a:pt x="28" y="1401"/>
                  </a:lnTo>
                  <a:lnTo>
                    <a:pt x="61" y="1309"/>
                  </a:lnTo>
                  <a:lnTo>
                    <a:pt x="102" y="1219"/>
                  </a:lnTo>
                  <a:lnTo>
                    <a:pt x="153" y="1135"/>
                  </a:lnTo>
                  <a:lnTo>
                    <a:pt x="209" y="1053"/>
                  </a:lnTo>
                  <a:lnTo>
                    <a:pt x="269" y="978"/>
                  </a:lnTo>
                  <a:lnTo>
                    <a:pt x="288" y="949"/>
                  </a:lnTo>
                  <a:lnTo>
                    <a:pt x="304" y="919"/>
                  </a:lnTo>
                  <a:lnTo>
                    <a:pt x="315" y="886"/>
                  </a:lnTo>
                  <a:lnTo>
                    <a:pt x="326" y="854"/>
                  </a:lnTo>
                  <a:lnTo>
                    <a:pt x="334" y="820"/>
                  </a:lnTo>
                  <a:lnTo>
                    <a:pt x="345" y="786"/>
                  </a:lnTo>
                  <a:lnTo>
                    <a:pt x="355" y="752"/>
                  </a:lnTo>
                  <a:lnTo>
                    <a:pt x="369" y="720"/>
                  </a:lnTo>
                  <a:lnTo>
                    <a:pt x="383" y="672"/>
                  </a:lnTo>
                  <a:lnTo>
                    <a:pt x="403" y="626"/>
                  </a:lnTo>
                  <a:lnTo>
                    <a:pt x="423" y="579"/>
                  </a:lnTo>
                  <a:lnTo>
                    <a:pt x="447" y="535"/>
                  </a:lnTo>
                  <a:lnTo>
                    <a:pt x="474" y="490"/>
                  </a:lnTo>
                  <a:lnTo>
                    <a:pt x="505" y="448"/>
                  </a:lnTo>
                  <a:lnTo>
                    <a:pt x="538" y="407"/>
                  </a:lnTo>
                  <a:lnTo>
                    <a:pt x="575" y="369"/>
                  </a:lnTo>
                  <a:lnTo>
                    <a:pt x="577" y="362"/>
                  </a:lnTo>
                  <a:lnTo>
                    <a:pt x="578" y="355"/>
                  </a:lnTo>
                  <a:lnTo>
                    <a:pt x="577" y="347"/>
                  </a:lnTo>
                  <a:lnTo>
                    <a:pt x="579" y="341"/>
                  </a:lnTo>
                  <a:lnTo>
                    <a:pt x="591" y="336"/>
                  </a:lnTo>
                  <a:lnTo>
                    <a:pt x="604" y="333"/>
                  </a:lnTo>
                  <a:lnTo>
                    <a:pt x="615" y="328"/>
                  </a:lnTo>
                  <a:lnTo>
                    <a:pt x="628" y="323"/>
                  </a:lnTo>
                  <a:lnTo>
                    <a:pt x="639" y="317"/>
                  </a:lnTo>
                  <a:lnTo>
                    <a:pt x="652" y="313"/>
                  </a:lnTo>
                  <a:lnTo>
                    <a:pt x="666" y="307"/>
                  </a:lnTo>
                  <a:lnTo>
                    <a:pt x="681" y="302"/>
                  </a:lnTo>
                  <a:lnTo>
                    <a:pt x="701" y="297"/>
                  </a:lnTo>
                  <a:lnTo>
                    <a:pt x="723" y="294"/>
                  </a:lnTo>
                  <a:lnTo>
                    <a:pt x="745" y="289"/>
                  </a:lnTo>
                  <a:lnTo>
                    <a:pt x="767" y="285"/>
                  </a:lnTo>
                  <a:lnTo>
                    <a:pt x="789" y="282"/>
                  </a:lnTo>
                  <a:lnTo>
                    <a:pt x="812" y="280"/>
                  </a:lnTo>
                  <a:lnTo>
                    <a:pt x="835" y="277"/>
                  </a:lnTo>
                  <a:lnTo>
                    <a:pt x="858" y="277"/>
                  </a:lnTo>
                  <a:lnTo>
                    <a:pt x="951" y="263"/>
                  </a:lnTo>
                  <a:lnTo>
                    <a:pt x="1045" y="247"/>
                  </a:lnTo>
                  <a:lnTo>
                    <a:pt x="1139" y="225"/>
                  </a:lnTo>
                  <a:lnTo>
                    <a:pt x="1233" y="204"/>
                  </a:lnTo>
                  <a:lnTo>
                    <a:pt x="1324" y="178"/>
                  </a:lnTo>
                  <a:lnTo>
                    <a:pt x="1416" y="152"/>
                  </a:lnTo>
                  <a:lnTo>
                    <a:pt x="1507" y="123"/>
                  </a:lnTo>
                  <a:lnTo>
                    <a:pt x="1597" y="95"/>
                  </a:lnTo>
                  <a:lnTo>
                    <a:pt x="1623" y="83"/>
                  </a:lnTo>
                  <a:lnTo>
                    <a:pt x="1651" y="72"/>
                  </a:lnTo>
                  <a:lnTo>
                    <a:pt x="1679" y="62"/>
                  </a:lnTo>
                  <a:lnTo>
                    <a:pt x="1708" y="51"/>
                  </a:lnTo>
                  <a:lnTo>
                    <a:pt x="1735" y="39"/>
                  </a:lnTo>
                  <a:lnTo>
                    <a:pt x="1763" y="27"/>
                  </a:lnTo>
                  <a:lnTo>
                    <a:pt x="1790" y="13"/>
                  </a:lnTo>
                  <a:lnTo>
                    <a:pt x="1818" y="0"/>
                  </a:lnTo>
                  <a:close/>
                </a:path>
              </a:pathLst>
            </a:custGeom>
            <a:solidFill>
              <a:srgbClr val="FFD6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573" name="Freeform 13"/>
            <p:cNvSpPr>
              <a:spLocks/>
            </p:cNvSpPr>
            <p:nvPr/>
          </p:nvSpPr>
          <p:spPr bwMode="auto">
            <a:xfrm>
              <a:off x="4219" y="3130"/>
              <a:ext cx="102" cy="85"/>
            </a:xfrm>
            <a:custGeom>
              <a:avLst/>
              <a:gdLst>
                <a:gd name="T0" fmla="*/ 380 w 408"/>
                <a:gd name="T1" fmla="*/ 208 h 422"/>
                <a:gd name="T2" fmla="*/ 398 w 408"/>
                <a:gd name="T3" fmla="*/ 266 h 422"/>
                <a:gd name="T4" fmla="*/ 407 w 408"/>
                <a:gd name="T5" fmla="*/ 328 h 422"/>
                <a:gd name="T6" fmla="*/ 406 w 408"/>
                <a:gd name="T7" fmla="*/ 389 h 422"/>
                <a:gd name="T8" fmla="*/ 402 w 408"/>
                <a:gd name="T9" fmla="*/ 422 h 422"/>
                <a:gd name="T10" fmla="*/ 383 w 408"/>
                <a:gd name="T11" fmla="*/ 364 h 422"/>
                <a:gd name="T12" fmla="*/ 371 w 408"/>
                <a:gd name="T13" fmla="*/ 304 h 422"/>
                <a:gd name="T14" fmla="*/ 358 w 408"/>
                <a:gd name="T15" fmla="*/ 242 h 422"/>
                <a:gd name="T16" fmla="*/ 336 w 408"/>
                <a:gd name="T17" fmla="*/ 188 h 422"/>
                <a:gd name="T18" fmla="*/ 316 w 408"/>
                <a:gd name="T19" fmla="*/ 151 h 422"/>
                <a:gd name="T20" fmla="*/ 300 w 408"/>
                <a:gd name="T21" fmla="*/ 112 h 422"/>
                <a:gd name="T22" fmla="*/ 281 w 408"/>
                <a:gd name="T23" fmla="*/ 75 h 422"/>
                <a:gd name="T24" fmla="*/ 255 w 408"/>
                <a:gd name="T25" fmla="*/ 47 h 422"/>
                <a:gd name="T26" fmla="*/ 222 w 408"/>
                <a:gd name="T27" fmla="*/ 42 h 422"/>
                <a:gd name="T28" fmla="*/ 188 w 408"/>
                <a:gd name="T29" fmla="*/ 52 h 422"/>
                <a:gd name="T30" fmla="*/ 155 w 408"/>
                <a:gd name="T31" fmla="*/ 68 h 422"/>
                <a:gd name="T32" fmla="*/ 126 w 408"/>
                <a:gd name="T33" fmla="*/ 89 h 422"/>
                <a:gd name="T34" fmla="*/ 103 w 408"/>
                <a:gd name="T35" fmla="*/ 116 h 422"/>
                <a:gd name="T36" fmla="*/ 80 w 408"/>
                <a:gd name="T37" fmla="*/ 144 h 422"/>
                <a:gd name="T38" fmla="*/ 57 w 408"/>
                <a:gd name="T39" fmla="*/ 172 h 422"/>
                <a:gd name="T40" fmla="*/ 42 w 408"/>
                <a:gd name="T41" fmla="*/ 202 h 422"/>
                <a:gd name="T42" fmla="*/ 25 w 408"/>
                <a:gd name="T43" fmla="*/ 211 h 422"/>
                <a:gd name="T44" fmla="*/ 16 w 408"/>
                <a:gd name="T45" fmla="*/ 213 h 422"/>
                <a:gd name="T46" fmla="*/ 4 w 408"/>
                <a:gd name="T47" fmla="*/ 211 h 422"/>
                <a:gd name="T48" fmla="*/ 2 w 408"/>
                <a:gd name="T49" fmla="*/ 191 h 422"/>
                <a:gd name="T50" fmla="*/ 10 w 408"/>
                <a:gd name="T51" fmla="*/ 169 h 422"/>
                <a:gd name="T52" fmla="*/ 51 w 408"/>
                <a:gd name="T53" fmla="*/ 112 h 422"/>
                <a:gd name="T54" fmla="*/ 100 w 408"/>
                <a:gd name="T55" fmla="*/ 60 h 422"/>
                <a:gd name="T56" fmla="*/ 156 w 408"/>
                <a:gd name="T57" fmla="*/ 20 h 422"/>
                <a:gd name="T58" fmla="*/ 225 w 408"/>
                <a:gd name="T59" fmla="*/ 0 h 422"/>
                <a:gd name="T60" fmla="*/ 280 w 408"/>
                <a:gd name="T61" fmla="*/ 23 h 422"/>
                <a:gd name="T62" fmla="*/ 321 w 408"/>
                <a:gd name="T63" fmla="*/ 69 h 422"/>
                <a:gd name="T64" fmla="*/ 348 w 408"/>
                <a:gd name="T65" fmla="*/ 126 h 422"/>
                <a:gd name="T66" fmla="*/ 370 w 408"/>
                <a:gd name="T67" fmla="*/ 18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8" h="422">
                  <a:moveTo>
                    <a:pt x="370" y="182"/>
                  </a:moveTo>
                  <a:lnTo>
                    <a:pt x="380" y="208"/>
                  </a:lnTo>
                  <a:lnTo>
                    <a:pt x="391" y="237"/>
                  </a:lnTo>
                  <a:lnTo>
                    <a:pt x="398" y="266"/>
                  </a:lnTo>
                  <a:lnTo>
                    <a:pt x="404" y="298"/>
                  </a:lnTo>
                  <a:lnTo>
                    <a:pt x="407" y="328"/>
                  </a:lnTo>
                  <a:lnTo>
                    <a:pt x="408" y="359"/>
                  </a:lnTo>
                  <a:lnTo>
                    <a:pt x="406" y="389"/>
                  </a:lnTo>
                  <a:lnTo>
                    <a:pt x="402" y="418"/>
                  </a:lnTo>
                  <a:lnTo>
                    <a:pt x="402" y="422"/>
                  </a:lnTo>
                  <a:lnTo>
                    <a:pt x="391" y="392"/>
                  </a:lnTo>
                  <a:lnTo>
                    <a:pt x="383" y="364"/>
                  </a:lnTo>
                  <a:lnTo>
                    <a:pt x="376" y="333"/>
                  </a:lnTo>
                  <a:lnTo>
                    <a:pt x="371" y="304"/>
                  </a:lnTo>
                  <a:lnTo>
                    <a:pt x="364" y="272"/>
                  </a:lnTo>
                  <a:lnTo>
                    <a:pt x="358" y="242"/>
                  </a:lnTo>
                  <a:lnTo>
                    <a:pt x="347" y="214"/>
                  </a:lnTo>
                  <a:lnTo>
                    <a:pt x="336" y="188"/>
                  </a:lnTo>
                  <a:lnTo>
                    <a:pt x="324" y="169"/>
                  </a:lnTo>
                  <a:lnTo>
                    <a:pt x="316" y="151"/>
                  </a:lnTo>
                  <a:lnTo>
                    <a:pt x="307" y="131"/>
                  </a:lnTo>
                  <a:lnTo>
                    <a:pt x="300" y="112"/>
                  </a:lnTo>
                  <a:lnTo>
                    <a:pt x="290" y="93"/>
                  </a:lnTo>
                  <a:lnTo>
                    <a:pt x="281" y="75"/>
                  </a:lnTo>
                  <a:lnTo>
                    <a:pt x="268" y="60"/>
                  </a:lnTo>
                  <a:lnTo>
                    <a:pt x="255" y="47"/>
                  </a:lnTo>
                  <a:lnTo>
                    <a:pt x="238" y="42"/>
                  </a:lnTo>
                  <a:lnTo>
                    <a:pt x="222" y="42"/>
                  </a:lnTo>
                  <a:lnTo>
                    <a:pt x="204" y="45"/>
                  </a:lnTo>
                  <a:lnTo>
                    <a:pt x="188" y="52"/>
                  </a:lnTo>
                  <a:lnTo>
                    <a:pt x="171" y="59"/>
                  </a:lnTo>
                  <a:lnTo>
                    <a:pt x="155" y="68"/>
                  </a:lnTo>
                  <a:lnTo>
                    <a:pt x="139" y="79"/>
                  </a:lnTo>
                  <a:lnTo>
                    <a:pt x="126" y="89"/>
                  </a:lnTo>
                  <a:lnTo>
                    <a:pt x="114" y="102"/>
                  </a:lnTo>
                  <a:lnTo>
                    <a:pt x="103" y="116"/>
                  </a:lnTo>
                  <a:lnTo>
                    <a:pt x="90" y="129"/>
                  </a:lnTo>
                  <a:lnTo>
                    <a:pt x="80" y="144"/>
                  </a:lnTo>
                  <a:lnTo>
                    <a:pt x="67" y="158"/>
                  </a:lnTo>
                  <a:lnTo>
                    <a:pt x="57" y="172"/>
                  </a:lnTo>
                  <a:lnTo>
                    <a:pt x="48" y="186"/>
                  </a:lnTo>
                  <a:lnTo>
                    <a:pt x="42" y="202"/>
                  </a:lnTo>
                  <a:lnTo>
                    <a:pt x="33" y="206"/>
                  </a:lnTo>
                  <a:lnTo>
                    <a:pt x="25" y="211"/>
                  </a:lnTo>
                  <a:lnTo>
                    <a:pt x="20" y="212"/>
                  </a:lnTo>
                  <a:lnTo>
                    <a:pt x="16" y="213"/>
                  </a:lnTo>
                  <a:lnTo>
                    <a:pt x="10" y="212"/>
                  </a:lnTo>
                  <a:lnTo>
                    <a:pt x="4" y="211"/>
                  </a:lnTo>
                  <a:lnTo>
                    <a:pt x="0" y="200"/>
                  </a:lnTo>
                  <a:lnTo>
                    <a:pt x="2" y="191"/>
                  </a:lnTo>
                  <a:lnTo>
                    <a:pt x="6" y="179"/>
                  </a:lnTo>
                  <a:lnTo>
                    <a:pt x="10" y="169"/>
                  </a:lnTo>
                  <a:lnTo>
                    <a:pt x="30" y="140"/>
                  </a:lnTo>
                  <a:lnTo>
                    <a:pt x="51" y="112"/>
                  </a:lnTo>
                  <a:lnTo>
                    <a:pt x="74" y="83"/>
                  </a:lnTo>
                  <a:lnTo>
                    <a:pt x="100" y="60"/>
                  </a:lnTo>
                  <a:lnTo>
                    <a:pt x="127" y="38"/>
                  </a:lnTo>
                  <a:lnTo>
                    <a:pt x="156" y="20"/>
                  </a:lnTo>
                  <a:lnTo>
                    <a:pt x="188" y="6"/>
                  </a:lnTo>
                  <a:lnTo>
                    <a:pt x="225" y="0"/>
                  </a:lnTo>
                  <a:lnTo>
                    <a:pt x="255" y="7"/>
                  </a:lnTo>
                  <a:lnTo>
                    <a:pt x="280" y="23"/>
                  </a:lnTo>
                  <a:lnTo>
                    <a:pt x="302" y="43"/>
                  </a:lnTo>
                  <a:lnTo>
                    <a:pt x="321" y="69"/>
                  </a:lnTo>
                  <a:lnTo>
                    <a:pt x="335" y="96"/>
                  </a:lnTo>
                  <a:lnTo>
                    <a:pt x="348" y="126"/>
                  </a:lnTo>
                  <a:lnTo>
                    <a:pt x="359" y="154"/>
                  </a:lnTo>
                  <a:lnTo>
                    <a:pt x="370" y="1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574" name="Freeform 14"/>
            <p:cNvSpPr>
              <a:spLocks/>
            </p:cNvSpPr>
            <p:nvPr/>
          </p:nvSpPr>
          <p:spPr bwMode="auto">
            <a:xfrm>
              <a:off x="3966" y="3190"/>
              <a:ext cx="196" cy="364"/>
            </a:xfrm>
            <a:custGeom>
              <a:avLst/>
              <a:gdLst>
                <a:gd name="T0" fmla="*/ 680 w 787"/>
                <a:gd name="T1" fmla="*/ 89 h 1820"/>
                <a:gd name="T2" fmla="*/ 657 w 787"/>
                <a:gd name="T3" fmla="*/ 170 h 1820"/>
                <a:gd name="T4" fmla="*/ 631 w 787"/>
                <a:gd name="T5" fmla="*/ 249 h 1820"/>
                <a:gd name="T6" fmla="*/ 598 w 787"/>
                <a:gd name="T7" fmla="*/ 349 h 1820"/>
                <a:gd name="T8" fmla="*/ 543 w 787"/>
                <a:gd name="T9" fmla="*/ 455 h 1820"/>
                <a:gd name="T10" fmla="*/ 427 w 787"/>
                <a:gd name="T11" fmla="*/ 554 h 1820"/>
                <a:gd name="T12" fmla="*/ 313 w 787"/>
                <a:gd name="T13" fmla="*/ 602 h 1820"/>
                <a:gd name="T14" fmla="*/ 240 w 787"/>
                <a:gd name="T15" fmla="*/ 629 h 1820"/>
                <a:gd name="T16" fmla="*/ 129 w 787"/>
                <a:gd name="T17" fmla="*/ 663 h 1820"/>
                <a:gd name="T18" fmla="*/ 62 w 787"/>
                <a:gd name="T19" fmla="*/ 772 h 1820"/>
                <a:gd name="T20" fmla="*/ 91 w 787"/>
                <a:gd name="T21" fmla="*/ 937 h 1820"/>
                <a:gd name="T22" fmla="*/ 144 w 787"/>
                <a:gd name="T23" fmla="*/ 1009 h 1820"/>
                <a:gd name="T24" fmla="*/ 161 w 787"/>
                <a:gd name="T25" fmla="*/ 1037 h 1820"/>
                <a:gd name="T26" fmla="*/ 129 w 787"/>
                <a:gd name="T27" fmla="*/ 1091 h 1820"/>
                <a:gd name="T28" fmla="*/ 96 w 787"/>
                <a:gd name="T29" fmla="*/ 1185 h 1820"/>
                <a:gd name="T30" fmla="*/ 55 w 787"/>
                <a:gd name="T31" fmla="*/ 1341 h 1820"/>
                <a:gd name="T32" fmla="*/ 384 w 787"/>
                <a:gd name="T33" fmla="*/ 1403 h 1820"/>
                <a:gd name="T34" fmla="*/ 718 w 787"/>
                <a:gd name="T35" fmla="*/ 1590 h 1820"/>
                <a:gd name="T36" fmla="*/ 743 w 787"/>
                <a:gd name="T37" fmla="*/ 1448 h 1820"/>
                <a:gd name="T38" fmla="*/ 741 w 787"/>
                <a:gd name="T39" fmla="*/ 1350 h 1820"/>
                <a:gd name="T40" fmla="*/ 773 w 787"/>
                <a:gd name="T41" fmla="*/ 1397 h 1820"/>
                <a:gd name="T42" fmla="*/ 785 w 787"/>
                <a:gd name="T43" fmla="*/ 1483 h 1820"/>
                <a:gd name="T44" fmla="*/ 774 w 787"/>
                <a:gd name="T45" fmla="*/ 1692 h 1820"/>
                <a:gd name="T46" fmla="*/ 718 w 787"/>
                <a:gd name="T47" fmla="*/ 1818 h 1820"/>
                <a:gd name="T48" fmla="*/ 711 w 787"/>
                <a:gd name="T49" fmla="*/ 1769 h 1820"/>
                <a:gd name="T50" fmla="*/ 720 w 787"/>
                <a:gd name="T51" fmla="*/ 1674 h 1820"/>
                <a:gd name="T52" fmla="*/ 564 w 787"/>
                <a:gd name="T53" fmla="*/ 1529 h 1820"/>
                <a:gd name="T54" fmla="*/ 288 w 787"/>
                <a:gd name="T55" fmla="*/ 1420 h 1820"/>
                <a:gd name="T56" fmla="*/ 173 w 787"/>
                <a:gd name="T57" fmla="*/ 1407 h 1820"/>
                <a:gd name="T58" fmla="*/ 86 w 787"/>
                <a:gd name="T59" fmla="*/ 1416 h 1820"/>
                <a:gd name="T60" fmla="*/ 30 w 787"/>
                <a:gd name="T61" fmla="*/ 1424 h 1820"/>
                <a:gd name="T62" fmla="*/ 4 w 787"/>
                <a:gd name="T63" fmla="*/ 1402 h 1820"/>
                <a:gd name="T64" fmla="*/ 0 w 787"/>
                <a:gd name="T65" fmla="*/ 1377 h 1820"/>
                <a:gd name="T66" fmla="*/ 43 w 787"/>
                <a:gd name="T67" fmla="*/ 1179 h 1820"/>
                <a:gd name="T68" fmla="*/ 68 w 787"/>
                <a:gd name="T69" fmla="*/ 999 h 1820"/>
                <a:gd name="T70" fmla="*/ 9 w 787"/>
                <a:gd name="T71" fmla="*/ 762 h 1820"/>
                <a:gd name="T72" fmla="*/ 48 w 787"/>
                <a:gd name="T73" fmla="*/ 639 h 1820"/>
                <a:gd name="T74" fmla="*/ 95 w 787"/>
                <a:gd name="T75" fmla="*/ 613 h 1820"/>
                <a:gd name="T76" fmla="*/ 296 w 787"/>
                <a:gd name="T77" fmla="*/ 566 h 1820"/>
                <a:gd name="T78" fmla="*/ 358 w 787"/>
                <a:gd name="T79" fmla="*/ 523 h 1820"/>
                <a:gd name="T80" fmla="*/ 232 w 787"/>
                <a:gd name="T81" fmla="*/ 513 h 1820"/>
                <a:gd name="T82" fmla="*/ 135 w 787"/>
                <a:gd name="T83" fmla="*/ 367 h 1820"/>
                <a:gd name="T84" fmla="*/ 150 w 787"/>
                <a:gd name="T85" fmla="*/ 192 h 1820"/>
                <a:gd name="T86" fmla="*/ 193 w 787"/>
                <a:gd name="T87" fmla="*/ 103 h 1820"/>
                <a:gd name="T88" fmla="*/ 166 w 787"/>
                <a:gd name="T89" fmla="*/ 72 h 1820"/>
                <a:gd name="T90" fmla="*/ 103 w 787"/>
                <a:gd name="T91" fmla="*/ 117 h 1820"/>
                <a:gd name="T92" fmla="*/ 70 w 787"/>
                <a:gd name="T93" fmla="*/ 82 h 1820"/>
                <a:gd name="T94" fmla="*/ 168 w 787"/>
                <a:gd name="T95" fmla="*/ 25 h 1820"/>
                <a:gd name="T96" fmla="*/ 272 w 787"/>
                <a:gd name="T97" fmla="*/ 31 h 1820"/>
                <a:gd name="T98" fmla="*/ 351 w 787"/>
                <a:gd name="T99" fmla="*/ 58 h 1820"/>
                <a:gd name="T100" fmla="*/ 423 w 787"/>
                <a:gd name="T101" fmla="*/ 86 h 1820"/>
                <a:gd name="T102" fmla="*/ 501 w 787"/>
                <a:gd name="T103" fmla="*/ 103 h 1820"/>
                <a:gd name="T104" fmla="*/ 599 w 787"/>
                <a:gd name="T105" fmla="*/ 92 h 1820"/>
                <a:gd name="T106" fmla="*/ 647 w 787"/>
                <a:gd name="T107" fmla="*/ 58 h 1820"/>
                <a:gd name="T108" fmla="*/ 656 w 787"/>
                <a:gd name="T109" fmla="*/ 4 h 1820"/>
                <a:gd name="T110" fmla="*/ 691 w 787"/>
                <a:gd name="T111" fmla="*/ 13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7" h="1820">
                  <a:moveTo>
                    <a:pt x="694" y="20"/>
                  </a:moveTo>
                  <a:lnTo>
                    <a:pt x="691" y="37"/>
                  </a:lnTo>
                  <a:lnTo>
                    <a:pt x="688" y="55"/>
                  </a:lnTo>
                  <a:lnTo>
                    <a:pt x="684" y="71"/>
                  </a:lnTo>
                  <a:lnTo>
                    <a:pt x="680" y="89"/>
                  </a:lnTo>
                  <a:lnTo>
                    <a:pt x="675" y="104"/>
                  </a:lnTo>
                  <a:lnTo>
                    <a:pt x="670" y="121"/>
                  </a:lnTo>
                  <a:lnTo>
                    <a:pt x="667" y="138"/>
                  </a:lnTo>
                  <a:lnTo>
                    <a:pt x="664" y="156"/>
                  </a:lnTo>
                  <a:lnTo>
                    <a:pt x="657" y="170"/>
                  </a:lnTo>
                  <a:lnTo>
                    <a:pt x="652" y="185"/>
                  </a:lnTo>
                  <a:lnTo>
                    <a:pt x="646" y="201"/>
                  </a:lnTo>
                  <a:lnTo>
                    <a:pt x="641" y="217"/>
                  </a:lnTo>
                  <a:lnTo>
                    <a:pt x="636" y="232"/>
                  </a:lnTo>
                  <a:lnTo>
                    <a:pt x="631" y="249"/>
                  </a:lnTo>
                  <a:lnTo>
                    <a:pt x="625" y="264"/>
                  </a:lnTo>
                  <a:lnTo>
                    <a:pt x="621" y="281"/>
                  </a:lnTo>
                  <a:lnTo>
                    <a:pt x="614" y="304"/>
                  </a:lnTo>
                  <a:lnTo>
                    <a:pt x="608" y="328"/>
                  </a:lnTo>
                  <a:lnTo>
                    <a:pt x="598" y="349"/>
                  </a:lnTo>
                  <a:lnTo>
                    <a:pt x="589" y="371"/>
                  </a:lnTo>
                  <a:lnTo>
                    <a:pt x="576" y="391"/>
                  </a:lnTo>
                  <a:lnTo>
                    <a:pt x="566" y="411"/>
                  </a:lnTo>
                  <a:lnTo>
                    <a:pt x="553" y="433"/>
                  </a:lnTo>
                  <a:lnTo>
                    <a:pt x="543" y="455"/>
                  </a:lnTo>
                  <a:lnTo>
                    <a:pt x="523" y="481"/>
                  </a:lnTo>
                  <a:lnTo>
                    <a:pt x="501" y="503"/>
                  </a:lnTo>
                  <a:lnTo>
                    <a:pt x="477" y="522"/>
                  </a:lnTo>
                  <a:lnTo>
                    <a:pt x="453" y="540"/>
                  </a:lnTo>
                  <a:lnTo>
                    <a:pt x="427" y="554"/>
                  </a:lnTo>
                  <a:lnTo>
                    <a:pt x="399" y="567"/>
                  </a:lnTo>
                  <a:lnTo>
                    <a:pt x="371" y="577"/>
                  </a:lnTo>
                  <a:lnTo>
                    <a:pt x="342" y="588"/>
                  </a:lnTo>
                  <a:lnTo>
                    <a:pt x="327" y="595"/>
                  </a:lnTo>
                  <a:lnTo>
                    <a:pt x="313" y="602"/>
                  </a:lnTo>
                  <a:lnTo>
                    <a:pt x="299" y="608"/>
                  </a:lnTo>
                  <a:lnTo>
                    <a:pt x="285" y="614"/>
                  </a:lnTo>
                  <a:lnTo>
                    <a:pt x="269" y="618"/>
                  </a:lnTo>
                  <a:lnTo>
                    <a:pt x="255" y="623"/>
                  </a:lnTo>
                  <a:lnTo>
                    <a:pt x="240" y="629"/>
                  </a:lnTo>
                  <a:lnTo>
                    <a:pt x="227" y="638"/>
                  </a:lnTo>
                  <a:lnTo>
                    <a:pt x="203" y="642"/>
                  </a:lnTo>
                  <a:lnTo>
                    <a:pt x="177" y="647"/>
                  </a:lnTo>
                  <a:lnTo>
                    <a:pt x="152" y="654"/>
                  </a:lnTo>
                  <a:lnTo>
                    <a:pt x="129" y="663"/>
                  </a:lnTo>
                  <a:lnTo>
                    <a:pt x="108" y="674"/>
                  </a:lnTo>
                  <a:lnTo>
                    <a:pt x="91" y="691"/>
                  </a:lnTo>
                  <a:lnTo>
                    <a:pt x="77" y="711"/>
                  </a:lnTo>
                  <a:lnTo>
                    <a:pt x="70" y="738"/>
                  </a:lnTo>
                  <a:lnTo>
                    <a:pt x="62" y="772"/>
                  </a:lnTo>
                  <a:lnTo>
                    <a:pt x="61" y="807"/>
                  </a:lnTo>
                  <a:lnTo>
                    <a:pt x="62" y="840"/>
                  </a:lnTo>
                  <a:lnTo>
                    <a:pt x="69" y="874"/>
                  </a:lnTo>
                  <a:lnTo>
                    <a:pt x="78" y="905"/>
                  </a:lnTo>
                  <a:lnTo>
                    <a:pt x="91" y="937"/>
                  </a:lnTo>
                  <a:lnTo>
                    <a:pt x="107" y="966"/>
                  </a:lnTo>
                  <a:lnTo>
                    <a:pt x="127" y="996"/>
                  </a:lnTo>
                  <a:lnTo>
                    <a:pt x="132" y="1000"/>
                  </a:lnTo>
                  <a:lnTo>
                    <a:pt x="137" y="1005"/>
                  </a:lnTo>
                  <a:lnTo>
                    <a:pt x="144" y="1009"/>
                  </a:lnTo>
                  <a:lnTo>
                    <a:pt x="151" y="1012"/>
                  </a:lnTo>
                  <a:lnTo>
                    <a:pt x="155" y="1016"/>
                  </a:lnTo>
                  <a:lnTo>
                    <a:pt x="159" y="1020"/>
                  </a:lnTo>
                  <a:lnTo>
                    <a:pt x="161" y="1026"/>
                  </a:lnTo>
                  <a:lnTo>
                    <a:pt x="161" y="1037"/>
                  </a:lnTo>
                  <a:lnTo>
                    <a:pt x="152" y="1045"/>
                  </a:lnTo>
                  <a:lnTo>
                    <a:pt x="145" y="1057"/>
                  </a:lnTo>
                  <a:lnTo>
                    <a:pt x="140" y="1067"/>
                  </a:lnTo>
                  <a:lnTo>
                    <a:pt x="135" y="1080"/>
                  </a:lnTo>
                  <a:lnTo>
                    <a:pt x="129" y="1091"/>
                  </a:lnTo>
                  <a:lnTo>
                    <a:pt x="125" y="1104"/>
                  </a:lnTo>
                  <a:lnTo>
                    <a:pt x="120" y="1116"/>
                  </a:lnTo>
                  <a:lnTo>
                    <a:pt x="116" y="1129"/>
                  </a:lnTo>
                  <a:lnTo>
                    <a:pt x="105" y="1156"/>
                  </a:lnTo>
                  <a:lnTo>
                    <a:pt x="96" y="1185"/>
                  </a:lnTo>
                  <a:lnTo>
                    <a:pt x="87" y="1215"/>
                  </a:lnTo>
                  <a:lnTo>
                    <a:pt x="79" y="1246"/>
                  </a:lnTo>
                  <a:lnTo>
                    <a:pt x="70" y="1277"/>
                  </a:lnTo>
                  <a:lnTo>
                    <a:pt x="62" y="1309"/>
                  </a:lnTo>
                  <a:lnTo>
                    <a:pt x="55" y="1341"/>
                  </a:lnTo>
                  <a:lnTo>
                    <a:pt x="49" y="1372"/>
                  </a:lnTo>
                  <a:lnTo>
                    <a:pt x="134" y="1364"/>
                  </a:lnTo>
                  <a:lnTo>
                    <a:pt x="219" y="1367"/>
                  </a:lnTo>
                  <a:lnTo>
                    <a:pt x="301" y="1380"/>
                  </a:lnTo>
                  <a:lnTo>
                    <a:pt x="384" y="1403"/>
                  </a:lnTo>
                  <a:lnTo>
                    <a:pt x="463" y="1433"/>
                  </a:lnTo>
                  <a:lnTo>
                    <a:pt x="542" y="1470"/>
                  </a:lnTo>
                  <a:lnTo>
                    <a:pt x="616" y="1514"/>
                  </a:lnTo>
                  <a:lnTo>
                    <a:pt x="688" y="1563"/>
                  </a:lnTo>
                  <a:lnTo>
                    <a:pt x="718" y="1590"/>
                  </a:lnTo>
                  <a:lnTo>
                    <a:pt x="728" y="1563"/>
                  </a:lnTo>
                  <a:lnTo>
                    <a:pt x="736" y="1536"/>
                  </a:lnTo>
                  <a:lnTo>
                    <a:pt x="741" y="1507"/>
                  </a:lnTo>
                  <a:lnTo>
                    <a:pt x="744" y="1478"/>
                  </a:lnTo>
                  <a:lnTo>
                    <a:pt x="743" y="1448"/>
                  </a:lnTo>
                  <a:lnTo>
                    <a:pt x="741" y="1420"/>
                  </a:lnTo>
                  <a:lnTo>
                    <a:pt x="737" y="1389"/>
                  </a:lnTo>
                  <a:lnTo>
                    <a:pt x="732" y="1361"/>
                  </a:lnTo>
                  <a:lnTo>
                    <a:pt x="734" y="1354"/>
                  </a:lnTo>
                  <a:lnTo>
                    <a:pt x="741" y="1350"/>
                  </a:lnTo>
                  <a:lnTo>
                    <a:pt x="748" y="1348"/>
                  </a:lnTo>
                  <a:lnTo>
                    <a:pt x="756" y="1352"/>
                  </a:lnTo>
                  <a:lnTo>
                    <a:pt x="764" y="1365"/>
                  </a:lnTo>
                  <a:lnTo>
                    <a:pt x="769" y="1382"/>
                  </a:lnTo>
                  <a:lnTo>
                    <a:pt x="773" y="1397"/>
                  </a:lnTo>
                  <a:lnTo>
                    <a:pt x="777" y="1415"/>
                  </a:lnTo>
                  <a:lnTo>
                    <a:pt x="779" y="1431"/>
                  </a:lnTo>
                  <a:lnTo>
                    <a:pt x="781" y="1449"/>
                  </a:lnTo>
                  <a:lnTo>
                    <a:pt x="782" y="1466"/>
                  </a:lnTo>
                  <a:lnTo>
                    <a:pt x="785" y="1483"/>
                  </a:lnTo>
                  <a:lnTo>
                    <a:pt x="785" y="1524"/>
                  </a:lnTo>
                  <a:lnTo>
                    <a:pt x="787" y="1567"/>
                  </a:lnTo>
                  <a:lnTo>
                    <a:pt x="784" y="1609"/>
                  </a:lnTo>
                  <a:lnTo>
                    <a:pt x="781" y="1652"/>
                  </a:lnTo>
                  <a:lnTo>
                    <a:pt x="774" y="1692"/>
                  </a:lnTo>
                  <a:lnTo>
                    <a:pt x="765" y="1733"/>
                  </a:lnTo>
                  <a:lnTo>
                    <a:pt x="753" y="1773"/>
                  </a:lnTo>
                  <a:lnTo>
                    <a:pt x="740" y="1813"/>
                  </a:lnTo>
                  <a:lnTo>
                    <a:pt x="729" y="1820"/>
                  </a:lnTo>
                  <a:lnTo>
                    <a:pt x="718" y="1818"/>
                  </a:lnTo>
                  <a:lnTo>
                    <a:pt x="709" y="1811"/>
                  </a:lnTo>
                  <a:lnTo>
                    <a:pt x="703" y="1805"/>
                  </a:lnTo>
                  <a:lnTo>
                    <a:pt x="701" y="1796"/>
                  </a:lnTo>
                  <a:lnTo>
                    <a:pt x="702" y="1787"/>
                  </a:lnTo>
                  <a:lnTo>
                    <a:pt x="711" y="1769"/>
                  </a:lnTo>
                  <a:lnTo>
                    <a:pt x="718" y="1753"/>
                  </a:lnTo>
                  <a:lnTo>
                    <a:pt x="721" y="1734"/>
                  </a:lnTo>
                  <a:lnTo>
                    <a:pt x="724" y="1715"/>
                  </a:lnTo>
                  <a:lnTo>
                    <a:pt x="723" y="1694"/>
                  </a:lnTo>
                  <a:lnTo>
                    <a:pt x="720" y="1674"/>
                  </a:lnTo>
                  <a:lnTo>
                    <a:pt x="716" y="1655"/>
                  </a:lnTo>
                  <a:lnTo>
                    <a:pt x="712" y="1637"/>
                  </a:lnTo>
                  <a:lnTo>
                    <a:pt x="664" y="1596"/>
                  </a:lnTo>
                  <a:lnTo>
                    <a:pt x="615" y="1561"/>
                  </a:lnTo>
                  <a:lnTo>
                    <a:pt x="564" y="1529"/>
                  </a:lnTo>
                  <a:lnTo>
                    <a:pt x="511" y="1503"/>
                  </a:lnTo>
                  <a:lnTo>
                    <a:pt x="455" y="1478"/>
                  </a:lnTo>
                  <a:lnTo>
                    <a:pt x="400" y="1457"/>
                  </a:lnTo>
                  <a:lnTo>
                    <a:pt x="344" y="1437"/>
                  </a:lnTo>
                  <a:lnTo>
                    <a:pt x="288" y="1420"/>
                  </a:lnTo>
                  <a:lnTo>
                    <a:pt x="263" y="1415"/>
                  </a:lnTo>
                  <a:lnTo>
                    <a:pt x="239" y="1411"/>
                  </a:lnTo>
                  <a:lnTo>
                    <a:pt x="216" y="1408"/>
                  </a:lnTo>
                  <a:lnTo>
                    <a:pt x="196" y="1408"/>
                  </a:lnTo>
                  <a:lnTo>
                    <a:pt x="173" y="1407"/>
                  </a:lnTo>
                  <a:lnTo>
                    <a:pt x="151" y="1407"/>
                  </a:lnTo>
                  <a:lnTo>
                    <a:pt x="129" y="1409"/>
                  </a:lnTo>
                  <a:lnTo>
                    <a:pt x="108" y="1414"/>
                  </a:lnTo>
                  <a:lnTo>
                    <a:pt x="96" y="1413"/>
                  </a:lnTo>
                  <a:lnTo>
                    <a:pt x="86" y="1416"/>
                  </a:lnTo>
                  <a:lnTo>
                    <a:pt x="75" y="1418"/>
                  </a:lnTo>
                  <a:lnTo>
                    <a:pt x="63" y="1423"/>
                  </a:lnTo>
                  <a:lnTo>
                    <a:pt x="52" y="1425"/>
                  </a:lnTo>
                  <a:lnTo>
                    <a:pt x="40" y="1427"/>
                  </a:lnTo>
                  <a:lnTo>
                    <a:pt x="30" y="1424"/>
                  </a:lnTo>
                  <a:lnTo>
                    <a:pt x="22" y="1420"/>
                  </a:lnTo>
                  <a:lnTo>
                    <a:pt x="4" y="1422"/>
                  </a:lnTo>
                  <a:lnTo>
                    <a:pt x="0" y="1414"/>
                  </a:lnTo>
                  <a:lnTo>
                    <a:pt x="1" y="1408"/>
                  </a:lnTo>
                  <a:lnTo>
                    <a:pt x="4" y="1402"/>
                  </a:lnTo>
                  <a:lnTo>
                    <a:pt x="7" y="1398"/>
                  </a:lnTo>
                  <a:lnTo>
                    <a:pt x="9" y="1394"/>
                  </a:lnTo>
                  <a:lnTo>
                    <a:pt x="11" y="1389"/>
                  </a:lnTo>
                  <a:lnTo>
                    <a:pt x="7" y="1383"/>
                  </a:lnTo>
                  <a:lnTo>
                    <a:pt x="0" y="1377"/>
                  </a:lnTo>
                  <a:lnTo>
                    <a:pt x="0" y="1325"/>
                  </a:lnTo>
                  <a:lnTo>
                    <a:pt x="9" y="1287"/>
                  </a:lnTo>
                  <a:lnTo>
                    <a:pt x="20" y="1250"/>
                  </a:lnTo>
                  <a:lnTo>
                    <a:pt x="30" y="1215"/>
                  </a:lnTo>
                  <a:lnTo>
                    <a:pt x="43" y="1179"/>
                  </a:lnTo>
                  <a:lnTo>
                    <a:pt x="53" y="1144"/>
                  </a:lnTo>
                  <a:lnTo>
                    <a:pt x="67" y="1109"/>
                  </a:lnTo>
                  <a:lnTo>
                    <a:pt x="80" y="1073"/>
                  </a:lnTo>
                  <a:lnTo>
                    <a:pt x="97" y="1039"/>
                  </a:lnTo>
                  <a:lnTo>
                    <a:pt x="68" y="999"/>
                  </a:lnTo>
                  <a:lnTo>
                    <a:pt x="44" y="956"/>
                  </a:lnTo>
                  <a:lnTo>
                    <a:pt x="25" y="910"/>
                  </a:lnTo>
                  <a:lnTo>
                    <a:pt x="14" y="861"/>
                  </a:lnTo>
                  <a:lnTo>
                    <a:pt x="8" y="812"/>
                  </a:lnTo>
                  <a:lnTo>
                    <a:pt x="9" y="762"/>
                  </a:lnTo>
                  <a:lnTo>
                    <a:pt x="16" y="713"/>
                  </a:lnTo>
                  <a:lnTo>
                    <a:pt x="32" y="666"/>
                  </a:lnTo>
                  <a:lnTo>
                    <a:pt x="36" y="655"/>
                  </a:lnTo>
                  <a:lnTo>
                    <a:pt x="43" y="647"/>
                  </a:lnTo>
                  <a:lnTo>
                    <a:pt x="48" y="639"/>
                  </a:lnTo>
                  <a:lnTo>
                    <a:pt x="57" y="633"/>
                  </a:lnTo>
                  <a:lnTo>
                    <a:pt x="64" y="626"/>
                  </a:lnTo>
                  <a:lnTo>
                    <a:pt x="75" y="621"/>
                  </a:lnTo>
                  <a:lnTo>
                    <a:pt x="85" y="616"/>
                  </a:lnTo>
                  <a:lnTo>
                    <a:pt x="95" y="613"/>
                  </a:lnTo>
                  <a:lnTo>
                    <a:pt x="134" y="602"/>
                  </a:lnTo>
                  <a:lnTo>
                    <a:pt x="174" y="594"/>
                  </a:lnTo>
                  <a:lnTo>
                    <a:pt x="215" y="586"/>
                  </a:lnTo>
                  <a:lnTo>
                    <a:pt x="256" y="577"/>
                  </a:lnTo>
                  <a:lnTo>
                    <a:pt x="296" y="566"/>
                  </a:lnTo>
                  <a:lnTo>
                    <a:pt x="336" y="553"/>
                  </a:lnTo>
                  <a:lnTo>
                    <a:pt x="373" y="535"/>
                  </a:lnTo>
                  <a:lnTo>
                    <a:pt x="409" y="514"/>
                  </a:lnTo>
                  <a:lnTo>
                    <a:pt x="383" y="519"/>
                  </a:lnTo>
                  <a:lnTo>
                    <a:pt x="358" y="523"/>
                  </a:lnTo>
                  <a:lnTo>
                    <a:pt x="333" y="524"/>
                  </a:lnTo>
                  <a:lnTo>
                    <a:pt x="309" y="526"/>
                  </a:lnTo>
                  <a:lnTo>
                    <a:pt x="283" y="522"/>
                  </a:lnTo>
                  <a:lnTo>
                    <a:pt x="257" y="519"/>
                  </a:lnTo>
                  <a:lnTo>
                    <a:pt x="232" y="513"/>
                  </a:lnTo>
                  <a:lnTo>
                    <a:pt x="207" y="506"/>
                  </a:lnTo>
                  <a:lnTo>
                    <a:pt x="181" y="475"/>
                  </a:lnTo>
                  <a:lnTo>
                    <a:pt x="160" y="442"/>
                  </a:lnTo>
                  <a:lnTo>
                    <a:pt x="144" y="404"/>
                  </a:lnTo>
                  <a:lnTo>
                    <a:pt x="135" y="367"/>
                  </a:lnTo>
                  <a:lnTo>
                    <a:pt x="129" y="327"/>
                  </a:lnTo>
                  <a:lnTo>
                    <a:pt x="129" y="287"/>
                  </a:lnTo>
                  <a:lnTo>
                    <a:pt x="133" y="248"/>
                  </a:lnTo>
                  <a:lnTo>
                    <a:pt x="143" y="211"/>
                  </a:lnTo>
                  <a:lnTo>
                    <a:pt x="150" y="192"/>
                  </a:lnTo>
                  <a:lnTo>
                    <a:pt x="159" y="175"/>
                  </a:lnTo>
                  <a:lnTo>
                    <a:pt x="168" y="157"/>
                  </a:lnTo>
                  <a:lnTo>
                    <a:pt x="177" y="139"/>
                  </a:lnTo>
                  <a:lnTo>
                    <a:pt x="185" y="121"/>
                  </a:lnTo>
                  <a:lnTo>
                    <a:pt x="193" y="103"/>
                  </a:lnTo>
                  <a:lnTo>
                    <a:pt x="201" y="85"/>
                  </a:lnTo>
                  <a:lnTo>
                    <a:pt x="211" y="68"/>
                  </a:lnTo>
                  <a:lnTo>
                    <a:pt x="195" y="65"/>
                  </a:lnTo>
                  <a:lnTo>
                    <a:pt x="180" y="68"/>
                  </a:lnTo>
                  <a:lnTo>
                    <a:pt x="166" y="72"/>
                  </a:lnTo>
                  <a:lnTo>
                    <a:pt x="153" y="80"/>
                  </a:lnTo>
                  <a:lnTo>
                    <a:pt x="140" y="89"/>
                  </a:lnTo>
                  <a:lnTo>
                    <a:pt x="127" y="98"/>
                  </a:lnTo>
                  <a:lnTo>
                    <a:pt x="115" y="108"/>
                  </a:lnTo>
                  <a:lnTo>
                    <a:pt x="103" y="117"/>
                  </a:lnTo>
                  <a:lnTo>
                    <a:pt x="93" y="116"/>
                  </a:lnTo>
                  <a:lnTo>
                    <a:pt x="83" y="113"/>
                  </a:lnTo>
                  <a:lnTo>
                    <a:pt x="73" y="110"/>
                  </a:lnTo>
                  <a:lnTo>
                    <a:pt x="68" y="104"/>
                  </a:lnTo>
                  <a:lnTo>
                    <a:pt x="70" y="82"/>
                  </a:lnTo>
                  <a:lnTo>
                    <a:pt x="87" y="66"/>
                  </a:lnTo>
                  <a:lnTo>
                    <a:pt x="107" y="53"/>
                  </a:lnTo>
                  <a:lnTo>
                    <a:pt x="126" y="43"/>
                  </a:lnTo>
                  <a:lnTo>
                    <a:pt x="148" y="33"/>
                  </a:lnTo>
                  <a:lnTo>
                    <a:pt x="168" y="25"/>
                  </a:lnTo>
                  <a:lnTo>
                    <a:pt x="192" y="20"/>
                  </a:lnTo>
                  <a:lnTo>
                    <a:pt x="216" y="17"/>
                  </a:lnTo>
                  <a:lnTo>
                    <a:pt x="243" y="18"/>
                  </a:lnTo>
                  <a:lnTo>
                    <a:pt x="256" y="24"/>
                  </a:lnTo>
                  <a:lnTo>
                    <a:pt x="272" y="31"/>
                  </a:lnTo>
                  <a:lnTo>
                    <a:pt x="287" y="38"/>
                  </a:lnTo>
                  <a:lnTo>
                    <a:pt x="303" y="45"/>
                  </a:lnTo>
                  <a:lnTo>
                    <a:pt x="318" y="50"/>
                  </a:lnTo>
                  <a:lnTo>
                    <a:pt x="334" y="55"/>
                  </a:lnTo>
                  <a:lnTo>
                    <a:pt x="351" y="58"/>
                  </a:lnTo>
                  <a:lnTo>
                    <a:pt x="368" y="62"/>
                  </a:lnTo>
                  <a:lnTo>
                    <a:pt x="380" y="70"/>
                  </a:lnTo>
                  <a:lnTo>
                    <a:pt x="393" y="77"/>
                  </a:lnTo>
                  <a:lnTo>
                    <a:pt x="407" y="82"/>
                  </a:lnTo>
                  <a:lnTo>
                    <a:pt x="423" y="86"/>
                  </a:lnTo>
                  <a:lnTo>
                    <a:pt x="438" y="89"/>
                  </a:lnTo>
                  <a:lnTo>
                    <a:pt x="454" y="91"/>
                  </a:lnTo>
                  <a:lnTo>
                    <a:pt x="468" y="95"/>
                  </a:lnTo>
                  <a:lnTo>
                    <a:pt x="481" y="100"/>
                  </a:lnTo>
                  <a:lnTo>
                    <a:pt x="501" y="103"/>
                  </a:lnTo>
                  <a:lnTo>
                    <a:pt x="520" y="103"/>
                  </a:lnTo>
                  <a:lnTo>
                    <a:pt x="540" y="102"/>
                  </a:lnTo>
                  <a:lnTo>
                    <a:pt x="560" y="99"/>
                  </a:lnTo>
                  <a:lnTo>
                    <a:pt x="579" y="96"/>
                  </a:lnTo>
                  <a:lnTo>
                    <a:pt x="599" y="92"/>
                  </a:lnTo>
                  <a:lnTo>
                    <a:pt x="617" y="89"/>
                  </a:lnTo>
                  <a:lnTo>
                    <a:pt x="638" y="86"/>
                  </a:lnTo>
                  <a:lnTo>
                    <a:pt x="641" y="78"/>
                  </a:lnTo>
                  <a:lnTo>
                    <a:pt x="646" y="69"/>
                  </a:lnTo>
                  <a:lnTo>
                    <a:pt x="647" y="58"/>
                  </a:lnTo>
                  <a:lnTo>
                    <a:pt x="649" y="47"/>
                  </a:lnTo>
                  <a:lnTo>
                    <a:pt x="651" y="36"/>
                  </a:lnTo>
                  <a:lnTo>
                    <a:pt x="652" y="25"/>
                  </a:lnTo>
                  <a:lnTo>
                    <a:pt x="653" y="13"/>
                  </a:lnTo>
                  <a:lnTo>
                    <a:pt x="656" y="4"/>
                  </a:lnTo>
                  <a:lnTo>
                    <a:pt x="667" y="0"/>
                  </a:lnTo>
                  <a:lnTo>
                    <a:pt x="679" y="3"/>
                  </a:lnTo>
                  <a:lnTo>
                    <a:pt x="684" y="4"/>
                  </a:lnTo>
                  <a:lnTo>
                    <a:pt x="688" y="9"/>
                  </a:lnTo>
                  <a:lnTo>
                    <a:pt x="691" y="13"/>
                  </a:lnTo>
                  <a:lnTo>
                    <a:pt x="69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575" name="Freeform 15"/>
            <p:cNvSpPr>
              <a:spLocks/>
            </p:cNvSpPr>
            <p:nvPr/>
          </p:nvSpPr>
          <p:spPr bwMode="auto">
            <a:xfrm>
              <a:off x="4008" y="3207"/>
              <a:ext cx="106" cy="81"/>
            </a:xfrm>
            <a:custGeom>
              <a:avLst/>
              <a:gdLst>
                <a:gd name="T0" fmla="*/ 147 w 421"/>
                <a:gd name="T1" fmla="*/ 40 h 406"/>
                <a:gd name="T2" fmla="*/ 129 w 421"/>
                <a:gd name="T3" fmla="*/ 81 h 406"/>
                <a:gd name="T4" fmla="*/ 117 w 421"/>
                <a:gd name="T5" fmla="*/ 126 h 406"/>
                <a:gd name="T6" fmla="*/ 116 w 421"/>
                <a:gd name="T7" fmla="*/ 174 h 406"/>
                <a:gd name="T8" fmla="*/ 125 w 421"/>
                <a:gd name="T9" fmla="*/ 209 h 406"/>
                <a:gd name="T10" fmla="*/ 136 w 421"/>
                <a:gd name="T11" fmla="*/ 230 h 406"/>
                <a:gd name="T12" fmla="*/ 149 w 421"/>
                <a:gd name="T13" fmla="*/ 252 h 406"/>
                <a:gd name="T14" fmla="*/ 168 w 421"/>
                <a:gd name="T15" fmla="*/ 271 h 406"/>
                <a:gd name="T16" fmla="*/ 196 w 421"/>
                <a:gd name="T17" fmla="*/ 287 h 406"/>
                <a:gd name="T18" fmla="*/ 232 w 421"/>
                <a:gd name="T19" fmla="*/ 291 h 406"/>
                <a:gd name="T20" fmla="*/ 267 w 421"/>
                <a:gd name="T21" fmla="*/ 280 h 406"/>
                <a:gd name="T22" fmla="*/ 302 w 421"/>
                <a:gd name="T23" fmla="*/ 268 h 406"/>
                <a:gd name="T24" fmla="*/ 342 w 421"/>
                <a:gd name="T25" fmla="*/ 249 h 406"/>
                <a:gd name="T26" fmla="*/ 373 w 421"/>
                <a:gd name="T27" fmla="*/ 209 h 406"/>
                <a:gd name="T28" fmla="*/ 392 w 421"/>
                <a:gd name="T29" fmla="*/ 163 h 406"/>
                <a:gd name="T30" fmla="*/ 408 w 421"/>
                <a:gd name="T31" fmla="*/ 116 h 406"/>
                <a:gd name="T32" fmla="*/ 416 w 421"/>
                <a:gd name="T33" fmla="*/ 87 h 406"/>
                <a:gd name="T34" fmla="*/ 417 w 421"/>
                <a:gd name="T35" fmla="*/ 73 h 406"/>
                <a:gd name="T36" fmla="*/ 418 w 421"/>
                <a:gd name="T37" fmla="*/ 99 h 406"/>
                <a:gd name="T38" fmla="*/ 409 w 421"/>
                <a:gd name="T39" fmla="*/ 157 h 406"/>
                <a:gd name="T40" fmla="*/ 393 w 421"/>
                <a:gd name="T41" fmla="*/ 215 h 406"/>
                <a:gd name="T42" fmla="*/ 371 w 421"/>
                <a:gd name="T43" fmla="*/ 272 h 406"/>
                <a:gd name="T44" fmla="*/ 345 w 421"/>
                <a:gd name="T45" fmla="*/ 308 h 406"/>
                <a:gd name="T46" fmla="*/ 321 w 421"/>
                <a:gd name="T47" fmla="*/ 332 h 406"/>
                <a:gd name="T48" fmla="*/ 298 w 421"/>
                <a:gd name="T49" fmla="*/ 354 h 406"/>
                <a:gd name="T50" fmla="*/ 273 w 421"/>
                <a:gd name="T51" fmla="*/ 372 h 406"/>
                <a:gd name="T52" fmla="*/ 238 w 421"/>
                <a:gd name="T53" fmla="*/ 388 h 406"/>
                <a:gd name="T54" fmla="*/ 196 w 421"/>
                <a:gd name="T55" fmla="*/ 402 h 406"/>
                <a:gd name="T56" fmla="*/ 152 w 421"/>
                <a:gd name="T57" fmla="*/ 405 h 406"/>
                <a:gd name="T58" fmla="*/ 106 w 421"/>
                <a:gd name="T59" fmla="*/ 395 h 406"/>
                <a:gd name="T60" fmla="*/ 67 w 421"/>
                <a:gd name="T61" fmla="*/ 382 h 406"/>
                <a:gd name="T62" fmla="*/ 42 w 421"/>
                <a:gd name="T63" fmla="*/ 359 h 406"/>
                <a:gd name="T64" fmla="*/ 28 w 421"/>
                <a:gd name="T65" fmla="*/ 331 h 406"/>
                <a:gd name="T66" fmla="*/ 16 w 421"/>
                <a:gd name="T67" fmla="*/ 299 h 406"/>
                <a:gd name="T68" fmla="*/ 4 w 421"/>
                <a:gd name="T69" fmla="*/ 262 h 406"/>
                <a:gd name="T70" fmla="*/ 0 w 421"/>
                <a:gd name="T71" fmla="*/ 218 h 406"/>
                <a:gd name="T72" fmla="*/ 3 w 421"/>
                <a:gd name="T73" fmla="*/ 175 h 406"/>
                <a:gd name="T74" fmla="*/ 17 w 421"/>
                <a:gd name="T75" fmla="*/ 134 h 406"/>
                <a:gd name="T76" fmla="*/ 35 w 421"/>
                <a:gd name="T77" fmla="*/ 94 h 406"/>
                <a:gd name="T78" fmla="*/ 57 w 421"/>
                <a:gd name="T79" fmla="*/ 46 h 406"/>
                <a:gd name="T80" fmla="*/ 89 w 421"/>
                <a:gd name="T81" fmla="*/ 8 h 406"/>
                <a:gd name="T82" fmla="*/ 132 w 421"/>
                <a:gd name="T83" fmla="*/ 3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1" h="406">
                  <a:moveTo>
                    <a:pt x="157" y="22"/>
                  </a:moveTo>
                  <a:lnTo>
                    <a:pt x="147" y="40"/>
                  </a:lnTo>
                  <a:lnTo>
                    <a:pt x="137" y="60"/>
                  </a:lnTo>
                  <a:lnTo>
                    <a:pt x="129" y="81"/>
                  </a:lnTo>
                  <a:lnTo>
                    <a:pt x="123" y="103"/>
                  </a:lnTo>
                  <a:lnTo>
                    <a:pt x="117" y="126"/>
                  </a:lnTo>
                  <a:lnTo>
                    <a:pt x="116" y="150"/>
                  </a:lnTo>
                  <a:lnTo>
                    <a:pt x="116" y="174"/>
                  </a:lnTo>
                  <a:lnTo>
                    <a:pt x="123" y="199"/>
                  </a:lnTo>
                  <a:lnTo>
                    <a:pt x="125" y="209"/>
                  </a:lnTo>
                  <a:lnTo>
                    <a:pt x="130" y="220"/>
                  </a:lnTo>
                  <a:lnTo>
                    <a:pt x="136" y="230"/>
                  </a:lnTo>
                  <a:lnTo>
                    <a:pt x="142" y="242"/>
                  </a:lnTo>
                  <a:lnTo>
                    <a:pt x="149" y="252"/>
                  </a:lnTo>
                  <a:lnTo>
                    <a:pt x="158" y="262"/>
                  </a:lnTo>
                  <a:lnTo>
                    <a:pt x="168" y="271"/>
                  </a:lnTo>
                  <a:lnTo>
                    <a:pt x="179" y="279"/>
                  </a:lnTo>
                  <a:lnTo>
                    <a:pt x="196" y="287"/>
                  </a:lnTo>
                  <a:lnTo>
                    <a:pt x="214" y="292"/>
                  </a:lnTo>
                  <a:lnTo>
                    <a:pt x="232" y="291"/>
                  </a:lnTo>
                  <a:lnTo>
                    <a:pt x="250" y="287"/>
                  </a:lnTo>
                  <a:lnTo>
                    <a:pt x="267" y="280"/>
                  </a:lnTo>
                  <a:lnTo>
                    <a:pt x="284" y="274"/>
                  </a:lnTo>
                  <a:lnTo>
                    <a:pt x="302" y="268"/>
                  </a:lnTo>
                  <a:lnTo>
                    <a:pt x="322" y="266"/>
                  </a:lnTo>
                  <a:lnTo>
                    <a:pt x="342" y="249"/>
                  </a:lnTo>
                  <a:lnTo>
                    <a:pt x="361" y="230"/>
                  </a:lnTo>
                  <a:lnTo>
                    <a:pt x="373" y="209"/>
                  </a:lnTo>
                  <a:lnTo>
                    <a:pt x="385" y="188"/>
                  </a:lnTo>
                  <a:lnTo>
                    <a:pt x="392" y="163"/>
                  </a:lnTo>
                  <a:lnTo>
                    <a:pt x="400" y="140"/>
                  </a:lnTo>
                  <a:lnTo>
                    <a:pt x="408" y="116"/>
                  </a:lnTo>
                  <a:lnTo>
                    <a:pt x="416" y="94"/>
                  </a:lnTo>
                  <a:lnTo>
                    <a:pt x="416" y="87"/>
                  </a:lnTo>
                  <a:lnTo>
                    <a:pt x="417" y="80"/>
                  </a:lnTo>
                  <a:lnTo>
                    <a:pt x="417" y="73"/>
                  </a:lnTo>
                  <a:lnTo>
                    <a:pt x="421" y="69"/>
                  </a:lnTo>
                  <a:lnTo>
                    <a:pt x="418" y="99"/>
                  </a:lnTo>
                  <a:lnTo>
                    <a:pt x="414" y="128"/>
                  </a:lnTo>
                  <a:lnTo>
                    <a:pt x="409" y="157"/>
                  </a:lnTo>
                  <a:lnTo>
                    <a:pt x="402" y="187"/>
                  </a:lnTo>
                  <a:lnTo>
                    <a:pt x="393" y="215"/>
                  </a:lnTo>
                  <a:lnTo>
                    <a:pt x="382" y="243"/>
                  </a:lnTo>
                  <a:lnTo>
                    <a:pt x="371" y="272"/>
                  </a:lnTo>
                  <a:lnTo>
                    <a:pt x="358" y="301"/>
                  </a:lnTo>
                  <a:lnTo>
                    <a:pt x="345" y="308"/>
                  </a:lnTo>
                  <a:lnTo>
                    <a:pt x="332" y="320"/>
                  </a:lnTo>
                  <a:lnTo>
                    <a:pt x="321" y="332"/>
                  </a:lnTo>
                  <a:lnTo>
                    <a:pt x="310" y="345"/>
                  </a:lnTo>
                  <a:lnTo>
                    <a:pt x="298" y="354"/>
                  </a:lnTo>
                  <a:lnTo>
                    <a:pt x="286" y="365"/>
                  </a:lnTo>
                  <a:lnTo>
                    <a:pt x="273" y="372"/>
                  </a:lnTo>
                  <a:lnTo>
                    <a:pt x="259" y="377"/>
                  </a:lnTo>
                  <a:lnTo>
                    <a:pt x="238" y="388"/>
                  </a:lnTo>
                  <a:lnTo>
                    <a:pt x="218" y="398"/>
                  </a:lnTo>
                  <a:lnTo>
                    <a:pt x="196" y="402"/>
                  </a:lnTo>
                  <a:lnTo>
                    <a:pt x="174" y="406"/>
                  </a:lnTo>
                  <a:lnTo>
                    <a:pt x="152" y="405"/>
                  </a:lnTo>
                  <a:lnTo>
                    <a:pt x="129" y="401"/>
                  </a:lnTo>
                  <a:lnTo>
                    <a:pt x="106" y="395"/>
                  </a:lnTo>
                  <a:lnTo>
                    <a:pt x="85" y="389"/>
                  </a:lnTo>
                  <a:lnTo>
                    <a:pt x="67" y="382"/>
                  </a:lnTo>
                  <a:lnTo>
                    <a:pt x="53" y="372"/>
                  </a:lnTo>
                  <a:lnTo>
                    <a:pt x="42" y="359"/>
                  </a:lnTo>
                  <a:lnTo>
                    <a:pt x="35" y="346"/>
                  </a:lnTo>
                  <a:lnTo>
                    <a:pt x="28" y="331"/>
                  </a:lnTo>
                  <a:lnTo>
                    <a:pt x="22" y="315"/>
                  </a:lnTo>
                  <a:lnTo>
                    <a:pt x="16" y="299"/>
                  </a:lnTo>
                  <a:lnTo>
                    <a:pt x="10" y="285"/>
                  </a:lnTo>
                  <a:lnTo>
                    <a:pt x="4" y="262"/>
                  </a:lnTo>
                  <a:lnTo>
                    <a:pt x="2" y="240"/>
                  </a:lnTo>
                  <a:lnTo>
                    <a:pt x="0" y="218"/>
                  </a:lnTo>
                  <a:lnTo>
                    <a:pt x="1" y="196"/>
                  </a:lnTo>
                  <a:lnTo>
                    <a:pt x="3" y="175"/>
                  </a:lnTo>
                  <a:lnTo>
                    <a:pt x="9" y="154"/>
                  </a:lnTo>
                  <a:lnTo>
                    <a:pt x="17" y="134"/>
                  </a:lnTo>
                  <a:lnTo>
                    <a:pt x="28" y="116"/>
                  </a:lnTo>
                  <a:lnTo>
                    <a:pt x="35" y="94"/>
                  </a:lnTo>
                  <a:lnTo>
                    <a:pt x="45" y="70"/>
                  </a:lnTo>
                  <a:lnTo>
                    <a:pt x="57" y="46"/>
                  </a:lnTo>
                  <a:lnTo>
                    <a:pt x="73" y="24"/>
                  </a:lnTo>
                  <a:lnTo>
                    <a:pt x="89" y="8"/>
                  </a:lnTo>
                  <a:lnTo>
                    <a:pt x="109" y="0"/>
                  </a:lnTo>
                  <a:lnTo>
                    <a:pt x="132" y="3"/>
                  </a:lnTo>
                  <a:lnTo>
                    <a:pt x="157"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576" name="Freeform 16"/>
            <p:cNvSpPr>
              <a:spLocks/>
            </p:cNvSpPr>
            <p:nvPr/>
          </p:nvSpPr>
          <p:spPr bwMode="auto">
            <a:xfrm>
              <a:off x="4068" y="3217"/>
              <a:ext cx="20" cy="13"/>
            </a:xfrm>
            <a:custGeom>
              <a:avLst/>
              <a:gdLst>
                <a:gd name="T0" fmla="*/ 76 w 76"/>
                <a:gd name="T1" fmla="*/ 12 h 65"/>
                <a:gd name="T2" fmla="*/ 76 w 76"/>
                <a:gd name="T3" fmla="*/ 20 h 65"/>
                <a:gd name="T4" fmla="*/ 75 w 76"/>
                <a:gd name="T5" fmla="*/ 29 h 65"/>
                <a:gd name="T6" fmla="*/ 70 w 76"/>
                <a:gd name="T7" fmla="*/ 36 h 65"/>
                <a:gd name="T8" fmla="*/ 67 w 76"/>
                <a:gd name="T9" fmla="*/ 43 h 65"/>
                <a:gd name="T10" fmla="*/ 60 w 76"/>
                <a:gd name="T11" fmla="*/ 49 h 65"/>
                <a:gd name="T12" fmla="*/ 54 w 76"/>
                <a:gd name="T13" fmla="*/ 55 h 65"/>
                <a:gd name="T14" fmla="*/ 48 w 76"/>
                <a:gd name="T15" fmla="*/ 59 h 65"/>
                <a:gd name="T16" fmla="*/ 44 w 76"/>
                <a:gd name="T17" fmla="*/ 65 h 65"/>
                <a:gd name="T18" fmla="*/ 34 w 76"/>
                <a:gd name="T19" fmla="*/ 63 h 65"/>
                <a:gd name="T20" fmla="*/ 26 w 76"/>
                <a:gd name="T21" fmla="*/ 64 h 65"/>
                <a:gd name="T22" fmla="*/ 18 w 76"/>
                <a:gd name="T23" fmla="*/ 63 h 65"/>
                <a:gd name="T24" fmla="*/ 11 w 76"/>
                <a:gd name="T25" fmla="*/ 59 h 65"/>
                <a:gd name="T26" fmla="*/ 6 w 76"/>
                <a:gd name="T27" fmla="*/ 49 h 65"/>
                <a:gd name="T28" fmla="*/ 3 w 76"/>
                <a:gd name="T29" fmla="*/ 41 h 65"/>
                <a:gd name="T30" fmla="*/ 0 w 76"/>
                <a:gd name="T31" fmla="*/ 31 h 65"/>
                <a:gd name="T32" fmla="*/ 1 w 76"/>
                <a:gd name="T33" fmla="*/ 20 h 65"/>
                <a:gd name="T34" fmla="*/ 19 w 76"/>
                <a:gd name="T35" fmla="*/ 0 h 65"/>
                <a:gd name="T36" fmla="*/ 26 w 76"/>
                <a:gd name="T37" fmla="*/ 2 h 65"/>
                <a:gd name="T38" fmla="*/ 33 w 76"/>
                <a:gd name="T39" fmla="*/ 4 h 65"/>
                <a:gd name="T40" fmla="*/ 40 w 76"/>
                <a:gd name="T41" fmla="*/ 5 h 65"/>
                <a:gd name="T42" fmla="*/ 46 w 76"/>
                <a:gd name="T43" fmla="*/ 8 h 65"/>
                <a:gd name="T44" fmla="*/ 53 w 76"/>
                <a:gd name="T45" fmla="*/ 9 h 65"/>
                <a:gd name="T46" fmla="*/ 60 w 76"/>
                <a:gd name="T47" fmla="*/ 10 h 65"/>
                <a:gd name="T48" fmla="*/ 67 w 76"/>
                <a:gd name="T49" fmla="*/ 11 h 65"/>
                <a:gd name="T50" fmla="*/ 76 w 76"/>
                <a:gd name="T51" fmla="*/ 1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65">
                  <a:moveTo>
                    <a:pt x="76" y="12"/>
                  </a:moveTo>
                  <a:lnTo>
                    <a:pt x="76" y="20"/>
                  </a:lnTo>
                  <a:lnTo>
                    <a:pt x="75" y="29"/>
                  </a:lnTo>
                  <a:lnTo>
                    <a:pt x="70" y="36"/>
                  </a:lnTo>
                  <a:lnTo>
                    <a:pt x="67" y="43"/>
                  </a:lnTo>
                  <a:lnTo>
                    <a:pt x="60" y="49"/>
                  </a:lnTo>
                  <a:lnTo>
                    <a:pt x="54" y="55"/>
                  </a:lnTo>
                  <a:lnTo>
                    <a:pt x="48" y="59"/>
                  </a:lnTo>
                  <a:lnTo>
                    <a:pt x="44" y="65"/>
                  </a:lnTo>
                  <a:lnTo>
                    <a:pt x="34" y="63"/>
                  </a:lnTo>
                  <a:lnTo>
                    <a:pt x="26" y="64"/>
                  </a:lnTo>
                  <a:lnTo>
                    <a:pt x="18" y="63"/>
                  </a:lnTo>
                  <a:lnTo>
                    <a:pt x="11" y="59"/>
                  </a:lnTo>
                  <a:lnTo>
                    <a:pt x="6" y="49"/>
                  </a:lnTo>
                  <a:lnTo>
                    <a:pt x="3" y="41"/>
                  </a:lnTo>
                  <a:lnTo>
                    <a:pt x="0" y="31"/>
                  </a:lnTo>
                  <a:lnTo>
                    <a:pt x="1" y="20"/>
                  </a:lnTo>
                  <a:lnTo>
                    <a:pt x="19" y="0"/>
                  </a:lnTo>
                  <a:lnTo>
                    <a:pt x="26" y="2"/>
                  </a:lnTo>
                  <a:lnTo>
                    <a:pt x="33" y="4"/>
                  </a:lnTo>
                  <a:lnTo>
                    <a:pt x="40" y="5"/>
                  </a:lnTo>
                  <a:lnTo>
                    <a:pt x="46" y="8"/>
                  </a:lnTo>
                  <a:lnTo>
                    <a:pt x="53" y="9"/>
                  </a:lnTo>
                  <a:lnTo>
                    <a:pt x="60" y="10"/>
                  </a:lnTo>
                  <a:lnTo>
                    <a:pt x="67" y="11"/>
                  </a:lnTo>
                  <a:lnTo>
                    <a:pt x="76"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577" name="Freeform 17"/>
            <p:cNvSpPr>
              <a:spLocks/>
            </p:cNvSpPr>
            <p:nvPr/>
          </p:nvSpPr>
          <p:spPr bwMode="auto">
            <a:xfrm>
              <a:off x="4178" y="3227"/>
              <a:ext cx="116" cy="117"/>
            </a:xfrm>
            <a:custGeom>
              <a:avLst/>
              <a:gdLst>
                <a:gd name="T0" fmla="*/ 403 w 466"/>
                <a:gd name="T1" fmla="*/ 71 h 581"/>
                <a:gd name="T2" fmla="*/ 429 w 466"/>
                <a:gd name="T3" fmla="*/ 112 h 581"/>
                <a:gd name="T4" fmla="*/ 448 w 466"/>
                <a:gd name="T5" fmla="*/ 158 h 581"/>
                <a:gd name="T6" fmla="*/ 459 w 466"/>
                <a:gd name="T7" fmla="*/ 206 h 581"/>
                <a:gd name="T8" fmla="*/ 466 w 466"/>
                <a:gd name="T9" fmla="*/ 258 h 581"/>
                <a:gd name="T10" fmla="*/ 466 w 466"/>
                <a:gd name="T11" fmla="*/ 309 h 581"/>
                <a:gd name="T12" fmla="*/ 459 w 466"/>
                <a:gd name="T13" fmla="*/ 361 h 581"/>
                <a:gd name="T14" fmla="*/ 447 w 466"/>
                <a:gd name="T15" fmla="*/ 410 h 581"/>
                <a:gd name="T16" fmla="*/ 430 w 466"/>
                <a:gd name="T17" fmla="*/ 458 h 581"/>
                <a:gd name="T18" fmla="*/ 410 w 466"/>
                <a:gd name="T19" fmla="*/ 480 h 581"/>
                <a:gd name="T20" fmla="*/ 391 w 466"/>
                <a:gd name="T21" fmla="*/ 502 h 581"/>
                <a:gd name="T22" fmla="*/ 369 w 466"/>
                <a:gd name="T23" fmla="*/ 522 h 581"/>
                <a:gd name="T24" fmla="*/ 347 w 466"/>
                <a:gd name="T25" fmla="*/ 542 h 581"/>
                <a:gd name="T26" fmla="*/ 322 w 466"/>
                <a:gd name="T27" fmla="*/ 557 h 581"/>
                <a:gd name="T28" fmla="*/ 297 w 466"/>
                <a:gd name="T29" fmla="*/ 570 h 581"/>
                <a:gd name="T30" fmla="*/ 269 w 466"/>
                <a:gd name="T31" fmla="*/ 577 h 581"/>
                <a:gd name="T32" fmla="*/ 239 w 466"/>
                <a:gd name="T33" fmla="*/ 581 h 581"/>
                <a:gd name="T34" fmla="*/ 207 w 466"/>
                <a:gd name="T35" fmla="*/ 576 h 581"/>
                <a:gd name="T36" fmla="*/ 176 w 466"/>
                <a:gd name="T37" fmla="*/ 572 h 581"/>
                <a:gd name="T38" fmla="*/ 146 w 466"/>
                <a:gd name="T39" fmla="*/ 562 h 581"/>
                <a:gd name="T40" fmla="*/ 120 w 466"/>
                <a:gd name="T41" fmla="*/ 551 h 581"/>
                <a:gd name="T42" fmla="*/ 93 w 466"/>
                <a:gd name="T43" fmla="*/ 536 h 581"/>
                <a:gd name="T44" fmla="*/ 70 w 466"/>
                <a:gd name="T45" fmla="*/ 517 h 581"/>
                <a:gd name="T46" fmla="*/ 48 w 466"/>
                <a:gd name="T47" fmla="*/ 495 h 581"/>
                <a:gd name="T48" fmla="*/ 30 w 466"/>
                <a:gd name="T49" fmla="*/ 470 h 581"/>
                <a:gd name="T50" fmla="*/ 15 w 466"/>
                <a:gd name="T51" fmla="*/ 424 h 581"/>
                <a:gd name="T52" fmla="*/ 5 w 466"/>
                <a:gd name="T53" fmla="*/ 378 h 581"/>
                <a:gd name="T54" fmla="*/ 0 w 466"/>
                <a:gd name="T55" fmla="*/ 331 h 581"/>
                <a:gd name="T56" fmla="*/ 1 w 466"/>
                <a:gd name="T57" fmla="*/ 285 h 581"/>
                <a:gd name="T58" fmla="*/ 8 w 466"/>
                <a:gd name="T59" fmla="*/ 238 h 581"/>
                <a:gd name="T60" fmla="*/ 22 w 466"/>
                <a:gd name="T61" fmla="*/ 193 h 581"/>
                <a:gd name="T62" fmla="*/ 41 w 466"/>
                <a:gd name="T63" fmla="*/ 151 h 581"/>
                <a:gd name="T64" fmla="*/ 70 w 466"/>
                <a:gd name="T65" fmla="*/ 112 h 581"/>
                <a:gd name="T66" fmla="*/ 85 w 466"/>
                <a:gd name="T67" fmla="*/ 96 h 581"/>
                <a:gd name="T68" fmla="*/ 101 w 466"/>
                <a:gd name="T69" fmla="*/ 79 h 581"/>
                <a:gd name="T70" fmla="*/ 115 w 466"/>
                <a:gd name="T71" fmla="*/ 63 h 581"/>
                <a:gd name="T72" fmla="*/ 133 w 466"/>
                <a:gd name="T73" fmla="*/ 49 h 581"/>
                <a:gd name="T74" fmla="*/ 149 w 466"/>
                <a:gd name="T75" fmla="*/ 34 h 581"/>
                <a:gd name="T76" fmla="*/ 168 w 466"/>
                <a:gd name="T77" fmla="*/ 24 h 581"/>
                <a:gd name="T78" fmla="*/ 189 w 466"/>
                <a:gd name="T79" fmla="*/ 17 h 581"/>
                <a:gd name="T80" fmla="*/ 213 w 466"/>
                <a:gd name="T81" fmla="*/ 13 h 581"/>
                <a:gd name="T82" fmla="*/ 231 w 466"/>
                <a:gd name="T83" fmla="*/ 5 h 581"/>
                <a:gd name="T84" fmla="*/ 249 w 466"/>
                <a:gd name="T85" fmla="*/ 1 h 581"/>
                <a:gd name="T86" fmla="*/ 267 w 466"/>
                <a:gd name="T87" fmla="*/ 0 h 581"/>
                <a:gd name="T88" fmla="*/ 287 w 466"/>
                <a:gd name="T89" fmla="*/ 4 h 581"/>
                <a:gd name="T90" fmla="*/ 304 w 466"/>
                <a:gd name="T91" fmla="*/ 9 h 581"/>
                <a:gd name="T92" fmla="*/ 323 w 466"/>
                <a:gd name="T93" fmla="*/ 16 h 581"/>
                <a:gd name="T94" fmla="*/ 341 w 466"/>
                <a:gd name="T95" fmla="*/ 23 h 581"/>
                <a:gd name="T96" fmla="*/ 360 w 466"/>
                <a:gd name="T97" fmla="*/ 30 h 581"/>
                <a:gd name="T98" fmla="*/ 403 w 466"/>
                <a:gd name="T99" fmla="*/ 71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6" h="581">
                  <a:moveTo>
                    <a:pt x="403" y="71"/>
                  </a:moveTo>
                  <a:lnTo>
                    <a:pt x="429" y="112"/>
                  </a:lnTo>
                  <a:lnTo>
                    <a:pt x="448" y="158"/>
                  </a:lnTo>
                  <a:lnTo>
                    <a:pt x="459" y="206"/>
                  </a:lnTo>
                  <a:lnTo>
                    <a:pt x="466" y="258"/>
                  </a:lnTo>
                  <a:lnTo>
                    <a:pt x="466" y="309"/>
                  </a:lnTo>
                  <a:lnTo>
                    <a:pt x="459" y="361"/>
                  </a:lnTo>
                  <a:lnTo>
                    <a:pt x="447" y="410"/>
                  </a:lnTo>
                  <a:lnTo>
                    <a:pt x="430" y="458"/>
                  </a:lnTo>
                  <a:lnTo>
                    <a:pt x="410" y="480"/>
                  </a:lnTo>
                  <a:lnTo>
                    <a:pt x="391" y="502"/>
                  </a:lnTo>
                  <a:lnTo>
                    <a:pt x="369" y="522"/>
                  </a:lnTo>
                  <a:lnTo>
                    <a:pt x="347" y="542"/>
                  </a:lnTo>
                  <a:lnTo>
                    <a:pt x="322" y="557"/>
                  </a:lnTo>
                  <a:lnTo>
                    <a:pt x="297" y="570"/>
                  </a:lnTo>
                  <a:lnTo>
                    <a:pt x="269" y="577"/>
                  </a:lnTo>
                  <a:lnTo>
                    <a:pt x="239" y="581"/>
                  </a:lnTo>
                  <a:lnTo>
                    <a:pt x="207" y="576"/>
                  </a:lnTo>
                  <a:lnTo>
                    <a:pt x="176" y="572"/>
                  </a:lnTo>
                  <a:lnTo>
                    <a:pt x="146" y="562"/>
                  </a:lnTo>
                  <a:lnTo>
                    <a:pt x="120" y="551"/>
                  </a:lnTo>
                  <a:lnTo>
                    <a:pt x="93" y="536"/>
                  </a:lnTo>
                  <a:lnTo>
                    <a:pt x="70" y="517"/>
                  </a:lnTo>
                  <a:lnTo>
                    <a:pt x="48" y="495"/>
                  </a:lnTo>
                  <a:lnTo>
                    <a:pt x="30" y="470"/>
                  </a:lnTo>
                  <a:lnTo>
                    <a:pt x="15" y="424"/>
                  </a:lnTo>
                  <a:lnTo>
                    <a:pt x="5" y="378"/>
                  </a:lnTo>
                  <a:lnTo>
                    <a:pt x="0" y="331"/>
                  </a:lnTo>
                  <a:lnTo>
                    <a:pt x="1" y="285"/>
                  </a:lnTo>
                  <a:lnTo>
                    <a:pt x="8" y="238"/>
                  </a:lnTo>
                  <a:lnTo>
                    <a:pt x="22" y="193"/>
                  </a:lnTo>
                  <a:lnTo>
                    <a:pt x="41" y="151"/>
                  </a:lnTo>
                  <a:lnTo>
                    <a:pt x="70" y="112"/>
                  </a:lnTo>
                  <a:lnTo>
                    <a:pt x="85" y="96"/>
                  </a:lnTo>
                  <a:lnTo>
                    <a:pt x="101" y="79"/>
                  </a:lnTo>
                  <a:lnTo>
                    <a:pt x="115" y="63"/>
                  </a:lnTo>
                  <a:lnTo>
                    <a:pt x="133" y="49"/>
                  </a:lnTo>
                  <a:lnTo>
                    <a:pt x="149" y="34"/>
                  </a:lnTo>
                  <a:lnTo>
                    <a:pt x="168" y="24"/>
                  </a:lnTo>
                  <a:lnTo>
                    <a:pt x="189" y="17"/>
                  </a:lnTo>
                  <a:lnTo>
                    <a:pt x="213" y="13"/>
                  </a:lnTo>
                  <a:lnTo>
                    <a:pt x="231" y="5"/>
                  </a:lnTo>
                  <a:lnTo>
                    <a:pt x="249" y="1"/>
                  </a:lnTo>
                  <a:lnTo>
                    <a:pt x="267" y="0"/>
                  </a:lnTo>
                  <a:lnTo>
                    <a:pt x="287" y="4"/>
                  </a:lnTo>
                  <a:lnTo>
                    <a:pt x="304" y="9"/>
                  </a:lnTo>
                  <a:lnTo>
                    <a:pt x="323" y="16"/>
                  </a:lnTo>
                  <a:lnTo>
                    <a:pt x="341" y="23"/>
                  </a:lnTo>
                  <a:lnTo>
                    <a:pt x="360" y="30"/>
                  </a:lnTo>
                  <a:lnTo>
                    <a:pt x="403"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578" name="Freeform 18"/>
            <p:cNvSpPr>
              <a:spLocks/>
            </p:cNvSpPr>
            <p:nvPr/>
          </p:nvSpPr>
          <p:spPr bwMode="auto">
            <a:xfrm>
              <a:off x="4253" y="3238"/>
              <a:ext cx="14" cy="15"/>
            </a:xfrm>
            <a:custGeom>
              <a:avLst/>
              <a:gdLst>
                <a:gd name="T0" fmla="*/ 56 w 56"/>
                <a:gd name="T1" fmla="*/ 34 h 75"/>
                <a:gd name="T2" fmla="*/ 53 w 56"/>
                <a:gd name="T3" fmla="*/ 45 h 75"/>
                <a:gd name="T4" fmla="*/ 49 w 56"/>
                <a:gd name="T5" fmla="*/ 55 h 75"/>
                <a:gd name="T6" fmla="*/ 41 w 56"/>
                <a:gd name="T7" fmla="*/ 65 h 75"/>
                <a:gd name="T8" fmla="*/ 34 w 56"/>
                <a:gd name="T9" fmla="*/ 75 h 75"/>
                <a:gd name="T10" fmla="*/ 26 w 56"/>
                <a:gd name="T11" fmla="*/ 74 h 75"/>
                <a:gd name="T12" fmla="*/ 21 w 56"/>
                <a:gd name="T13" fmla="*/ 72 h 75"/>
                <a:gd name="T14" fmla="*/ 17 w 56"/>
                <a:gd name="T15" fmla="*/ 68 h 75"/>
                <a:gd name="T16" fmla="*/ 15 w 56"/>
                <a:gd name="T17" fmla="*/ 65 h 75"/>
                <a:gd name="T18" fmla="*/ 9 w 56"/>
                <a:gd name="T19" fmla="*/ 54 h 75"/>
                <a:gd name="T20" fmla="*/ 4 w 56"/>
                <a:gd name="T21" fmla="*/ 45 h 75"/>
                <a:gd name="T22" fmla="*/ 0 w 56"/>
                <a:gd name="T23" fmla="*/ 33 h 75"/>
                <a:gd name="T24" fmla="*/ 3 w 56"/>
                <a:gd name="T25" fmla="*/ 22 h 75"/>
                <a:gd name="T26" fmla="*/ 7 w 56"/>
                <a:gd name="T27" fmla="*/ 11 h 75"/>
                <a:gd name="T28" fmla="*/ 10 w 56"/>
                <a:gd name="T29" fmla="*/ 0 h 75"/>
                <a:gd name="T30" fmla="*/ 21 w 56"/>
                <a:gd name="T31" fmla="*/ 6 h 75"/>
                <a:gd name="T32" fmla="*/ 33 w 56"/>
                <a:gd name="T33" fmla="*/ 14 h 75"/>
                <a:gd name="T34" fmla="*/ 44 w 56"/>
                <a:gd name="T35" fmla="*/ 22 h 75"/>
                <a:gd name="T36" fmla="*/ 56 w 56"/>
                <a:gd name="T37" fmla="*/ 3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75">
                  <a:moveTo>
                    <a:pt x="56" y="34"/>
                  </a:moveTo>
                  <a:lnTo>
                    <a:pt x="53" y="45"/>
                  </a:lnTo>
                  <a:lnTo>
                    <a:pt x="49" y="55"/>
                  </a:lnTo>
                  <a:lnTo>
                    <a:pt x="41" y="65"/>
                  </a:lnTo>
                  <a:lnTo>
                    <a:pt x="34" y="75"/>
                  </a:lnTo>
                  <a:lnTo>
                    <a:pt x="26" y="74"/>
                  </a:lnTo>
                  <a:lnTo>
                    <a:pt x="21" y="72"/>
                  </a:lnTo>
                  <a:lnTo>
                    <a:pt x="17" y="68"/>
                  </a:lnTo>
                  <a:lnTo>
                    <a:pt x="15" y="65"/>
                  </a:lnTo>
                  <a:lnTo>
                    <a:pt x="9" y="54"/>
                  </a:lnTo>
                  <a:lnTo>
                    <a:pt x="4" y="45"/>
                  </a:lnTo>
                  <a:lnTo>
                    <a:pt x="0" y="33"/>
                  </a:lnTo>
                  <a:lnTo>
                    <a:pt x="3" y="22"/>
                  </a:lnTo>
                  <a:lnTo>
                    <a:pt x="7" y="11"/>
                  </a:lnTo>
                  <a:lnTo>
                    <a:pt x="10" y="0"/>
                  </a:lnTo>
                  <a:lnTo>
                    <a:pt x="21" y="6"/>
                  </a:lnTo>
                  <a:lnTo>
                    <a:pt x="33" y="14"/>
                  </a:lnTo>
                  <a:lnTo>
                    <a:pt x="44" y="22"/>
                  </a:lnTo>
                  <a:lnTo>
                    <a:pt x="56"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579" name="Freeform 19"/>
            <p:cNvSpPr>
              <a:spLocks/>
            </p:cNvSpPr>
            <p:nvPr/>
          </p:nvSpPr>
          <p:spPr bwMode="auto">
            <a:xfrm>
              <a:off x="4188" y="3239"/>
              <a:ext cx="95" cy="98"/>
            </a:xfrm>
            <a:custGeom>
              <a:avLst/>
              <a:gdLst>
                <a:gd name="T0" fmla="*/ 146 w 382"/>
                <a:gd name="T1" fmla="*/ 25 h 488"/>
                <a:gd name="T2" fmla="*/ 130 w 382"/>
                <a:gd name="T3" fmla="*/ 77 h 488"/>
                <a:gd name="T4" fmla="*/ 125 w 382"/>
                <a:gd name="T5" fmla="*/ 131 h 488"/>
                <a:gd name="T6" fmla="*/ 134 w 382"/>
                <a:gd name="T7" fmla="*/ 184 h 488"/>
                <a:gd name="T8" fmla="*/ 155 w 382"/>
                <a:gd name="T9" fmla="*/ 218 h 488"/>
                <a:gd name="T10" fmla="*/ 171 w 382"/>
                <a:gd name="T11" fmla="*/ 235 h 488"/>
                <a:gd name="T12" fmla="*/ 190 w 382"/>
                <a:gd name="T13" fmla="*/ 249 h 488"/>
                <a:gd name="T14" fmla="*/ 210 w 382"/>
                <a:gd name="T15" fmla="*/ 258 h 488"/>
                <a:gd name="T16" fmla="*/ 306 w 382"/>
                <a:gd name="T17" fmla="*/ 252 h 488"/>
                <a:gd name="T18" fmla="*/ 325 w 382"/>
                <a:gd name="T19" fmla="*/ 236 h 488"/>
                <a:gd name="T20" fmla="*/ 345 w 382"/>
                <a:gd name="T21" fmla="*/ 223 h 488"/>
                <a:gd name="T22" fmla="*/ 363 w 382"/>
                <a:gd name="T23" fmla="*/ 206 h 488"/>
                <a:gd name="T24" fmla="*/ 379 w 382"/>
                <a:gd name="T25" fmla="*/ 188 h 488"/>
                <a:gd name="T26" fmla="*/ 382 w 382"/>
                <a:gd name="T27" fmla="*/ 234 h 488"/>
                <a:gd name="T28" fmla="*/ 378 w 382"/>
                <a:gd name="T29" fmla="*/ 284 h 488"/>
                <a:gd name="T30" fmla="*/ 365 w 382"/>
                <a:gd name="T31" fmla="*/ 335 h 488"/>
                <a:gd name="T32" fmla="*/ 342 w 382"/>
                <a:gd name="T33" fmla="*/ 382 h 488"/>
                <a:gd name="T34" fmla="*/ 336 w 382"/>
                <a:gd name="T35" fmla="*/ 409 h 488"/>
                <a:gd name="T36" fmla="*/ 320 w 382"/>
                <a:gd name="T37" fmla="*/ 433 h 488"/>
                <a:gd name="T38" fmla="*/ 297 w 382"/>
                <a:gd name="T39" fmla="*/ 453 h 488"/>
                <a:gd name="T40" fmla="*/ 272 w 382"/>
                <a:gd name="T41" fmla="*/ 468 h 488"/>
                <a:gd name="T42" fmla="*/ 231 w 382"/>
                <a:gd name="T43" fmla="*/ 481 h 488"/>
                <a:gd name="T44" fmla="*/ 184 w 382"/>
                <a:gd name="T45" fmla="*/ 488 h 488"/>
                <a:gd name="T46" fmla="*/ 137 w 382"/>
                <a:gd name="T47" fmla="*/ 482 h 488"/>
                <a:gd name="T48" fmla="*/ 99 w 382"/>
                <a:gd name="T49" fmla="*/ 462 h 488"/>
                <a:gd name="T50" fmla="*/ 59 w 382"/>
                <a:gd name="T51" fmla="*/ 434 h 488"/>
                <a:gd name="T52" fmla="*/ 30 w 382"/>
                <a:gd name="T53" fmla="*/ 400 h 488"/>
                <a:gd name="T54" fmla="*/ 9 w 382"/>
                <a:gd name="T55" fmla="*/ 357 h 488"/>
                <a:gd name="T56" fmla="*/ 0 w 382"/>
                <a:gd name="T57" fmla="*/ 312 h 488"/>
                <a:gd name="T58" fmla="*/ 2 w 382"/>
                <a:gd name="T59" fmla="*/ 295 h 488"/>
                <a:gd name="T60" fmla="*/ 0 w 382"/>
                <a:gd name="T61" fmla="*/ 277 h 488"/>
                <a:gd name="T62" fmla="*/ 0 w 382"/>
                <a:gd name="T63" fmla="*/ 256 h 488"/>
                <a:gd name="T64" fmla="*/ 1 w 382"/>
                <a:gd name="T65" fmla="*/ 235 h 488"/>
                <a:gd name="T66" fmla="*/ 10 w 382"/>
                <a:gd name="T67" fmla="*/ 192 h 488"/>
                <a:gd name="T68" fmla="*/ 35 w 382"/>
                <a:gd name="T69" fmla="*/ 125 h 488"/>
                <a:gd name="T70" fmla="*/ 74 w 382"/>
                <a:gd name="T71" fmla="*/ 64 h 488"/>
                <a:gd name="T72" fmla="*/ 126 w 382"/>
                <a:gd name="T73" fmla="*/ 17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2" h="488">
                  <a:moveTo>
                    <a:pt x="157" y="0"/>
                  </a:moveTo>
                  <a:lnTo>
                    <a:pt x="146" y="25"/>
                  </a:lnTo>
                  <a:lnTo>
                    <a:pt x="138" y="51"/>
                  </a:lnTo>
                  <a:lnTo>
                    <a:pt x="130" y="77"/>
                  </a:lnTo>
                  <a:lnTo>
                    <a:pt x="127" y="105"/>
                  </a:lnTo>
                  <a:lnTo>
                    <a:pt x="125" y="131"/>
                  </a:lnTo>
                  <a:lnTo>
                    <a:pt x="127" y="158"/>
                  </a:lnTo>
                  <a:lnTo>
                    <a:pt x="134" y="184"/>
                  </a:lnTo>
                  <a:lnTo>
                    <a:pt x="149" y="210"/>
                  </a:lnTo>
                  <a:lnTo>
                    <a:pt x="155" y="218"/>
                  </a:lnTo>
                  <a:lnTo>
                    <a:pt x="163" y="226"/>
                  </a:lnTo>
                  <a:lnTo>
                    <a:pt x="171" y="235"/>
                  </a:lnTo>
                  <a:lnTo>
                    <a:pt x="181" y="243"/>
                  </a:lnTo>
                  <a:lnTo>
                    <a:pt x="190" y="249"/>
                  </a:lnTo>
                  <a:lnTo>
                    <a:pt x="200" y="255"/>
                  </a:lnTo>
                  <a:lnTo>
                    <a:pt x="210" y="258"/>
                  </a:lnTo>
                  <a:lnTo>
                    <a:pt x="223" y="263"/>
                  </a:lnTo>
                  <a:lnTo>
                    <a:pt x="306" y="252"/>
                  </a:lnTo>
                  <a:lnTo>
                    <a:pt x="314" y="243"/>
                  </a:lnTo>
                  <a:lnTo>
                    <a:pt x="325" y="236"/>
                  </a:lnTo>
                  <a:lnTo>
                    <a:pt x="335" y="229"/>
                  </a:lnTo>
                  <a:lnTo>
                    <a:pt x="345" y="223"/>
                  </a:lnTo>
                  <a:lnTo>
                    <a:pt x="354" y="215"/>
                  </a:lnTo>
                  <a:lnTo>
                    <a:pt x="363" y="206"/>
                  </a:lnTo>
                  <a:lnTo>
                    <a:pt x="371" y="197"/>
                  </a:lnTo>
                  <a:lnTo>
                    <a:pt x="379" y="188"/>
                  </a:lnTo>
                  <a:lnTo>
                    <a:pt x="381" y="210"/>
                  </a:lnTo>
                  <a:lnTo>
                    <a:pt x="382" y="234"/>
                  </a:lnTo>
                  <a:lnTo>
                    <a:pt x="381" y="258"/>
                  </a:lnTo>
                  <a:lnTo>
                    <a:pt x="378" y="284"/>
                  </a:lnTo>
                  <a:lnTo>
                    <a:pt x="371" y="309"/>
                  </a:lnTo>
                  <a:lnTo>
                    <a:pt x="365" y="335"/>
                  </a:lnTo>
                  <a:lnTo>
                    <a:pt x="354" y="358"/>
                  </a:lnTo>
                  <a:lnTo>
                    <a:pt x="342" y="382"/>
                  </a:lnTo>
                  <a:lnTo>
                    <a:pt x="339" y="395"/>
                  </a:lnTo>
                  <a:lnTo>
                    <a:pt x="336" y="409"/>
                  </a:lnTo>
                  <a:lnTo>
                    <a:pt x="329" y="421"/>
                  </a:lnTo>
                  <a:lnTo>
                    <a:pt x="320" y="433"/>
                  </a:lnTo>
                  <a:lnTo>
                    <a:pt x="309" y="442"/>
                  </a:lnTo>
                  <a:lnTo>
                    <a:pt x="297" y="453"/>
                  </a:lnTo>
                  <a:lnTo>
                    <a:pt x="285" y="460"/>
                  </a:lnTo>
                  <a:lnTo>
                    <a:pt x="272" y="468"/>
                  </a:lnTo>
                  <a:lnTo>
                    <a:pt x="253" y="474"/>
                  </a:lnTo>
                  <a:lnTo>
                    <a:pt x="231" y="481"/>
                  </a:lnTo>
                  <a:lnTo>
                    <a:pt x="207" y="484"/>
                  </a:lnTo>
                  <a:lnTo>
                    <a:pt x="184" y="488"/>
                  </a:lnTo>
                  <a:lnTo>
                    <a:pt x="160" y="486"/>
                  </a:lnTo>
                  <a:lnTo>
                    <a:pt x="137" y="482"/>
                  </a:lnTo>
                  <a:lnTo>
                    <a:pt x="117" y="474"/>
                  </a:lnTo>
                  <a:lnTo>
                    <a:pt x="99" y="462"/>
                  </a:lnTo>
                  <a:lnTo>
                    <a:pt x="78" y="448"/>
                  </a:lnTo>
                  <a:lnTo>
                    <a:pt x="59" y="434"/>
                  </a:lnTo>
                  <a:lnTo>
                    <a:pt x="42" y="416"/>
                  </a:lnTo>
                  <a:lnTo>
                    <a:pt x="30" y="400"/>
                  </a:lnTo>
                  <a:lnTo>
                    <a:pt x="18" y="378"/>
                  </a:lnTo>
                  <a:lnTo>
                    <a:pt x="9" y="357"/>
                  </a:lnTo>
                  <a:lnTo>
                    <a:pt x="2" y="335"/>
                  </a:lnTo>
                  <a:lnTo>
                    <a:pt x="0" y="312"/>
                  </a:lnTo>
                  <a:lnTo>
                    <a:pt x="6" y="302"/>
                  </a:lnTo>
                  <a:lnTo>
                    <a:pt x="2" y="295"/>
                  </a:lnTo>
                  <a:lnTo>
                    <a:pt x="1" y="288"/>
                  </a:lnTo>
                  <a:lnTo>
                    <a:pt x="0" y="277"/>
                  </a:lnTo>
                  <a:lnTo>
                    <a:pt x="0" y="268"/>
                  </a:lnTo>
                  <a:lnTo>
                    <a:pt x="0" y="256"/>
                  </a:lnTo>
                  <a:lnTo>
                    <a:pt x="0" y="245"/>
                  </a:lnTo>
                  <a:lnTo>
                    <a:pt x="1" y="235"/>
                  </a:lnTo>
                  <a:lnTo>
                    <a:pt x="3" y="226"/>
                  </a:lnTo>
                  <a:lnTo>
                    <a:pt x="10" y="192"/>
                  </a:lnTo>
                  <a:lnTo>
                    <a:pt x="22" y="159"/>
                  </a:lnTo>
                  <a:lnTo>
                    <a:pt x="35" y="125"/>
                  </a:lnTo>
                  <a:lnTo>
                    <a:pt x="54" y="95"/>
                  </a:lnTo>
                  <a:lnTo>
                    <a:pt x="74" y="64"/>
                  </a:lnTo>
                  <a:lnTo>
                    <a:pt x="98" y="38"/>
                  </a:lnTo>
                  <a:lnTo>
                    <a:pt x="126" y="17"/>
                  </a:lnTo>
                  <a:lnTo>
                    <a:pt x="15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580" name="Freeform 20"/>
            <p:cNvSpPr>
              <a:spLocks/>
            </p:cNvSpPr>
            <p:nvPr/>
          </p:nvSpPr>
          <p:spPr bwMode="auto">
            <a:xfrm>
              <a:off x="4337" y="3300"/>
              <a:ext cx="302" cy="467"/>
            </a:xfrm>
            <a:custGeom>
              <a:avLst/>
              <a:gdLst>
                <a:gd name="T0" fmla="*/ 605 w 1206"/>
                <a:gd name="T1" fmla="*/ 319 h 2336"/>
                <a:gd name="T2" fmla="*/ 668 w 1206"/>
                <a:gd name="T3" fmla="*/ 374 h 2336"/>
                <a:gd name="T4" fmla="*/ 841 w 1206"/>
                <a:gd name="T5" fmla="*/ 507 h 2336"/>
                <a:gd name="T6" fmla="*/ 1021 w 1206"/>
                <a:gd name="T7" fmla="*/ 734 h 2336"/>
                <a:gd name="T8" fmla="*/ 1067 w 1206"/>
                <a:gd name="T9" fmla="*/ 998 h 2336"/>
                <a:gd name="T10" fmla="*/ 1137 w 1206"/>
                <a:gd name="T11" fmla="*/ 1713 h 2336"/>
                <a:gd name="T12" fmla="*/ 1198 w 1206"/>
                <a:gd name="T13" fmla="*/ 1984 h 2336"/>
                <a:gd name="T14" fmla="*/ 1176 w 1206"/>
                <a:gd name="T15" fmla="*/ 2133 h 2336"/>
                <a:gd name="T16" fmla="*/ 1013 w 1206"/>
                <a:gd name="T17" fmla="*/ 2271 h 2336"/>
                <a:gd name="T18" fmla="*/ 801 w 1206"/>
                <a:gd name="T19" fmla="*/ 2332 h 2336"/>
                <a:gd name="T20" fmla="*/ 707 w 1206"/>
                <a:gd name="T21" fmla="*/ 2330 h 2336"/>
                <a:gd name="T22" fmla="*/ 663 w 1206"/>
                <a:gd name="T23" fmla="*/ 2140 h 2336"/>
                <a:gd name="T24" fmla="*/ 544 w 1206"/>
                <a:gd name="T25" fmla="*/ 2019 h 2336"/>
                <a:gd name="T26" fmla="*/ 399 w 1206"/>
                <a:gd name="T27" fmla="*/ 1960 h 2336"/>
                <a:gd name="T28" fmla="*/ 301 w 1206"/>
                <a:gd name="T29" fmla="*/ 1899 h 2336"/>
                <a:gd name="T30" fmla="*/ 295 w 1206"/>
                <a:gd name="T31" fmla="*/ 1724 h 2336"/>
                <a:gd name="T32" fmla="*/ 341 w 1206"/>
                <a:gd name="T33" fmla="*/ 1570 h 2336"/>
                <a:gd name="T34" fmla="*/ 317 w 1206"/>
                <a:gd name="T35" fmla="*/ 1456 h 2336"/>
                <a:gd name="T36" fmla="*/ 288 w 1206"/>
                <a:gd name="T37" fmla="*/ 1383 h 2336"/>
                <a:gd name="T38" fmla="*/ 234 w 1206"/>
                <a:gd name="T39" fmla="*/ 1299 h 2336"/>
                <a:gd name="T40" fmla="*/ 213 w 1206"/>
                <a:gd name="T41" fmla="*/ 1280 h 2336"/>
                <a:gd name="T42" fmla="*/ 228 w 1206"/>
                <a:gd name="T43" fmla="*/ 1372 h 2336"/>
                <a:gd name="T44" fmla="*/ 256 w 1206"/>
                <a:gd name="T45" fmla="*/ 1463 h 2336"/>
                <a:gd name="T46" fmla="*/ 221 w 1206"/>
                <a:gd name="T47" fmla="*/ 1541 h 2336"/>
                <a:gd name="T48" fmla="*/ 159 w 1206"/>
                <a:gd name="T49" fmla="*/ 1553 h 2336"/>
                <a:gd name="T50" fmla="*/ 106 w 1206"/>
                <a:gd name="T51" fmla="*/ 1512 h 2336"/>
                <a:gd name="T52" fmla="*/ 87 w 1206"/>
                <a:gd name="T53" fmla="*/ 1432 h 2336"/>
                <a:gd name="T54" fmla="*/ 38 w 1206"/>
                <a:gd name="T55" fmla="*/ 1336 h 2336"/>
                <a:gd name="T56" fmla="*/ 1 w 1206"/>
                <a:gd name="T57" fmla="*/ 1190 h 2336"/>
                <a:gd name="T58" fmla="*/ 86 w 1206"/>
                <a:gd name="T59" fmla="*/ 1059 h 2336"/>
                <a:gd name="T60" fmla="*/ 242 w 1206"/>
                <a:gd name="T61" fmla="*/ 1076 h 2336"/>
                <a:gd name="T62" fmla="*/ 373 w 1206"/>
                <a:gd name="T63" fmla="*/ 1179 h 2336"/>
                <a:gd name="T64" fmla="*/ 395 w 1206"/>
                <a:gd name="T65" fmla="*/ 1158 h 2336"/>
                <a:gd name="T66" fmla="*/ 239 w 1206"/>
                <a:gd name="T67" fmla="*/ 1024 h 2336"/>
                <a:gd name="T68" fmla="*/ 188 w 1206"/>
                <a:gd name="T69" fmla="*/ 914 h 2336"/>
                <a:gd name="T70" fmla="*/ 265 w 1206"/>
                <a:gd name="T71" fmla="*/ 823 h 2336"/>
                <a:gd name="T72" fmla="*/ 361 w 1206"/>
                <a:gd name="T73" fmla="*/ 809 h 2336"/>
                <a:gd name="T74" fmla="*/ 522 w 1206"/>
                <a:gd name="T75" fmla="*/ 944 h 2336"/>
                <a:gd name="T76" fmla="*/ 600 w 1206"/>
                <a:gd name="T77" fmla="*/ 1037 h 2336"/>
                <a:gd name="T78" fmla="*/ 588 w 1206"/>
                <a:gd name="T79" fmla="*/ 948 h 2336"/>
                <a:gd name="T80" fmla="*/ 415 w 1206"/>
                <a:gd name="T81" fmla="*/ 785 h 2336"/>
                <a:gd name="T82" fmla="*/ 361 w 1206"/>
                <a:gd name="T83" fmla="*/ 759 h 2336"/>
                <a:gd name="T84" fmla="*/ 347 w 1206"/>
                <a:gd name="T85" fmla="*/ 721 h 2336"/>
                <a:gd name="T86" fmla="*/ 429 w 1206"/>
                <a:gd name="T87" fmla="*/ 620 h 2336"/>
                <a:gd name="T88" fmla="*/ 497 w 1206"/>
                <a:gd name="T89" fmla="*/ 611 h 2336"/>
                <a:gd name="T90" fmla="*/ 589 w 1206"/>
                <a:gd name="T91" fmla="*/ 657 h 2336"/>
                <a:gd name="T92" fmla="*/ 780 w 1206"/>
                <a:gd name="T93" fmla="*/ 801 h 2336"/>
                <a:gd name="T94" fmla="*/ 797 w 1206"/>
                <a:gd name="T95" fmla="*/ 760 h 2336"/>
                <a:gd name="T96" fmla="*/ 735 w 1206"/>
                <a:gd name="T97" fmla="*/ 699 h 2336"/>
                <a:gd name="T98" fmla="*/ 555 w 1206"/>
                <a:gd name="T99" fmla="*/ 588 h 2336"/>
                <a:gd name="T100" fmla="*/ 457 w 1206"/>
                <a:gd name="T101" fmla="*/ 533 h 2336"/>
                <a:gd name="T102" fmla="*/ 381 w 1206"/>
                <a:gd name="T103" fmla="*/ 427 h 2336"/>
                <a:gd name="T104" fmla="*/ 349 w 1206"/>
                <a:gd name="T105" fmla="*/ 178 h 2336"/>
                <a:gd name="T106" fmla="*/ 397 w 1206"/>
                <a:gd name="T107" fmla="*/ 59 h 2336"/>
                <a:gd name="T108" fmla="*/ 456 w 1206"/>
                <a:gd name="T109" fmla="*/ 13 h 2336"/>
                <a:gd name="T110" fmla="*/ 500 w 1206"/>
                <a:gd name="T111" fmla="*/ 1 h 2336"/>
                <a:gd name="T112" fmla="*/ 530 w 1206"/>
                <a:gd name="T113" fmla="*/ 23 h 2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6" h="2336">
                  <a:moveTo>
                    <a:pt x="530" y="23"/>
                  </a:moveTo>
                  <a:lnTo>
                    <a:pt x="568" y="266"/>
                  </a:lnTo>
                  <a:lnTo>
                    <a:pt x="572" y="282"/>
                  </a:lnTo>
                  <a:lnTo>
                    <a:pt x="581" y="296"/>
                  </a:lnTo>
                  <a:lnTo>
                    <a:pt x="592" y="308"/>
                  </a:lnTo>
                  <a:lnTo>
                    <a:pt x="605" y="319"/>
                  </a:lnTo>
                  <a:lnTo>
                    <a:pt x="618" y="330"/>
                  </a:lnTo>
                  <a:lnTo>
                    <a:pt x="631" y="341"/>
                  </a:lnTo>
                  <a:lnTo>
                    <a:pt x="642" y="352"/>
                  </a:lnTo>
                  <a:lnTo>
                    <a:pt x="653" y="367"/>
                  </a:lnTo>
                  <a:lnTo>
                    <a:pt x="659" y="369"/>
                  </a:lnTo>
                  <a:lnTo>
                    <a:pt x="668" y="374"/>
                  </a:lnTo>
                  <a:lnTo>
                    <a:pt x="676" y="379"/>
                  </a:lnTo>
                  <a:lnTo>
                    <a:pt x="685" y="388"/>
                  </a:lnTo>
                  <a:lnTo>
                    <a:pt x="727" y="411"/>
                  </a:lnTo>
                  <a:lnTo>
                    <a:pt x="767" y="440"/>
                  </a:lnTo>
                  <a:lnTo>
                    <a:pt x="804" y="471"/>
                  </a:lnTo>
                  <a:lnTo>
                    <a:pt x="841" y="507"/>
                  </a:lnTo>
                  <a:lnTo>
                    <a:pt x="875" y="542"/>
                  </a:lnTo>
                  <a:lnTo>
                    <a:pt x="909" y="580"/>
                  </a:lnTo>
                  <a:lnTo>
                    <a:pt x="943" y="619"/>
                  </a:lnTo>
                  <a:lnTo>
                    <a:pt x="976" y="657"/>
                  </a:lnTo>
                  <a:lnTo>
                    <a:pt x="1000" y="694"/>
                  </a:lnTo>
                  <a:lnTo>
                    <a:pt x="1021" y="734"/>
                  </a:lnTo>
                  <a:lnTo>
                    <a:pt x="1040" y="775"/>
                  </a:lnTo>
                  <a:lnTo>
                    <a:pt x="1056" y="820"/>
                  </a:lnTo>
                  <a:lnTo>
                    <a:pt x="1065" y="862"/>
                  </a:lnTo>
                  <a:lnTo>
                    <a:pt x="1072" y="908"/>
                  </a:lnTo>
                  <a:lnTo>
                    <a:pt x="1072" y="953"/>
                  </a:lnTo>
                  <a:lnTo>
                    <a:pt x="1067" y="998"/>
                  </a:lnTo>
                  <a:lnTo>
                    <a:pt x="1061" y="1121"/>
                  </a:lnTo>
                  <a:lnTo>
                    <a:pt x="1065" y="1243"/>
                  </a:lnTo>
                  <a:lnTo>
                    <a:pt x="1075" y="1362"/>
                  </a:lnTo>
                  <a:lnTo>
                    <a:pt x="1092" y="1481"/>
                  </a:lnTo>
                  <a:lnTo>
                    <a:pt x="1113" y="1596"/>
                  </a:lnTo>
                  <a:lnTo>
                    <a:pt x="1137" y="1713"/>
                  </a:lnTo>
                  <a:lnTo>
                    <a:pt x="1162" y="1827"/>
                  </a:lnTo>
                  <a:lnTo>
                    <a:pt x="1188" y="1942"/>
                  </a:lnTo>
                  <a:lnTo>
                    <a:pt x="1184" y="1952"/>
                  </a:lnTo>
                  <a:lnTo>
                    <a:pt x="1186" y="1964"/>
                  </a:lnTo>
                  <a:lnTo>
                    <a:pt x="1190" y="1973"/>
                  </a:lnTo>
                  <a:lnTo>
                    <a:pt x="1198" y="1984"/>
                  </a:lnTo>
                  <a:lnTo>
                    <a:pt x="1204" y="1984"/>
                  </a:lnTo>
                  <a:lnTo>
                    <a:pt x="1206" y="2014"/>
                  </a:lnTo>
                  <a:lnTo>
                    <a:pt x="1204" y="2046"/>
                  </a:lnTo>
                  <a:lnTo>
                    <a:pt x="1198" y="2077"/>
                  </a:lnTo>
                  <a:lnTo>
                    <a:pt x="1189" y="2106"/>
                  </a:lnTo>
                  <a:lnTo>
                    <a:pt x="1176" y="2133"/>
                  </a:lnTo>
                  <a:lnTo>
                    <a:pt x="1161" y="2161"/>
                  </a:lnTo>
                  <a:lnTo>
                    <a:pt x="1142" y="2187"/>
                  </a:lnTo>
                  <a:lnTo>
                    <a:pt x="1124" y="2213"/>
                  </a:lnTo>
                  <a:lnTo>
                    <a:pt x="1089" y="2233"/>
                  </a:lnTo>
                  <a:lnTo>
                    <a:pt x="1052" y="2253"/>
                  </a:lnTo>
                  <a:lnTo>
                    <a:pt x="1013" y="2271"/>
                  </a:lnTo>
                  <a:lnTo>
                    <a:pt x="976" y="2290"/>
                  </a:lnTo>
                  <a:lnTo>
                    <a:pt x="936" y="2304"/>
                  </a:lnTo>
                  <a:lnTo>
                    <a:pt x="896" y="2318"/>
                  </a:lnTo>
                  <a:lnTo>
                    <a:pt x="855" y="2328"/>
                  </a:lnTo>
                  <a:lnTo>
                    <a:pt x="815" y="2336"/>
                  </a:lnTo>
                  <a:lnTo>
                    <a:pt x="801" y="2332"/>
                  </a:lnTo>
                  <a:lnTo>
                    <a:pt x="786" y="2332"/>
                  </a:lnTo>
                  <a:lnTo>
                    <a:pt x="770" y="2332"/>
                  </a:lnTo>
                  <a:lnTo>
                    <a:pt x="755" y="2332"/>
                  </a:lnTo>
                  <a:lnTo>
                    <a:pt x="739" y="2331"/>
                  </a:lnTo>
                  <a:lnTo>
                    <a:pt x="723" y="2331"/>
                  </a:lnTo>
                  <a:lnTo>
                    <a:pt x="707" y="2330"/>
                  </a:lnTo>
                  <a:lnTo>
                    <a:pt x="693" y="2330"/>
                  </a:lnTo>
                  <a:lnTo>
                    <a:pt x="681" y="2291"/>
                  </a:lnTo>
                  <a:lnTo>
                    <a:pt x="674" y="2252"/>
                  </a:lnTo>
                  <a:lnTo>
                    <a:pt x="669" y="2214"/>
                  </a:lnTo>
                  <a:lnTo>
                    <a:pt x="667" y="2178"/>
                  </a:lnTo>
                  <a:lnTo>
                    <a:pt x="663" y="2140"/>
                  </a:lnTo>
                  <a:lnTo>
                    <a:pt x="656" y="2105"/>
                  </a:lnTo>
                  <a:lnTo>
                    <a:pt x="644" y="2070"/>
                  </a:lnTo>
                  <a:lnTo>
                    <a:pt x="627" y="2037"/>
                  </a:lnTo>
                  <a:lnTo>
                    <a:pt x="597" y="2034"/>
                  </a:lnTo>
                  <a:lnTo>
                    <a:pt x="570" y="2030"/>
                  </a:lnTo>
                  <a:lnTo>
                    <a:pt x="544" y="2019"/>
                  </a:lnTo>
                  <a:lnTo>
                    <a:pt x="520" y="2010"/>
                  </a:lnTo>
                  <a:lnTo>
                    <a:pt x="493" y="1997"/>
                  </a:lnTo>
                  <a:lnTo>
                    <a:pt x="468" y="1986"/>
                  </a:lnTo>
                  <a:lnTo>
                    <a:pt x="443" y="1975"/>
                  </a:lnTo>
                  <a:lnTo>
                    <a:pt x="417" y="1969"/>
                  </a:lnTo>
                  <a:lnTo>
                    <a:pt x="399" y="1960"/>
                  </a:lnTo>
                  <a:lnTo>
                    <a:pt x="381" y="1953"/>
                  </a:lnTo>
                  <a:lnTo>
                    <a:pt x="362" y="1945"/>
                  </a:lnTo>
                  <a:lnTo>
                    <a:pt x="345" y="1938"/>
                  </a:lnTo>
                  <a:lnTo>
                    <a:pt x="328" y="1926"/>
                  </a:lnTo>
                  <a:lnTo>
                    <a:pt x="314" y="1914"/>
                  </a:lnTo>
                  <a:lnTo>
                    <a:pt x="301" y="1899"/>
                  </a:lnTo>
                  <a:lnTo>
                    <a:pt x="293" y="1881"/>
                  </a:lnTo>
                  <a:lnTo>
                    <a:pt x="290" y="1851"/>
                  </a:lnTo>
                  <a:lnTo>
                    <a:pt x="288" y="1820"/>
                  </a:lnTo>
                  <a:lnTo>
                    <a:pt x="288" y="1788"/>
                  </a:lnTo>
                  <a:lnTo>
                    <a:pt x="290" y="1756"/>
                  </a:lnTo>
                  <a:lnTo>
                    <a:pt x="295" y="1724"/>
                  </a:lnTo>
                  <a:lnTo>
                    <a:pt x="303" y="1694"/>
                  </a:lnTo>
                  <a:lnTo>
                    <a:pt x="313" y="1664"/>
                  </a:lnTo>
                  <a:lnTo>
                    <a:pt x="329" y="1640"/>
                  </a:lnTo>
                  <a:lnTo>
                    <a:pt x="331" y="1616"/>
                  </a:lnTo>
                  <a:lnTo>
                    <a:pt x="337" y="1594"/>
                  </a:lnTo>
                  <a:lnTo>
                    <a:pt x="341" y="1570"/>
                  </a:lnTo>
                  <a:lnTo>
                    <a:pt x="345" y="1548"/>
                  </a:lnTo>
                  <a:lnTo>
                    <a:pt x="345" y="1524"/>
                  </a:lnTo>
                  <a:lnTo>
                    <a:pt x="341" y="1503"/>
                  </a:lnTo>
                  <a:lnTo>
                    <a:pt x="332" y="1483"/>
                  </a:lnTo>
                  <a:lnTo>
                    <a:pt x="317" y="1465"/>
                  </a:lnTo>
                  <a:lnTo>
                    <a:pt x="317" y="1456"/>
                  </a:lnTo>
                  <a:lnTo>
                    <a:pt x="314" y="1449"/>
                  </a:lnTo>
                  <a:lnTo>
                    <a:pt x="307" y="1444"/>
                  </a:lnTo>
                  <a:lnTo>
                    <a:pt x="304" y="1441"/>
                  </a:lnTo>
                  <a:lnTo>
                    <a:pt x="301" y="1418"/>
                  </a:lnTo>
                  <a:lnTo>
                    <a:pt x="297" y="1401"/>
                  </a:lnTo>
                  <a:lnTo>
                    <a:pt x="288" y="1383"/>
                  </a:lnTo>
                  <a:lnTo>
                    <a:pt x="279" y="1366"/>
                  </a:lnTo>
                  <a:lnTo>
                    <a:pt x="266" y="1350"/>
                  </a:lnTo>
                  <a:lnTo>
                    <a:pt x="256" y="1335"/>
                  </a:lnTo>
                  <a:lnTo>
                    <a:pt x="245" y="1318"/>
                  </a:lnTo>
                  <a:lnTo>
                    <a:pt x="240" y="1302"/>
                  </a:lnTo>
                  <a:lnTo>
                    <a:pt x="234" y="1299"/>
                  </a:lnTo>
                  <a:lnTo>
                    <a:pt x="231" y="1296"/>
                  </a:lnTo>
                  <a:lnTo>
                    <a:pt x="227" y="1290"/>
                  </a:lnTo>
                  <a:lnTo>
                    <a:pt x="225" y="1285"/>
                  </a:lnTo>
                  <a:lnTo>
                    <a:pt x="221" y="1280"/>
                  </a:lnTo>
                  <a:lnTo>
                    <a:pt x="218" y="1279"/>
                  </a:lnTo>
                  <a:lnTo>
                    <a:pt x="213" y="1280"/>
                  </a:lnTo>
                  <a:lnTo>
                    <a:pt x="210" y="1289"/>
                  </a:lnTo>
                  <a:lnTo>
                    <a:pt x="211" y="1305"/>
                  </a:lnTo>
                  <a:lnTo>
                    <a:pt x="215" y="1323"/>
                  </a:lnTo>
                  <a:lnTo>
                    <a:pt x="218" y="1339"/>
                  </a:lnTo>
                  <a:lnTo>
                    <a:pt x="224" y="1357"/>
                  </a:lnTo>
                  <a:lnTo>
                    <a:pt x="228" y="1372"/>
                  </a:lnTo>
                  <a:lnTo>
                    <a:pt x="236" y="1389"/>
                  </a:lnTo>
                  <a:lnTo>
                    <a:pt x="244" y="1403"/>
                  </a:lnTo>
                  <a:lnTo>
                    <a:pt x="256" y="1418"/>
                  </a:lnTo>
                  <a:lnTo>
                    <a:pt x="257" y="1432"/>
                  </a:lnTo>
                  <a:lnTo>
                    <a:pt x="258" y="1449"/>
                  </a:lnTo>
                  <a:lnTo>
                    <a:pt x="256" y="1463"/>
                  </a:lnTo>
                  <a:lnTo>
                    <a:pt x="253" y="1480"/>
                  </a:lnTo>
                  <a:lnTo>
                    <a:pt x="248" y="1494"/>
                  </a:lnTo>
                  <a:lnTo>
                    <a:pt x="243" y="1509"/>
                  </a:lnTo>
                  <a:lnTo>
                    <a:pt x="237" y="1523"/>
                  </a:lnTo>
                  <a:lnTo>
                    <a:pt x="232" y="1537"/>
                  </a:lnTo>
                  <a:lnTo>
                    <a:pt x="221" y="1541"/>
                  </a:lnTo>
                  <a:lnTo>
                    <a:pt x="211" y="1545"/>
                  </a:lnTo>
                  <a:lnTo>
                    <a:pt x="201" y="1549"/>
                  </a:lnTo>
                  <a:lnTo>
                    <a:pt x="191" y="1553"/>
                  </a:lnTo>
                  <a:lnTo>
                    <a:pt x="179" y="1553"/>
                  </a:lnTo>
                  <a:lnTo>
                    <a:pt x="169" y="1554"/>
                  </a:lnTo>
                  <a:lnTo>
                    <a:pt x="159" y="1553"/>
                  </a:lnTo>
                  <a:lnTo>
                    <a:pt x="148" y="1551"/>
                  </a:lnTo>
                  <a:lnTo>
                    <a:pt x="143" y="1540"/>
                  </a:lnTo>
                  <a:lnTo>
                    <a:pt x="136" y="1533"/>
                  </a:lnTo>
                  <a:lnTo>
                    <a:pt x="126" y="1525"/>
                  </a:lnTo>
                  <a:lnTo>
                    <a:pt x="116" y="1520"/>
                  </a:lnTo>
                  <a:lnTo>
                    <a:pt x="106" y="1512"/>
                  </a:lnTo>
                  <a:lnTo>
                    <a:pt x="99" y="1505"/>
                  </a:lnTo>
                  <a:lnTo>
                    <a:pt x="94" y="1496"/>
                  </a:lnTo>
                  <a:lnTo>
                    <a:pt x="92" y="1485"/>
                  </a:lnTo>
                  <a:lnTo>
                    <a:pt x="89" y="1468"/>
                  </a:lnTo>
                  <a:lnTo>
                    <a:pt x="89" y="1450"/>
                  </a:lnTo>
                  <a:lnTo>
                    <a:pt x="87" y="1432"/>
                  </a:lnTo>
                  <a:lnTo>
                    <a:pt x="86" y="1416"/>
                  </a:lnTo>
                  <a:lnTo>
                    <a:pt x="81" y="1398"/>
                  </a:lnTo>
                  <a:lnTo>
                    <a:pt x="76" y="1384"/>
                  </a:lnTo>
                  <a:lnTo>
                    <a:pt x="67" y="1369"/>
                  </a:lnTo>
                  <a:lnTo>
                    <a:pt x="57" y="1357"/>
                  </a:lnTo>
                  <a:lnTo>
                    <a:pt x="38" y="1336"/>
                  </a:lnTo>
                  <a:lnTo>
                    <a:pt x="23" y="1315"/>
                  </a:lnTo>
                  <a:lnTo>
                    <a:pt x="12" y="1291"/>
                  </a:lnTo>
                  <a:lnTo>
                    <a:pt x="6" y="1268"/>
                  </a:lnTo>
                  <a:lnTo>
                    <a:pt x="1" y="1242"/>
                  </a:lnTo>
                  <a:lnTo>
                    <a:pt x="0" y="1216"/>
                  </a:lnTo>
                  <a:lnTo>
                    <a:pt x="1" y="1190"/>
                  </a:lnTo>
                  <a:lnTo>
                    <a:pt x="6" y="1164"/>
                  </a:lnTo>
                  <a:lnTo>
                    <a:pt x="17" y="1140"/>
                  </a:lnTo>
                  <a:lnTo>
                    <a:pt x="31" y="1118"/>
                  </a:lnTo>
                  <a:lnTo>
                    <a:pt x="47" y="1096"/>
                  </a:lnTo>
                  <a:lnTo>
                    <a:pt x="66" y="1077"/>
                  </a:lnTo>
                  <a:lnTo>
                    <a:pt x="86" y="1059"/>
                  </a:lnTo>
                  <a:lnTo>
                    <a:pt x="107" y="1046"/>
                  </a:lnTo>
                  <a:lnTo>
                    <a:pt x="131" y="1038"/>
                  </a:lnTo>
                  <a:lnTo>
                    <a:pt x="159" y="1037"/>
                  </a:lnTo>
                  <a:lnTo>
                    <a:pt x="187" y="1046"/>
                  </a:lnTo>
                  <a:lnTo>
                    <a:pt x="216" y="1060"/>
                  </a:lnTo>
                  <a:lnTo>
                    <a:pt x="242" y="1076"/>
                  </a:lnTo>
                  <a:lnTo>
                    <a:pt x="269" y="1094"/>
                  </a:lnTo>
                  <a:lnTo>
                    <a:pt x="295" y="1113"/>
                  </a:lnTo>
                  <a:lnTo>
                    <a:pt x="321" y="1134"/>
                  </a:lnTo>
                  <a:lnTo>
                    <a:pt x="345" y="1157"/>
                  </a:lnTo>
                  <a:lnTo>
                    <a:pt x="369" y="1180"/>
                  </a:lnTo>
                  <a:lnTo>
                    <a:pt x="373" y="1179"/>
                  </a:lnTo>
                  <a:lnTo>
                    <a:pt x="383" y="1179"/>
                  </a:lnTo>
                  <a:lnTo>
                    <a:pt x="386" y="1178"/>
                  </a:lnTo>
                  <a:lnTo>
                    <a:pt x="391" y="1176"/>
                  </a:lnTo>
                  <a:lnTo>
                    <a:pt x="393" y="1171"/>
                  </a:lnTo>
                  <a:lnTo>
                    <a:pt x="395" y="1166"/>
                  </a:lnTo>
                  <a:lnTo>
                    <a:pt x="395" y="1158"/>
                  </a:lnTo>
                  <a:lnTo>
                    <a:pt x="372" y="1129"/>
                  </a:lnTo>
                  <a:lnTo>
                    <a:pt x="349" y="1104"/>
                  </a:lnTo>
                  <a:lnTo>
                    <a:pt x="323" y="1080"/>
                  </a:lnTo>
                  <a:lnTo>
                    <a:pt x="297" y="1060"/>
                  </a:lnTo>
                  <a:lnTo>
                    <a:pt x="268" y="1040"/>
                  </a:lnTo>
                  <a:lnTo>
                    <a:pt x="239" y="1024"/>
                  </a:lnTo>
                  <a:lnTo>
                    <a:pt x="208" y="1010"/>
                  </a:lnTo>
                  <a:lnTo>
                    <a:pt x="178" y="998"/>
                  </a:lnTo>
                  <a:lnTo>
                    <a:pt x="172" y="977"/>
                  </a:lnTo>
                  <a:lnTo>
                    <a:pt x="174" y="955"/>
                  </a:lnTo>
                  <a:lnTo>
                    <a:pt x="179" y="934"/>
                  </a:lnTo>
                  <a:lnTo>
                    <a:pt x="188" y="914"/>
                  </a:lnTo>
                  <a:lnTo>
                    <a:pt x="198" y="893"/>
                  </a:lnTo>
                  <a:lnTo>
                    <a:pt x="211" y="875"/>
                  </a:lnTo>
                  <a:lnTo>
                    <a:pt x="225" y="858"/>
                  </a:lnTo>
                  <a:lnTo>
                    <a:pt x="240" y="842"/>
                  </a:lnTo>
                  <a:lnTo>
                    <a:pt x="252" y="833"/>
                  </a:lnTo>
                  <a:lnTo>
                    <a:pt x="265" y="823"/>
                  </a:lnTo>
                  <a:lnTo>
                    <a:pt x="279" y="814"/>
                  </a:lnTo>
                  <a:lnTo>
                    <a:pt x="295" y="808"/>
                  </a:lnTo>
                  <a:lnTo>
                    <a:pt x="308" y="802"/>
                  </a:lnTo>
                  <a:lnTo>
                    <a:pt x="325" y="801"/>
                  </a:lnTo>
                  <a:lnTo>
                    <a:pt x="341" y="802"/>
                  </a:lnTo>
                  <a:lnTo>
                    <a:pt x="361" y="809"/>
                  </a:lnTo>
                  <a:lnTo>
                    <a:pt x="391" y="823"/>
                  </a:lnTo>
                  <a:lnTo>
                    <a:pt x="420" y="844"/>
                  </a:lnTo>
                  <a:lnTo>
                    <a:pt x="447" y="865"/>
                  </a:lnTo>
                  <a:lnTo>
                    <a:pt x="473" y="891"/>
                  </a:lnTo>
                  <a:lnTo>
                    <a:pt x="497" y="917"/>
                  </a:lnTo>
                  <a:lnTo>
                    <a:pt x="522" y="944"/>
                  </a:lnTo>
                  <a:lnTo>
                    <a:pt x="546" y="972"/>
                  </a:lnTo>
                  <a:lnTo>
                    <a:pt x="570" y="1000"/>
                  </a:lnTo>
                  <a:lnTo>
                    <a:pt x="573" y="1011"/>
                  </a:lnTo>
                  <a:lnTo>
                    <a:pt x="580" y="1021"/>
                  </a:lnTo>
                  <a:lnTo>
                    <a:pt x="588" y="1030"/>
                  </a:lnTo>
                  <a:lnTo>
                    <a:pt x="600" y="1037"/>
                  </a:lnTo>
                  <a:lnTo>
                    <a:pt x="608" y="1037"/>
                  </a:lnTo>
                  <a:lnTo>
                    <a:pt x="615" y="1034"/>
                  </a:lnTo>
                  <a:lnTo>
                    <a:pt x="620" y="1028"/>
                  </a:lnTo>
                  <a:lnTo>
                    <a:pt x="627" y="1023"/>
                  </a:lnTo>
                  <a:lnTo>
                    <a:pt x="609" y="984"/>
                  </a:lnTo>
                  <a:lnTo>
                    <a:pt x="588" y="948"/>
                  </a:lnTo>
                  <a:lnTo>
                    <a:pt x="563" y="917"/>
                  </a:lnTo>
                  <a:lnTo>
                    <a:pt x="537" y="888"/>
                  </a:lnTo>
                  <a:lnTo>
                    <a:pt x="507" y="860"/>
                  </a:lnTo>
                  <a:lnTo>
                    <a:pt x="477" y="834"/>
                  </a:lnTo>
                  <a:lnTo>
                    <a:pt x="445" y="809"/>
                  </a:lnTo>
                  <a:lnTo>
                    <a:pt x="415" y="785"/>
                  </a:lnTo>
                  <a:lnTo>
                    <a:pt x="404" y="780"/>
                  </a:lnTo>
                  <a:lnTo>
                    <a:pt x="395" y="775"/>
                  </a:lnTo>
                  <a:lnTo>
                    <a:pt x="386" y="770"/>
                  </a:lnTo>
                  <a:lnTo>
                    <a:pt x="378" y="767"/>
                  </a:lnTo>
                  <a:lnTo>
                    <a:pt x="369" y="762"/>
                  </a:lnTo>
                  <a:lnTo>
                    <a:pt x="361" y="759"/>
                  </a:lnTo>
                  <a:lnTo>
                    <a:pt x="351" y="756"/>
                  </a:lnTo>
                  <a:lnTo>
                    <a:pt x="341" y="756"/>
                  </a:lnTo>
                  <a:lnTo>
                    <a:pt x="336" y="747"/>
                  </a:lnTo>
                  <a:lnTo>
                    <a:pt x="338" y="739"/>
                  </a:lnTo>
                  <a:lnTo>
                    <a:pt x="341" y="728"/>
                  </a:lnTo>
                  <a:lnTo>
                    <a:pt x="347" y="721"/>
                  </a:lnTo>
                  <a:lnTo>
                    <a:pt x="355" y="700"/>
                  </a:lnTo>
                  <a:lnTo>
                    <a:pt x="367" y="680"/>
                  </a:lnTo>
                  <a:lnTo>
                    <a:pt x="379" y="661"/>
                  </a:lnTo>
                  <a:lnTo>
                    <a:pt x="394" y="644"/>
                  </a:lnTo>
                  <a:lnTo>
                    <a:pt x="410" y="629"/>
                  </a:lnTo>
                  <a:lnTo>
                    <a:pt x="429" y="620"/>
                  </a:lnTo>
                  <a:lnTo>
                    <a:pt x="450" y="614"/>
                  </a:lnTo>
                  <a:lnTo>
                    <a:pt x="473" y="615"/>
                  </a:lnTo>
                  <a:lnTo>
                    <a:pt x="477" y="611"/>
                  </a:lnTo>
                  <a:lnTo>
                    <a:pt x="483" y="610"/>
                  </a:lnTo>
                  <a:lnTo>
                    <a:pt x="490" y="610"/>
                  </a:lnTo>
                  <a:lnTo>
                    <a:pt x="497" y="611"/>
                  </a:lnTo>
                  <a:lnTo>
                    <a:pt x="504" y="613"/>
                  </a:lnTo>
                  <a:lnTo>
                    <a:pt x="511" y="615"/>
                  </a:lnTo>
                  <a:lnTo>
                    <a:pt x="517" y="616"/>
                  </a:lnTo>
                  <a:lnTo>
                    <a:pt x="524" y="619"/>
                  </a:lnTo>
                  <a:lnTo>
                    <a:pt x="555" y="636"/>
                  </a:lnTo>
                  <a:lnTo>
                    <a:pt x="589" y="657"/>
                  </a:lnTo>
                  <a:lnTo>
                    <a:pt x="623" y="679"/>
                  </a:lnTo>
                  <a:lnTo>
                    <a:pt x="656" y="702"/>
                  </a:lnTo>
                  <a:lnTo>
                    <a:pt x="688" y="725"/>
                  </a:lnTo>
                  <a:lnTo>
                    <a:pt x="720" y="749"/>
                  </a:lnTo>
                  <a:lnTo>
                    <a:pt x="749" y="774"/>
                  </a:lnTo>
                  <a:lnTo>
                    <a:pt x="780" y="801"/>
                  </a:lnTo>
                  <a:lnTo>
                    <a:pt x="789" y="802"/>
                  </a:lnTo>
                  <a:lnTo>
                    <a:pt x="799" y="800"/>
                  </a:lnTo>
                  <a:lnTo>
                    <a:pt x="807" y="793"/>
                  </a:lnTo>
                  <a:lnTo>
                    <a:pt x="815" y="785"/>
                  </a:lnTo>
                  <a:lnTo>
                    <a:pt x="807" y="770"/>
                  </a:lnTo>
                  <a:lnTo>
                    <a:pt x="797" y="760"/>
                  </a:lnTo>
                  <a:lnTo>
                    <a:pt x="786" y="749"/>
                  </a:lnTo>
                  <a:lnTo>
                    <a:pt x="775" y="740"/>
                  </a:lnTo>
                  <a:lnTo>
                    <a:pt x="762" y="729"/>
                  </a:lnTo>
                  <a:lnTo>
                    <a:pt x="752" y="720"/>
                  </a:lnTo>
                  <a:lnTo>
                    <a:pt x="741" y="709"/>
                  </a:lnTo>
                  <a:lnTo>
                    <a:pt x="735" y="699"/>
                  </a:lnTo>
                  <a:lnTo>
                    <a:pt x="704" y="679"/>
                  </a:lnTo>
                  <a:lnTo>
                    <a:pt x="675" y="659"/>
                  </a:lnTo>
                  <a:lnTo>
                    <a:pt x="645" y="639"/>
                  </a:lnTo>
                  <a:lnTo>
                    <a:pt x="617" y="621"/>
                  </a:lnTo>
                  <a:lnTo>
                    <a:pt x="586" y="603"/>
                  </a:lnTo>
                  <a:lnTo>
                    <a:pt x="555" y="588"/>
                  </a:lnTo>
                  <a:lnTo>
                    <a:pt x="523" y="575"/>
                  </a:lnTo>
                  <a:lnTo>
                    <a:pt x="490" y="566"/>
                  </a:lnTo>
                  <a:lnTo>
                    <a:pt x="481" y="555"/>
                  </a:lnTo>
                  <a:lnTo>
                    <a:pt x="473" y="548"/>
                  </a:lnTo>
                  <a:lnTo>
                    <a:pt x="465" y="540"/>
                  </a:lnTo>
                  <a:lnTo>
                    <a:pt x="457" y="533"/>
                  </a:lnTo>
                  <a:lnTo>
                    <a:pt x="448" y="524"/>
                  </a:lnTo>
                  <a:lnTo>
                    <a:pt x="440" y="517"/>
                  </a:lnTo>
                  <a:lnTo>
                    <a:pt x="432" y="508"/>
                  </a:lnTo>
                  <a:lnTo>
                    <a:pt x="425" y="498"/>
                  </a:lnTo>
                  <a:lnTo>
                    <a:pt x="401" y="463"/>
                  </a:lnTo>
                  <a:lnTo>
                    <a:pt x="381" y="427"/>
                  </a:lnTo>
                  <a:lnTo>
                    <a:pt x="364" y="388"/>
                  </a:lnTo>
                  <a:lnTo>
                    <a:pt x="352" y="348"/>
                  </a:lnTo>
                  <a:lnTo>
                    <a:pt x="341" y="305"/>
                  </a:lnTo>
                  <a:lnTo>
                    <a:pt x="339" y="264"/>
                  </a:lnTo>
                  <a:lnTo>
                    <a:pt x="340" y="220"/>
                  </a:lnTo>
                  <a:lnTo>
                    <a:pt x="349" y="178"/>
                  </a:lnTo>
                  <a:lnTo>
                    <a:pt x="351" y="156"/>
                  </a:lnTo>
                  <a:lnTo>
                    <a:pt x="356" y="136"/>
                  </a:lnTo>
                  <a:lnTo>
                    <a:pt x="363" y="114"/>
                  </a:lnTo>
                  <a:lnTo>
                    <a:pt x="373" y="97"/>
                  </a:lnTo>
                  <a:lnTo>
                    <a:pt x="385" y="77"/>
                  </a:lnTo>
                  <a:lnTo>
                    <a:pt x="397" y="59"/>
                  </a:lnTo>
                  <a:lnTo>
                    <a:pt x="411" y="40"/>
                  </a:lnTo>
                  <a:lnTo>
                    <a:pt x="425" y="23"/>
                  </a:lnTo>
                  <a:lnTo>
                    <a:pt x="432" y="23"/>
                  </a:lnTo>
                  <a:lnTo>
                    <a:pt x="440" y="20"/>
                  </a:lnTo>
                  <a:lnTo>
                    <a:pt x="448" y="17"/>
                  </a:lnTo>
                  <a:lnTo>
                    <a:pt x="456" y="13"/>
                  </a:lnTo>
                  <a:lnTo>
                    <a:pt x="463" y="7"/>
                  </a:lnTo>
                  <a:lnTo>
                    <a:pt x="472" y="4"/>
                  </a:lnTo>
                  <a:lnTo>
                    <a:pt x="480" y="0"/>
                  </a:lnTo>
                  <a:lnTo>
                    <a:pt x="490" y="0"/>
                  </a:lnTo>
                  <a:lnTo>
                    <a:pt x="493" y="0"/>
                  </a:lnTo>
                  <a:lnTo>
                    <a:pt x="500" y="1"/>
                  </a:lnTo>
                  <a:lnTo>
                    <a:pt x="506" y="3"/>
                  </a:lnTo>
                  <a:lnTo>
                    <a:pt x="513" y="6"/>
                  </a:lnTo>
                  <a:lnTo>
                    <a:pt x="519" y="8"/>
                  </a:lnTo>
                  <a:lnTo>
                    <a:pt x="524" y="12"/>
                  </a:lnTo>
                  <a:lnTo>
                    <a:pt x="527" y="16"/>
                  </a:lnTo>
                  <a:lnTo>
                    <a:pt x="530" y="23"/>
                  </a:lnTo>
                  <a:close/>
                </a:path>
              </a:pathLst>
            </a:custGeom>
            <a:solidFill>
              <a:srgbClr val="FFD6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581" name="Freeform 21"/>
            <p:cNvSpPr>
              <a:spLocks/>
            </p:cNvSpPr>
            <p:nvPr/>
          </p:nvSpPr>
          <p:spPr bwMode="auto">
            <a:xfrm>
              <a:off x="4556" y="3379"/>
              <a:ext cx="54" cy="63"/>
            </a:xfrm>
            <a:custGeom>
              <a:avLst/>
              <a:gdLst>
                <a:gd name="T0" fmla="*/ 185 w 218"/>
                <a:gd name="T1" fmla="*/ 32 h 315"/>
                <a:gd name="T2" fmla="*/ 202 w 218"/>
                <a:gd name="T3" fmla="*/ 63 h 315"/>
                <a:gd name="T4" fmla="*/ 212 w 218"/>
                <a:gd name="T5" fmla="*/ 97 h 315"/>
                <a:gd name="T6" fmla="*/ 217 w 218"/>
                <a:gd name="T7" fmla="*/ 132 h 315"/>
                <a:gd name="T8" fmla="*/ 218 w 218"/>
                <a:gd name="T9" fmla="*/ 171 h 315"/>
                <a:gd name="T10" fmla="*/ 215 w 218"/>
                <a:gd name="T11" fmla="*/ 208 h 315"/>
                <a:gd name="T12" fmla="*/ 211 w 218"/>
                <a:gd name="T13" fmla="*/ 244 h 315"/>
                <a:gd name="T14" fmla="*/ 206 w 218"/>
                <a:gd name="T15" fmla="*/ 280 h 315"/>
                <a:gd name="T16" fmla="*/ 201 w 218"/>
                <a:gd name="T17" fmla="*/ 315 h 315"/>
                <a:gd name="T18" fmla="*/ 183 w 218"/>
                <a:gd name="T19" fmla="*/ 278 h 315"/>
                <a:gd name="T20" fmla="*/ 161 w 218"/>
                <a:gd name="T21" fmla="*/ 244 h 315"/>
                <a:gd name="T22" fmla="*/ 137 w 218"/>
                <a:gd name="T23" fmla="*/ 211 h 315"/>
                <a:gd name="T24" fmla="*/ 112 w 218"/>
                <a:gd name="T25" fmla="*/ 179 h 315"/>
                <a:gd name="T26" fmla="*/ 83 w 218"/>
                <a:gd name="T27" fmla="*/ 148 h 315"/>
                <a:gd name="T28" fmla="*/ 56 w 218"/>
                <a:gd name="T29" fmla="*/ 117 h 315"/>
                <a:gd name="T30" fmla="*/ 27 w 218"/>
                <a:gd name="T31" fmla="*/ 88 h 315"/>
                <a:gd name="T32" fmla="*/ 0 w 218"/>
                <a:gd name="T33" fmla="*/ 59 h 315"/>
                <a:gd name="T34" fmla="*/ 8 w 218"/>
                <a:gd name="T35" fmla="*/ 48 h 315"/>
                <a:gd name="T36" fmla="*/ 18 w 218"/>
                <a:gd name="T37" fmla="*/ 39 h 315"/>
                <a:gd name="T38" fmla="*/ 30 w 218"/>
                <a:gd name="T39" fmla="*/ 31 h 315"/>
                <a:gd name="T40" fmla="*/ 42 w 218"/>
                <a:gd name="T41" fmla="*/ 25 h 315"/>
                <a:gd name="T42" fmla="*/ 55 w 218"/>
                <a:gd name="T43" fmla="*/ 18 h 315"/>
                <a:gd name="T44" fmla="*/ 67 w 218"/>
                <a:gd name="T45" fmla="*/ 13 h 315"/>
                <a:gd name="T46" fmla="*/ 80 w 218"/>
                <a:gd name="T47" fmla="*/ 6 h 315"/>
                <a:gd name="T48" fmla="*/ 94 w 218"/>
                <a:gd name="T49" fmla="*/ 2 h 315"/>
                <a:gd name="T50" fmla="*/ 101 w 218"/>
                <a:gd name="T51" fmla="*/ 0 h 315"/>
                <a:gd name="T52" fmla="*/ 109 w 218"/>
                <a:gd name="T53" fmla="*/ 0 h 315"/>
                <a:gd name="T54" fmla="*/ 115 w 218"/>
                <a:gd name="T55" fmla="*/ 2 h 315"/>
                <a:gd name="T56" fmla="*/ 123 w 218"/>
                <a:gd name="T57" fmla="*/ 3 h 315"/>
                <a:gd name="T58" fmla="*/ 130 w 218"/>
                <a:gd name="T59" fmla="*/ 4 h 315"/>
                <a:gd name="T60" fmla="*/ 137 w 218"/>
                <a:gd name="T61" fmla="*/ 5 h 315"/>
                <a:gd name="T62" fmla="*/ 144 w 218"/>
                <a:gd name="T63" fmla="*/ 6 h 315"/>
                <a:gd name="T64" fmla="*/ 153 w 218"/>
                <a:gd name="T65" fmla="*/ 7 h 315"/>
                <a:gd name="T66" fmla="*/ 185 w 218"/>
                <a:gd name="T67" fmla="*/ 3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8" h="315">
                  <a:moveTo>
                    <a:pt x="185" y="32"/>
                  </a:moveTo>
                  <a:lnTo>
                    <a:pt x="202" y="63"/>
                  </a:lnTo>
                  <a:lnTo>
                    <a:pt x="212" y="97"/>
                  </a:lnTo>
                  <a:lnTo>
                    <a:pt x="217" y="132"/>
                  </a:lnTo>
                  <a:lnTo>
                    <a:pt x="218" y="171"/>
                  </a:lnTo>
                  <a:lnTo>
                    <a:pt x="215" y="208"/>
                  </a:lnTo>
                  <a:lnTo>
                    <a:pt x="211" y="244"/>
                  </a:lnTo>
                  <a:lnTo>
                    <a:pt x="206" y="280"/>
                  </a:lnTo>
                  <a:lnTo>
                    <a:pt x="201" y="315"/>
                  </a:lnTo>
                  <a:lnTo>
                    <a:pt x="183" y="278"/>
                  </a:lnTo>
                  <a:lnTo>
                    <a:pt x="161" y="244"/>
                  </a:lnTo>
                  <a:lnTo>
                    <a:pt x="137" y="211"/>
                  </a:lnTo>
                  <a:lnTo>
                    <a:pt x="112" y="179"/>
                  </a:lnTo>
                  <a:lnTo>
                    <a:pt x="83" y="148"/>
                  </a:lnTo>
                  <a:lnTo>
                    <a:pt x="56" y="117"/>
                  </a:lnTo>
                  <a:lnTo>
                    <a:pt x="27" y="88"/>
                  </a:lnTo>
                  <a:lnTo>
                    <a:pt x="0" y="59"/>
                  </a:lnTo>
                  <a:lnTo>
                    <a:pt x="8" y="48"/>
                  </a:lnTo>
                  <a:lnTo>
                    <a:pt x="18" y="39"/>
                  </a:lnTo>
                  <a:lnTo>
                    <a:pt x="30" y="31"/>
                  </a:lnTo>
                  <a:lnTo>
                    <a:pt x="42" y="25"/>
                  </a:lnTo>
                  <a:lnTo>
                    <a:pt x="55" y="18"/>
                  </a:lnTo>
                  <a:lnTo>
                    <a:pt x="67" y="13"/>
                  </a:lnTo>
                  <a:lnTo>
                    <a:pt x="80" y="6"/>
                  </a:lnTo>
                  <a:lnTo>
                    <a:pt x="94" y="2"/>
                  </a:lnTo>
                  <a:lnTo>
                    <a:pt x="101" y="0"/>
                  </a:lnTo>
                  <a:lnTo>
                    <a:pt x="109" y="0"/>
                  </a:lnTo>
                  <a:lnTo>
                    <a:pt x="115" y="2"/>
                  </a:lnTo>
                  <a:lnTo>
                    <a:pt x="123" y="3"/>
                  </a:lnTo>
                  <a:lnTo>
                    <a:pt x="130" y="4"/>
                  </a:lnTo>
                  <a:lnTo>
                    <a:pt x="137" y="5"/>
                  </a:lnTo>
                  <a:lnTo>
                    <a:pt x="144" y="6"/>
                  </a:lnTo>
                  <a:lnTo>
                    <a:pt x="153" y="7"/>
                  </a:lnTo>
                  <a:lnTo>
                    <a:pt x="185" y="32"/>
                  </a:lnTo>
                  <a:close/>
                </a:path>
              </a:pathLst>
            </a:custGeom>
            <a:solidFill>
              <a:srgbClr val="FFD6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582" name="Freeform 22"/>
            <p:cNvSpPr>
              <a:spLocks/>
            </p:cNvSpPr>
            <p:nvPr/>
          </p:nvSpPr>
          <p:spPr bwMode="auto">
            <a:xfrm>
              <a:off x="3868" y="3490"/>
              <a:ext cx="354" cy="371"/>
            </a:xfrm>
            <a:custGeom>
              <a:avLst/>
              <a:gdLst>
                <a:gd name="T0" fmla="*/ 726 w 1414"/>
                <a:gd name="T1" fmla="*/ 223 h 1855"/>
                <a:gd name="T2" fmla="*/ 686 w 1414"/>
                <a:gd name="T3" fmla="*/ 390 h 1855"/>
                <a:gd name="T4" fmla="*/ 649 w 1414"/>
                <a:gd name="T5" fmla="*/ 564 h 1855"/>
                <a:gd name="T6" fmla="*/ 597 w 1414"/>
                <a:gd name="T7" fmla="*/ 672 h 1855"/>
                <a:gd name="T8" fmla="*/ 516 w 1414"/>
                <a:gd name="T9" fmla="*/ 739 h 1855"/>
                <a:gd name="T10" fmla="*/ 524 w 1414"/>
                <a:gd name="T11" fmla="*/ 783 h 1855"/>
                <a:gd name="T12" fmla="*/ 659 w 1414"/>
                <a:gd name="T13" fmla="*/ 684 h 1855"/>
                <a:gd name="T14" fmla="*/ 805 w 1414"/>
                <a:gd name="T15" fmla="*/ 677 h 1855"/>
                <a:gd name="T16" fmla="*/ 853 w 1414"/>
                <a:gd name="T17" fmla="*/ 720 h 1855"/>
                <a:gd name="T18" fmla="*/ 779 w 1414"/>
                <a:gd name="T19" fmla="*/ 769 h 1855"/>
                <a:gd name="T20" fmla="*/ 645 w 1414"/>
                <a:gd name="T21" fmla="*/ 834 h 1855"/>
                <a:gd name="T22" fmla="*/ 648 w 1414"/>
                <a:gd name="T23" fmla="*/ 874 h 1855"/>
                <a:gd name="T24" fmla="*/ 683 w 1414"/>
                <a:gd name="T25" fmla="*/ 869 h 1855"/>
                <a:gd name="T26" fmla="*/ 787 w 1414"/>
                <a:gd name="T27" fmla="*/ 819 h 1855"/>
                <a:gd name="T28" fmla="*/ 868 w 1414"/>
                <a:gd name="T29" fmla="*/ 791 h 1855"/>
                <a:gd name="T30" fmla="*/ 909 w 1414"/>
                <a:gd name="T31" fmla="*/ 789 h 1855"/>
                <a:gd name="T32" fmla="*/ 962 w 1414"/>
                <a:gd name="T33" fmla="*/ 788 h 1855"/>
                <a:gd name="T34" fmla="*/ 1020 w 1414"/>
                <a:gd name="T35" fmla="*/ 803 h 1855"/>
                <a:gd name="T36" fmla="*/ 1086 w 1414"/>
                <a:gd name="T37" fmla="*/ 855 h 1855"/>
                <a:gd name="T38" fmla="*/ 1086 w 1414"/>
                <a:gd name="T39" fmla="*/ 888 h 1855"/>
                <a:gd name="T40" fmla="*/ 1053 w 1414"/>
                <a:gd name="T41" fmla="*/ 891 h 1855"/>
                <a:gd name="T42" fmla="*/ 921 w 1414"/>
                <a:gd name="T43" fmla="*/ 962 h 1855"/>
                <a:gd name="T44" fmla="*/ 835 w 1414"/>
                <a:gd name="T45" fmla="*/ 1028 h 1855"/>
                <a:gd name="T46" fmla="*/ 853 w 1414"/>
                <a:gd name="T47" fmla="*/ 1062 h 1855"/>
                <a:gd name="T48" fmla="*/ 906 w 1414"/>
                <a:gd name="T49" fmla="*/ 1033 h 1855"/>
                <a:gd name="T50" fmla="*/ 1041 w 1414"/>
                <a:gd name="T51" fmla="*/ 945 h 1855"/>
                <a:gd name="T52" fmla="*/ 1189 w 1414"/>
                <a:gd name="T53" fmla="*/ 954 h 1855"/>
                <a:gd name="T54" fmla="*/ 1322 w 1414"/>
                <a:gd name="T55" fmla="*/ 988 h 1855"/>
                <a:gd name="T56" fmla="*/ 1386 w 1414"/>
                <a:gd name="T57" fmla="*/ 995 h 1855"/>
                <a:gd name="T58" fmla="*/ 1413 w 1414"/>
                <a:gd name="T59" fmla="*/ 1036 h 1855"/>
                <a:gd name="T60" fmla="*/ 1401 w 1414"/>
                <a:gd name="T61" fmla="*/ 1120 h 1855"/>
                <a:gd name="T62" fmla="*/ 1268 w 1414"/>
                <a:gd name="T63" fmla="*/ 1207 h 1855"/>
                <a:gd name="T64" fmla="*/ 1069 w 1414"/>
                <a:gd name="T65" fmla="*/ 1243 h 1855"/>
                <a:gd name="T66" fmla="*/ 1032 w 1414"/>
                <a:gd name="T67" fmla="*/ 1253 h 1855"/>
                <a:gd name="T68" fmla="*/ 1013 w 1414"/>
                <a:gd name="T69" fmla="*/ 1294 h 1855"/>
                <a:gd name="T70" fmla="*/ 1000 w 1414"/>
                <a:gd name="T71" fmla="*/ 1378 h 1855"/>
                <a:gd name="T72" fmla="*/ 950 w 1414"/>
                <a:gd name="T73" fmla="*/ 1625 h 1855"/>
                <a:gd name="T74" fmla="*/ 764 w 1414"/>
                <a:gd name="T75" fmla="*/ 1795 h 1855"/>
                <a:gd name="T76" fmla="*/ 516 w 1414"/>
                <a:gd name="T77" fmla="*/ 1855 h 1855"/>
                <a:gd name="T78" fmla="*/ 250 w 1414"/>
                <a:gd name="T79" fmla="*/ 1671 h 1855"/>
                <a:gd name="T80" fmla="*/ 52 w 1414"/>
                <a:gd name="T81" fmla="*/ 1617 h 1855"/>
                <a:gd name="T82" fmla="*/ 5 w 1414"/>
                <a:gd name="T83" fmla="*/ 1610 h 1855"/>
                <a:gd name="T84" fmla="*/ 47 w 1414"/>
                <a:gd name="T85" fmla="*/ 1392 h 1855"/>
                <a:gd name="T86" fmla="*/ 101 w 1414"/>
                <a:gd name="T87" fmla="*/ 1147 h 1855"/>
                <a:gd name="T88" fmla="*/ 151 w 1414"/>
                <a:gd name="T89" fmla="*/ 970 h 1855"/>
                <a:gd name="T90" fmla="*/ 164 w 1414"/>
                <a:gd name="T91" fmla="*/ 868 h 1855"/>
                <a:gd name="T92" fmla="*/ 232 w 1414"/>
                <a:gd name="T93" fmla="*/ 705 h 1855"/>
                <a:gd name="T94" fmla="*/ 360 w 1414"/>
                <a:gd name="T95" fmla="*/ 557 h 1855"/>
                <a:gd name="T96" fmla="*/ 419 w 1414"/>
                <a:gd name="T97" fmla="*/ 451 h 1855"/>
                <a:gd name="T98" fmla="*/ 461 w 1414"/>
                <a:gd name="T99" fmla="*/ 307 h 1855"/>
                <a:gd name="T100" fmla="*/ 497 w 1414"/>
                <a:gd name="T101" fmla="*/ 141 h 1855"/>
                <a:gd name="T102" fmla="*/ 506 w 1414"/>
                <a:gd name="T103" fmla="*/ 95 h 1855"/>
                <a:gd name="T104" fmla="*/ 515 w 1414"/>
                <a:gd name="T105" fmla="*/ 55 h 1855"/>
                <a:gd name="T106" fmla="*/ 529 w 1414"/>
                <a:gd name="T107" fmla="*/ 20 h 1855"/>
                <a:gd name="T108" fmla="*/ 563 w 1414"/>
                <a:gd name="T109" fmla="*/ 9 h 1855"/>
                <a:gd name="T110" fmla="*/ 605 w 1414"/>
                <a:gd name="T111" fmla="*/ 2 h 1855"/>
                <a:gd name="T112" fmla="*/ 680 w 1414"/>
                <a:gd name="T113" fmla="*/ 54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4" h="1855">
                  <a:moveTo>
                    <a:pt x="701" y="86"/>
                  </a:moveTo>
                  <a:lnTo>
                    <a:pt x="710" y="116"/>
                  </a:lnTo>
                  <a:lnTo>
                    <a:pt x="718" y="152"/>
                  </a:lnTo>
                  <a:lnTo>
                    <a:pt x="724" y="187"/>
                  </a:lnTo>
                  <a:lnTo>
                    <a:pt x="726" y="223"/>
                  </a:lnTo>
                  <a:lnTo>
                    <a:pt x="724" y="258"/>
                  </a:lnTo>
                  <a:lnTo>
                    <a:pt x="718" y="293"/>
                  </a:lnTo>
                  <a:lnTo>
                    <a:pt x="708" y="325"/>
                  </a:lnTo>
                  <a:lnTo>
                    <a:pt x="691" y="354"/>
                  </a:lnTo>
                  <a:lnTo>
                    <a:pt x="686" y="390"/>
                  </a:lnTo>
                  <a:lnTo>
                    <a:pt x="682" y="425"/>
                  </a:lnTo>
                  <a:lnTo>
                    <a:pt x="675" y="460"/>
                  </a:lnTo>
                  <a:lnTo>
                    <a:pt x="668" y="496"/>
                  </a:lnTo>
                  <a:lnTo>
                    <a:pt x="659" y="530"/>
                  </a:lnTo>
                  <a:lnTo>
                    <a:pt x="649" y="564"/>
                  </a:lnTo>
                  <a:lnTo>
                    <a:pt x="637" y="597"/>
                  </a:lnTo>
                  <a:lnTo>
                    <a:pt x="626" y="631"/>
                  </a:lnTo>
                  <a:lnTo>
                    <a:pt x="632" y="647"/>
                  </a:lnTo>
                  <a:lnTo>
                    <a:pt x="614" y="658"/>
                  </a:lnTo>
                  <a:lnTo>
                    <a:pt x="597" y="672"/>
                  </a:lnTo>
                  <a:lnTo>
                    <a:pt x="580" y="685"/>
                  </a:lnTo>
                  <a:lnTo>
                    <a:pt x="564" y="699"/>
                  </a:lnTo>
                  <a:lnTo>
                    <a:pt x="547" y="712"/>
                  </a:lnTo>
                  <a:lnTo>
                    <a:pt x="532" y="726"/>
                  </a:lnTo>
                  <a:lnTo>
                    <a:pt x="516" y="739"/>
                  </a:lnTo>
                  <a:lnTo>
                    <a:pt x="502" y="752"/>
                  </a:lnTo>
                  <a:lnTo>
                    <a:pt x="504" y="761"/>
                  </a:lnTo>
                  <a:lnTo>
                    <a:pt x="508" y="769"/>
                  </a:lnTo>
                  <a:lnTo>
                    <a:pt x="515" y="776"/>
                  </a:lnTo>
                  <a:lnTo>
                    <a:pt x="524" y="783"/>
                  </a:lnTo>
                  <a:lnTo>
                    <a:pt x="540" y="781"/>
                  </a:lnTo>
                  <a:lnTo>
                    <a:pt x="566" y="755"/>
                  </a:lnTo>
                  <a:lnTo>
                    <a:pt x="596" y="730"/>
                  </a:lnTo>
                  <a:lnTo>
                    <a:pt x="626" y="705"/>
                  </a:lnTo>
                  <a:lnTo>
                    <a:pt x="659" y="684"/>
                  </a:lnTo>
                  <a:lnTo>
                    <a:pt x="691" y="667"/>
                  </a:lnTo>
                  <a:lnTo>
                    <a:pt x="725" y="659"/>
                  </a:lnTo>
                  <a:lnTo>
                    <a:pt x="760" y="658"/>
                  </a:lnTo>
                  <a:lnTo>
                    <a:pt x="795" y="670"/>
                  </a:lnTo>
                  <a:lnTo>
                    <a:pt x="805" y="677"/>
                  </a:lnTo>
                  <a:lnTo>
                    <a:pt x="817" y="685"/>
                  </a:lnTo>
                  <a:lnTo>
                    <a:pt x="827" y="692"/>
                  </a:lnTo>
                  <a:lnTo>
                    <a:pt x="837" y="702"/>
                  </a:lnTo>
                  <a:lnTo>
                    <a:pt x="845" y="710"/>
                  </a:lnTo>
                  <a:lnTo>
                    <a:pt x="853" y="720"/>
                  </a:lnTo>
                  <a:lnTo>
                    <a:pt x="859" y="731"/>
                  </a:lnTo>
                  <a:lnTo>
                    <a:pt x="865" y="744"/>
                  </a:lnTo>
                  <a:lnTo>
                    <a:pt x="834" y="749"/>
                  </a:lnTo>
                  <a:lnTo>
                    <a:pt x="806" y="758"/>
                  </a:lnTo>
                  <a:lnTo>
                    <a:pt x="779" y="769"/>
                  </a:lnTo>
                  <a:lnTo>
                    <a:pt x="753" y="783"/>
                  </a:lnTo>
                  <a:lnTo>
                    <a:pt x="725" y="796"/>
                  </a:lnTo>
                  <a:lnTo>
                    <a:pt x="699" y="810"/>
                  </a:lnTo>
                  <a:lnTo>
                    <a:pt x="672" y="822"/>
                  </a:lnTo>
                  <a:lnTo>
                    <a:pt x="645" y="834"/>
                  </a:lnTo>
                  <a:lnTo>
                    <a:pt x="640" y="841"/>
                  </a:lnTo>
                  <a:lnTo>
                    <a:pt x="635" y="849"/>
                  </a:lnTo>
                  <a:lnTo>
                    <a:pt x="634" y="858"/>
                  </a:lnTo>
                  <a:lnTo>
                    <a:pt x="640" y="869"/>
                  </a:lnTo>
                  <a:lnTo>
                    <a:pt x="648" y="874"/>
                  </a:lnTo>
                  <a:lnTo>
                    <a:pt x="659" y="874"/>
                  </a:lnTo>
                  <a:lnTo>
                    <a:pt x="665" y="872"/>
                  </a:lnTo>
                  <a:lnTo>
                    <a:pt x="670" y="871"/>
                  </a:lnTo>
                  <a:lnTo>
                    <a:pt x="676" y="869"/>
                  </a:lnTo>
                  <a:lnTo>
                    <a:pt x="683" y="869"/>
                  </a:lnTo>
                  <a:lnTo>
                    <a:pt x="704" y="861"/>
                  </a:lnTo>
                  <a:lnTo>
                    <a:pt x="724" y="851"/>
                  </a:lnTo>
                  <a:lnTo>
                    <a:pt x="745" y="841"/>
                  </a:lnTo>
                  <a:lnTo>
                    <a:pt x="766" y="830"/>
                  </a:lnTo>
                  <a:lnTo>
                    <a:pt x="787" y="819"/>
                  </a:lnTo>
                  <a:lnTo>
                    <a:pt x="809" y="810"/>
                  </a:lnTo>
                  <a:lnTo>
                    <a:pt x="830" y="802"/>
                  </a:lnTo>
                  <a:lnTo>
                    <a:pt x="854" y="797"/>
                  </a:lnTo>
                  <a:lnTo>
                    <a:pt x="861" y="794"/>
                  </a:lnTo>
                  <a:lnTo>
                    <a:pt x="868" y="791"/>
                  </a:lnTo>
                  <a:lnTo>
                    <a:pt x="876" y="789"/>
                  </a:lnTo>
                  <a:lnTo>
                    <a:pt x="885" y="789"/>
                  </a:lnTo>
                  <a:lnTo>
                    <a:pt x="893" y="788"/>
                  </a:lnTo>
                  <a:lnTo>
                    <a:pt x="901" y="788"/>
                  </a:lnTo>
                  <a:lnTo>
                    <a:pt x="909" y="789"/>
                  </a:lnTo>
                  <a:lnTo>
                    <a:pt x="918" y="791"/>
                  </a:lnTo>
                  <a:lnTo>
                    <a:pt x="929" y="788"/>
                  </a:lnTo>
                  <a:lnTo>
                    <a:pt x="939" y="786"/>
                  </a:lnTo>
                  <a:lnTo>
                    <a:pt x="950" y="786"/>
                  </a:lnTo>
                  <a:lnTo>
                    <a:pt x="962" y="788"/>
                  </a:lnTo>
                  <a:lnTo>
                    <a:pt x="972" y="788"/>
                  </a:lnTo>
                  <a:lnTo>
                    <a:pt x="984" y="790"/>
                  </a:lnTo>
                  <a:lnTo>
                    <a:pt x="994" y="794"/>
                  </a:lnTo>
                  <a:lnTo>
                    <a:pt x="1005" y="797"/>
                  </a:lnTo>
                  <a:lnTo>
                    <a:pt x="1020" y="803"/>
                  </a:lnTo>
                  <a:lnTo>
                    <a:pt x="1035" y="810"/>
                  </a:lnTo>
                  <a:lnTo>
                    <a:pt x="1049" y="819"/>
                  </a:lnTo>
                  <a:lnTo>
                    <a:pt x="1062" y="830"/>
                  </a:lnTo>
                  <a:lnTo>
                    <a:pt x="1074" y="841"/>
                  </a:lnTo>
                  <a:lnTo>
                    <a:pt x="1086" y="855"/>
                  </a:lnTo>
                  <a:lnTo>
                    <a:pt x="1097" y="868"/>
                  </a:lnTo>
                  <a:lnTo>
                    <a:pt x="1107" y="883"/>
                  </a:lnTo>
                  <a:lnTo>
                    <a:pt x="1100" y="885"/>
                  </a:lnTo>
                  <a:lnTo>
                    <a:pt x="1094" y="888"/>
                  </a:lnTo>
                  <a:lnTo>
                    <a:pt x="1086" y="888"/>
                  </a:lnTo>
                  <a:lnTo>
                    <a:pt x="1080" y="889"/>
                  </a:lnTo>
                  <a:lnTo>
                    <a:pt x="1072" y="888"/>
                  </a:lnTo>
                  <a:lnTo>
                    <a:pt x="1065" y="888"/>
                  </a:lnTo>
                  <a:lnTo>
                    <a:pt x="1058" y="889"/>
                  </a:lnTo>
                  <a:lnTo>
                    <a:pt x="1053" y="891"/>
                  </a:lnTo>
                  <a:lnTo>
                    <a:pt x="1026" y="901"/>
                  </a:lnTo>
                  <a:lnTo>
                    <a:pt x="1000" y="915"/>
                  </a:lnTo>
                  <a:lnTo>
                    <a:pt x="972" y="929"/>
                  </a:lnTo>
                  <a:lnTo>
                    <a:pt x="947" y="945"/>
                  </a:lnTo>
                  <a:lnTo>
                    <a:pt x="921" y="962"/>
                  </a:lnTo>
                  <a:lnTo>
                    <a:pt x="896" y="978"/>
                  </a:lnTo>
                  <a:lnTo>
                    <a:pt x="869" y="994"/>
                  </a:lnTo>
                  <a:lnTo>
                    <a:pt x="844" y="1010"/>
                  </a:lnTo>
                  <a:lnTo>
                    <a:pt x="837" y="1017"/>
                  </a:lnTo>
                  <a:lnTo>
                    <a:pt x="835" y="1028"/>
                  </a:lnTo>
                  <a:lnTo>
                    <a:pt x="835" y="1037"/>
                  </a:lnTo>
                  <a:lnTo>
                    <a:pt x="836" y="1047"/>
                  </a:lnTo>
                  <a:lnTo>
                    <a:pt x="838" y="1054"/>
                  </a:lnTo>
                  <a:lnTo>
                    <a:pt x="845" y="1060"/>
                  </a:lnTo>
                  <a:lnTo>
                    <a:pt x="853" y="1062"/>
                  </a:lnTo>
                  <a:lnTo>
                    <a:pt x="862" y="1066"/>
                  </a:lnTo>
                  <a:lnTo>
                    <a:pt x="874" y="1059"/>
                  </a:lnTo>
                  <a:lnTo>
                    <a:pt x="885" y="1050"/>
                  </a:lnTo>
                  <a:lnTo>
                    <a:pt x="896" y="1041"/>
                  </a:lnTo>
                  <a:lnTo>
                    <a:pt x="906" y="1033"/>
                  </a:lnTo>
                  <a:lnTo>
                    <a:pt x="931" y="1013"/>
                  </a:lnTo>
                  <a:lnTo>
                    <a:pt x="957" y="994"/>
                  </a:lnTo>
                  <a:lnTo>
                    <a:pt x="985" y="975"/>
                  </a:lnTo>
                  <a:lnTo>
                    <a:pt x="1013" y="960"/>
                  </a:lnTo>
                  <a:lnTo>
                    <a:pt x="1041" y="945"/>
                  </a:lnTo>
                  <a:lnTo>
                    <a:pt x="1073" y="936"/>
                  </a:lnTo>
                  <a:lnTo>
                    <a:pt x="1104" y="932"/>
                  </a:lnTo>
                  <a:lnTo>
                    <a:pt x="1139" y="936"/>
                  </a:lnTo>
                  <a:lnTo>
                    <a:pt x="1163" y="943"/>
                  </a:lnTo>
                  <a:lnTo>
                    <a:pt x="1189" y="954"/>
                  </a:lnTo>
                  <a:lnTo>
                    <a:pt x="1214" y="963"/>
                  </a:lnTo>
                  <a:lnTo>
                    <a:pt x="1242" y="973"/>
                  </a:lnTo>
                  <a:lnTo>
                    <a:pt x="1267" y="980"/>
                  </a:lnTo>
                  <a:lnTo>
                    <a:pt x="1294" y="985"/>
                  </a:lnTo>
                  <a:lnTo>
                    <a:pt x="1322" y="988"/>
                  </a:lnTo>
                  <a:lnTo>
                    <a:pt x="1349" y="988"/>
                  </a:lnTo>
                  <a:lnTo>
                    <a:pt x="1357" y="990"/>
                  </a:lnTo>
                  <a:lnTo>
                    <a:pt x="1367" y="993"/>
                  </a:lnTo>
                  <a:lnTo>
                    <a:pt x="1377" y="993"/>
                  </a:lnTo>
                  <a:lnTo>
                    <a:pt x="1386" y="995"/>
                  </a:lnTo>
                  <a:lnTo>
                    <a:pt x="1393" y="996"/>
                  </a:lnTo>
                  <a:lnTo>
                    <a:pt x="1401" y="1001"/>
                  </a:lnTo>
                  <a:lnTo>
                    <a:pt x="1407" y="1008"/>
                  </a:lnTo>
                  <a:lnTo>
                    <a:pt x="1413" y="1018"/>
                  </a:lnTo>
                  <a:lnTo>
                    <a:pt x="1413" y="1036"/>
                  </a:lnTo>
                  <a:lnTo>
                    <a:pt x="1414" y="1054"/>
                  </a:lnTo>
                  <a:lnTo>
                    <a:pt x="1414" y="1070"/>
                  </a:lnTo>
                  <a:lnTo>
                    <a:pt x="1413" y="1088"/>
                  </a:lnTo>
                  <a:lnTo>
                    <a:pt x="1407" y="1103"/>
                  </a:lnTo>
                  <a:lnTo>
                    <a:pt x="1401" y="1120"/>
                  </a:lnTo>
                  <a:lnTo>
                    <a:pt x="1391" y="1134"/>
                  </a:lnTo>
                  <a:lnTo>
                    <a:pt x="1379" y="1149"/>
                  </a:lnTo>
                  <a:lnTo>
                    <a:pt x="1343" y="1175"/>
                  </a:lnTo>
                  <a:lnTo>
                    <a:pt x="1307" y="1195"/>
                  </a:lnTo>
                  <a:lnTo>
                    <a:pt x="1268" y="1207"/>
                  </a:lnTo>
                  <a:lnTo>
                    <a:pt x="1230" y="1216"/>
                  </a:lnTo>
                  <a:lnTo>
                    <a:pt x="1189" y="1221"/>
                  </a:lnTo>
                  <a:lnTo>
                    <a:pt x="1149" y="1227"/>
                  </a:lnTo>
                  <a:lnTo>
                    <a:pt x="1109" y="1233"/>
                  </a:lnTo>
                  <a:lnTo>
                    <a:pt x="1069" y="1243"/>
                  </a:lnTo>
                  <a:lnTo>
                    <a:pt x="1062" y="1240"/>
                  </a:lnTo>
                  <a:lnTo>
                    <a:pt x="1056" y="1241"/>
                  </a:lnTo>
                  <a:lnTo>
                    <a:pt x="1049" y="1242"/>
                  </a:lnTo>
                  <a:lnTo>
                    <a:pt x="1043" y="1246"/>
                  </a:lnTo>
                  <a:lnTo>
                    <a:pt x="1032" y="1253"/>
                  </a:lnTo>
                  <a:lnTo>
                    <a:pt x="1021" y="1262"/>
                  </a:lnTo>
                  <a:lnTo>
                    <a:pt x="1020" y="1271"/>
                  </a:lnTo>
                  <a:lnTo>
                    <a:pt x="1019" y="1279"/>
                  </a:lnTo>
                  <a:lnTo>
                    <a:pt x="1016" y="1286"/>
                  </a:lnTo>
                  <a:lnTo>
                    <a:pt x="1013" y="1294"/>
                  </a:lnTo>
                  <a:lnTo>
                    <a:pt x="1010" y="1301"/>
                  </a:lnTo>
                  <a:lnTo>
                    <a:pt x="1008" y="1309"/>
                  </a:lnTo>
                  <a:lnTo>
                    <a:pt x="1005" y="1316"/>
                  </a:lnTo>
                  <a:lnTo>
                    <a:pt x="1005" y="1326"/>
                  </a:lnTo>
                  <a:lnTo>
                    <a:pt x="1000" y="1378"/>
                  </a:lnTo>
                  <a:lnTo>
                    <a:pt x="995" y="1430"/>
                  </a:lnTo>
                  <a:lnTo>
                    <a:pt x="989" y="1480"/>
                  </a:lnTo>
                  <a:lnTo>
                    <a:pt x="981" y="1531"/>
                  </a:lnTo>
                  <a:lnTo>
                    <a:pt x="968" y="1579"/>
                  </a:lnTo>
                  <a:lnTo>
                    <a:pt x="950" y="1625"/>
                  </a:lnTo>
                  <a:lnTo>
                    <a:pt x="925" y="1667"/>
                  </a:lnTo>
                  <a:lnTo>
                    <a:pt x="894" y="1709"/>
                  </a:lnTo>
                  <a:lnTo>
                    <a:pt x="852" y="1743"/>
                  </a:lnTo>
                  <a:lnTo>
                    <a:pt x="809" y="1772"/>
                  </a:lnTo>
                  <a:lnTo>
                    <a:pt x="764" y="1795"/>
                  </a:lnTo>
                  <a:lnTo>
                    <a:pt x="718" y="1815"/>
                  </a:lnTo>
                  <a:lnTo>
                    <a:pt x="669" y="1829"/>
                  </a:lnTo>
                  <a:lnTo>
                    <a:pt x="620" y="1839"/>
                  </a:lnTo>
                  <a:lnTo>
                    <a:pt x="569" y="1848"/>
                  </a:lnTo>
                  <a:lnTo>
                    <a:pt x="516" y="1855"/>
                  </a:lnTo>
                  <a:lnTo>
                    <a:pt x="468" y="1805"/>
                  </a:lnTo>
                  <a:lnTo>
                    <a:pt x="418" y="1763"/>
                  </a:lnTo>
                  <a:lnTo>
                    <a:pt x="363" y="1726"/>
                  </a:lnTo>
                  <a:lnTo>
                    <a:pt x="308" y="1697"/>
                  </a:lnTo>
                  <a:lnTo>
                    <a:pt x="250" y="1671"/>
                  </a:lnTo>
                  <a:lnTo>
                    <a:pt x="191" y="1650"/>
                  </a:lnTo>
                  <a:lnTo>
                    <a:pt x="130" y="1630"/>
                  </a:lnTo>
                  <a:lnTo>
                    <a:pt x="69" y="1614"/>
                  </a:lnTo>
                  <a:lnTo>
                    <a:pt x="61" y="1616"/>
                  </a:lnTo>
                  <a:lnTo>
                    <a:pt x="52" y="1617"/>
                  </a:lnTo>
                  <a:lnTo>
                    <a:pt x="42" y="1617"/>
                  </a:lnTo>
                  <a:lnTo>
                    <a:pt x="33" y="1617"/>
                  </a:lnTo>
                  <a:lnTo>
                    <a:pt x="23" y="1614"/>
                  </a:lnTo>
                  <a:lnTo>
                    <a:pt x="15" y="1613"/>
                  </a:lnTo>
                  <a:lnTo>
                    <a:pt x="5" y="1610"/>
                  </a:lnTo>
                  <a:lnTo>
                    <a:pt x="0" y="1606"/>
                  </a:lnTo>
                  <a:lnTo>
                    <a:pt x="15" y="1552"/>
                  </a:lnTo>
                  <a:lnTo>
                    <a:pt x="27" y="1499"/>
                  </a:lnTo>
                  <a:lnTo>
                    <a:pt x="37" y="1445"/>
                  </a:lnTo>
                  <a:lnTo>
                    <a:pt x="47" y="1392"/>
                  </a:lnTo>
                  <a:lnTo>
                    <a:pt x="53" y="1339"/>
                  </a:lnTo>
                  <a:lnTo>
                    <a:pt x="64" y="1286"/>
                  </a:lnTo>
                  <a:lnTo>
                    <a:pt x="75" y="1233"/>
                  </a:lnTo>
                  <a:lnTo>
                    <a:pt x="91" y="1182"/>
                  </a:lnTo>
                  <a:lnTo>
                    <a:pt x="101" y="1147"/>
                  </a:lnTo>
                  <a:lnTo>
                    <a:pt x="113" y="1112"/>
                  </a:lnTo>
                  <a:lnTo>
                    <a:pt x="123" y="1076"/>
                  </a:lnTo>
                  <a:lnTo>
                    <a:pt x="135" y="1042"/>
                  </a:lnTo>
                  <a:lnTo>
                    <a:pt x="143" y="1006"/>
                  </a:lnTo>
                  <a:lnTo>
                    <a:pt x="151" y="970"/>
                  </a:lnTo>
                  <a:lnTo>
                    <a:pt x="155" y="935"/>
                  </a:lnTo>
                  <a:lnTo>
                    <a:pt x="159" y="900"/>
                  </a:lnTo>
                  <a:lnTo>
                    <a:pt x="164" y="889"/>
                  </a:lnTo>
                  <a:lnTo>
                    <a:pt x="165" y="878"/>
                  </a:lnTo>
                  <a:lnTo>
                    <a:pt x="164" y="868"/>
                  </a:lnTo>
                  <a:lnTo>
                    <a:pt x="167" y="858"/>
                  </a:lnTo>
                  <a:lnTo>
                    <a:pt x="171" y="814"/>
                  </a:lnTo>
                  <a:lnTo>
                    <a:pt x="185" y="775"/>
                  </a:lnTo>
                  <a:lnTo>
                    <a:pt x="205" y="738"/>
                  </a:lnTo>
                  <a:lnTo>
                    <a:pt x="232" y="705"/>
                  </a:lnTo>
                  <a:lnTo>
                    <a:pt x="259" y="672"/>
                  </a:lnTo>
                  <a:lnTo>
                    <a:pt x="289" y="642"/>
                  </a:lnTo>
                  <a:lnTo>
                    <a:pt x="317" y="609"/>
                  </a:lnTo>
                  <a:lnTo>
                    <a:pt x="344" y="576"/>
                  </a:lnTo>
                  <a:lnTo>
                    <a:pt x="360" y="557"/>
                  </a:lnTo>
                  <a:lnTo>
                    <a:pt x="374" y="538"/>
                  </a:lnTo>
                  <a:lnTo>
                    <a:pt x="387" y="517"/>
                  </a:lnTo>
                  <a:lnTo>
                    <a:pt x="400" y="497"/>
                  </a:lnTo>
                  <a:lnTo>
                    <a:pt x="409" y="473"/>
                  </a:lnTo>
                  <a:lnTo>
                    <a:pt x="419" y="451"/>
                  </a:lnTo>
                  <a:lnTo>
                    <a:pt x="427" y="427"/>
                  </a:lnTo>
                  <a:lnTo>
                    <a:pt x="435" y="404"/>
                  </a:lnTo>
                  <a:lnTo>
                    <a:pt x="444" y="372"/>
                  </a:lnTo>
                  <a:lnTo>
                    <a:pt x="453" y="340"/>
                  </a:lnTo>
                  <a:lnTo>
                    <a:pt x="461" y="307"/>
                  </a:lnTo>
                  <a:lnTo>
                    <a:pt x="469" y="274"/>
                  </a:lnTo>
                  <a:lnTo>
                    <a:pt x="476" y="240"/>
                  </a:lnTo>
                  <a:lnTo>
                    <a:pt x="483" y="207"/>
                  </a:lnTo>
                  <a:lnTo>
                    <a:pt x="490" y="173"/>
                  </a:lnTo>
                  <a:lnTo>
                    <a:pt x="497" y="141"/>
                  </a:lnTo>
                  <a:lnTo>
                    <a:pt x="498" y="130"/>
                  </a:lnTo>
                  <a:lnTo>
                    <a:pt x="500" y="122"/>
                  </a:lnTo>
                  <a:lnTo>
                    <a:pt x="502" y="113"/>
                  </a:lnTo>
                  <a:lnTo>
                    <a:pt x="505" y="105"/>
                  </a:lnTo>
                  <a:lnTo>
                    <a:pt x="506" y="95"/>
                  </a:lnTo>
                  <a:lnTo>
                    <a:pt x="508" y="87"/>
                  </a:lnTo>
                  <a:lnTo>
                    <a:pt x="509" y="77"/>
                  </a:lnTo>
                  <a:lnTo>
                    <a:pt x="510" y="69"/>
                  </a:lnTo>
                  <a:lnTo>
                    <a:pt x="513" y="62"/>
                  </a:lnTo>
                  <a:lnTo>
                    <a:pt x="515" y="55"/>
                  </a:lnTo>
                  <a:lnTo>
                    <a:pt x="517" y="48"/>
                  </a:lnTo>
                  <a:lnTo>
                    <a:pt x="520" y="41"/>
                  </a:lnTo>
                  <a:lnTo>
                    <a:pt x="522" y="34"/>
                  </a:lnTo>
                  <a:lnTo>
                    <a:pt x="525" y="27"/>
                  </a:lnTo>
                  <a:lnTo>
                    <a:pt x="529" y="20"/>
                  </a:lnTo>
                  <a:lnTo>
                    <a:pt x="534" y="14"/>
                  </a:lnTo>
                  <a:lnTo>
                    <a:pt x="541" y="14"/>
                  </a:lnTo>
                  <a:lnTo>
                    <a:pt x="549" y="14"/>
                  </a:lnTo>
                  <a:lnTo>
                    <a:pt x="556" y="11"/>
                  </a:lnTo>
                  <a:lnTo>
                    <a:pt x="563" y="9"/>
                  </a:lnTo>
                  <a:lnTo>
                    <a:pt x="569" y="6"/>
                  </a:lnTo>
                  <a:lnTo>
                    <a:pt x="574" y="2"/>
                  </a:lnTo>
                  <a:lnTo>
                    <a:pt x="581" y="0"/>
                  </a:lnTo>
                  <a:lnTo>
                    <a:pt x="588" y="0"/>
                  </a:lnTo>
                  <a:lnTo>
                    <a:pt x="605" y="2"/>
                  </a:lnTo>
                  <a:lnTo>
                    <a:pt x="624" y="8"/>
                  </a:lnTo>
                  <a:lnTo>
                    <a:pt x="640" y="15"/>
                  </a:lnTo>
                  <a:lnTo>
                    <a:pt x="654" y="27"/>
                  </a:lnTo>
                  <a:lnTo>
                    <a:pt x="667" y="40"/>
                  </a:lnTo>
                  <a:lnTo>
                    <a:pt x="680" y="54"/>
                  </a:lnTo>
                  <a:lnTo>
                    <a:pt x="690" y="69"/>
                  </a:lnTo>
                  <a:lnTo>
                    <a:pt x="701" y="86"/>
                  </a:lnTo>
                  <a:close/>
                </a:path>
              </a:pathLst>
            </a:custGeom>
            <a:solidFill>
              <a:srgbClr val="FFD6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583" name="Freeform 23"/>
            <p:cNvSpPr>
              <a:spLocks/>
            </p:cNvSpPr>
            <p:nvPr/>
          </p:nvSpPr>
          <p:spPr bwMode="auto">
            <a:xfrm>
              <a:off x="4229" y="3642"/>
              <a:ext cx="198" cy="159"/>
            </a:xfrm>
            <a:custGeom>
              <a:avLst/>
              <a:gdLst>
                <a:gd name="T0" fmla="*/ 675 w 789"/>
                <a:gd name="T1" fmla="*/ 49 h 797"/>
                <a:gd name="T2" fmla="*/ 673 w 789"/>
                <a:gd name="T3" fmla="*/ 100 h 797"/>
                <a:gd name="T4" fmla="*/ 676 w 789"/>
                <a:gd name="T5" fmla="*/ 152 h 797"/>
                <a:gd name="T6" fmla="*/ 687 w 789"/>
                <a:gd name="T7" fmla="*/ 202 h 797"/>
                <a:gd name="T8" fmla="*/ 708 w 789"/>
                <a:gd name="T9" fmla="*/ 239 h 797"/>
                <a:gd name="T10" fmla="*/ 745 w 789"/>
                <a:gd name="T11" fmla="*/ 258 h 797"/>
                <a:gd name="T12" fmla="*/ 779 w 789"/>
                <a:gd name="T13" fmla="*/ 278 h 797"/>
                <a:gd name="T14" fmla="*/ 789 w 789"/>
                <a:gd name="T15" fmla="*/ 307 h 797"/>
                <a:gd name="T16" fmla="*/ 752 w 789"/>
                <a:gd name="T17" fmla="*/ 392 h 797"/>
                <a:gd name="T18" fmla="*/ 685 w 789"/>
                <a:gd name="T19" fmla="*/ 515 h 797"/>
                <a:gd name="T20" fmla="*/ 609 w 789"/>
                <a:gd name="T21" fmla="*/ 633 h 797"/>
                <a:gd name="T22" fmla="*/ 523 w 789"/>
                <a:gd name="T23" fmla="*/ 744 h 797"/>
                <a:gd name="T24" fmla="*/ 460 w 789"/>
                <a:gd name="T25" fmla="*/ 737 h 797"/>
                <a:gd name="T26" fmla="*/ 414 w 789"/>
                <a:gd name="T27" fmla="*/ 623 h 797"/>
                <a:gd name="T28" fmla="*/ 358 w 789"/>
                <a:gd name="T29" fmla="*/ 515 h 797"/>
                <a:gd name="T30" fmla="*/ 297 w 789"/>
                <a:gd name="T31" fmla="*/ 409 h 797"/>
                <a:gd name="T32" fmla="*/ 256 w 789"/>
                <a:gd name="T33" fmla="*/ 346 h 797"/>
                <a:gd name="T34" fmla="*/ 236 w 789"/>
                <a:gd name="T35" fmla="*/ 325 h 797"/>
                <a:gd name="T36" fmla="*/ 215 w 789"/>
                <a:gd name="T37" fmla="*/ 305 h 797"/>
                <a:gd name="T38" fmla="*/ 192 w 789"/>
                <a:gd name="T39" fmla="*/ 288 h 797"/>
                <a:gd name="T40" fmla="*/ 154 w 789"/>
                <a:gd name="T41" fmla="*/ 286 h 797"/>
                <a:gd name="T42" fmla="*/ 106 w 789"/>
                <a:gd name="T43" fmla="*/ 305 h 797"/>
                <a:gd name="T44" fmla="*/ 62 w 789"/>
                <a:gd name="T45" fmla="*/ 338 h 797"/>
                <a:gd name="T46" fmla="*/ 19 w 789"/>
                <a:gd name="T47" fmla="*/ 377 h 797"/>
                <a:gd name="T48" fmla="*/ 2 w 789"/>
                <a:gd name="T49" fmla="*/ 387 h 797"/>
                <a:gd name="T50" fmla="*/ 10 w 789"/>
                <a:gd name="T51" fmla="*/ 371 h 797"/>
                <a:gd name="T52" fmla="*/ 18 w 789"/>
                <a:gd name="T53" fmla="*/ 352 h 797"/>
                <a:gd name="T54" fmla="*/ 22 w 789"/>
                <a:gd name="T55" fmla="*/ 333 h 797"/>
                <a:gd name="T56" fmla="*/ 20 w 789"/>
                <a:gd name="T57" fmla="*/ 314 h 797"/>
                <a:gd name="T58" fmla="*/ 19 w 789"/>
                <a:gd name="T59" fmla="*/ 293 h 797"/>
                <a:gd name="T60" fmla="*/ 17 w 789"/>
                <a:gd name="T61" fmla="*/ 272 h 797"/>
                <a:gd name="T62" fmla="*/ 11 w 789"/>
                <a:gd name="T63" fmla="*/ 251 h 797"/>
                <a:gd name="T64" fmla="*/ 15 w 789"/>
                <a:gd name="T65" fmla="*/ 242 h 797"/>
                <a:gd name="T66" fmla="*/ 28 w 789"/>
                <a:gd name="T67" fmla="*/ 239 h 797"/>
                <a:gd name="T68" fmla="*/ 43 w 789"/>
                <a:gd name="T69" fmla="*/ 234 h 797"/>
                <a:gd name="T70" fmla="*/ 57 w 789"/>
                <a:gd name="T71" fmla="*/ 233 h 797"/>
                <a:gd name="T72" fmla="*/ 78 w 789"/>
                <a:gd name="T73" fmla="*/ 237 h 797"/>
                <a:gd name="T74" fmla="*/ 106 w 789"/>
                <a:gd name="T75" fmla="*/ 232 h 797"/>
                <a:gd name="T76" fmla="*/ 135 w 789"/>
                <a:gd name="T77" fmla="*/ 226 h 797"/>
                <a:gd name="T78" fmla="*/ 162 w 789"/>
                <a:gd name="T79" fmla="*/ 224 h 797"/>
                <a:gd name="T80" fmla="*/ 227 w 789"/>
                <a:gd name="T81" fmla="*/ 208 h 797"/>
                <a:gd name="T82" fmla="*/ 326 w 789"/>
                <a:gd name="T83" fmla="*/ 160 h 797"/>
                <a:gd name="T84" fmla="*/ 419 w 789"/>
                <a:gd name="T85" fmla="*/ 100 h 797"/>
                <a:gd name="T86" fmla="*/ 513 w 789"/>
                <a:gd name="T87" fmla="*/ 39 h 797"/>
                <a:gd name="T88" fmla="*/ 576 w 789"/>
                <a:gd name="T89" fmla="*/ 6 h 797"/>
                <a:gd name="T90" fmla="*/ 608 w 789"/>
                <a:gd name="T91" fmla="*/ 0 h 797"/>
                <a:gd name="T92" fmla="*/ 639 w 789"/>
                <a:gd name="T93" fmla="*/ 2 h 797"/>
                <a:gd name="T94" fmla="*/ 667 w 789"/>
                <a:gd name="T95" fmla="*/ 15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9" h="797">
                  <a:moveTo>
                    <a:pt x="680" y="27"/>
                  </a:moveTo>
                  <a:lnTo>
                    <a:pt x="675" y="49"/>
                  </a:lnTo>
                  <a:lnTo>
                    <a:pt x="673" y="75"/>
                  </a:lnTo>
                  <a:lnTo>
                    <a:pt x="673" y="100"/>
                  </a:lnTo>
                  <a:lnTo>
                    <a:pt x="674" y="127"/>
                  </a:lnTo>
                  <a:lnTo>
                    <a:pt x="676" y="152"/>
                  </a:lnTo>
                  <a:lnTo>
                    <a:pt x="681" y="178"/>
                  </a:lnTo>
                  <a:lnTo>
                    <a:pt x="687" y="202"/>
                  </a:lnTo>
                  <a:lnTo>
                    <a:pt x="696" y="227"/>
                  </a:lnTo>
                  <a:lnTo>
                    <a:pt x="708" y="239"/>
                  </a:lnTo>
                  <a:lnTo>
                    <a:pt x="725" y="250"/>
                  </a:lnTo>
                  <a:lnTo>
                    <a:pt x="745" y="258"/>
                  </a:lnTo>
                  <a:lnTo>
                    <a:pt x="764" y="268"/>
                  </a:lnTo>
                  <a:lnTo>
                    <a:pt x="779" y="278"/>
                  </a:lnTo>
                  <a:lnTo>
                    <a:pt x="788" y="292"/>
                  </a:lnTo>
                  <a:lnTo>
                    <a:pt x="789" y="307"/>
                  </a:lnTo>
                  <a:lnTo>
                    <a:pt x="781" y="330"/>
                  </a:lnTo>
                  <a:lnTo>
                    <a:pt x="752" y="392"/>
                  </a:lnTo>
                  <a:lnTo>
                    <a:pt x="721" y="454"/>
                  </a:lnTo>
                  <a:lnTo>
                    <a:pt x="685" y="515"/>
                  </a:lnTo>
                  <a:lnTo>
                    <a:pt x="650" y="576"/>
                  </a:lnTo>
                  <a:lnTo>
                    <a:pt x="609" y="633"/>
                  </a:lnTo>
                  <a:lnTo>
                    <a:pt x="568" y="691"/>
                  </a:lnTo>
                  <a:lnTo>
                    <a:pt x="523" y="744"/>
                  </a:lnTo>
                  <a:lnTo>
                    <a:pt x="479" y="797"/>
                  </a:lnTo>
                  <a:lnTo>
                    <a:pt x="460" y="737"/>
                  </a:lnTo>
                  <a:lnTo>
                    <a:pt x="439" y="679"/>
                  </a:lnTo>
                  <a:lnTo>
                    <a:pt x="414" y="623"/>
                  </a:lnTo>
                  <a:lnTo>
                    <a:pt x="387" y="570"/>
                  </a:lnTo>
                  <a:lnTo>
                    <a:pt x="358" y="515"/>
                  </a:lnTo>
                  <a:lnTo>
                    <a:pt x="328" y="462"/>
                  </a:lnTo>
                  <a:lnTo>
                    <a:pt x="297" y="409"/>
                  </a:lnTo>
                  <a:lnTo>
                    <a:pt x="266" y="357"/>
                  </a:lnTo>
                  <a:lnTo>
                    <a:pt x="256" y="346"/>
                  </a:lnTo>
                  <a:lnTo>
                    <a:pt x="247" y="335"/>
                  </a:lnTo>
                  <a:lnTo>
                    <a:pt x="236" y="325"/>
                  </a:lnTo>
                  <a:lnTo>
                    <a:pt x="226" y="315"/>
                  </a:lnTo>
                  <a:lnTo>
                    <a:pt x="215" y="305"/>
                  </a:lnTo>
                  <a:lnTo>
                    <a:pt x="204" y="297"/>
                  </a:lnTo>
                  <a:lnTo>
                    <a:pt x="192" y="288"/>
                  </a:lnTo>
                  <a:lnTo>
                    <a:pt x="180" y="285"/>
                  </a:lnTo>
                  <a:lnTo>
                    <a:pt x="154" y="286"/>
                  </a:lnTo>
                  <a:lnTo>
                    <a:pt x="130" y="294"/>
                  </a:lnTo>
                  <a:lnTo>
                    <a:pt x="106" y="305"/>
                  </a:lnTo>
                  <a:lnTo>
                    <a:pt x="84" y="321"/>
                  </a:lnTo>
                  <a:lnTo>
                    <a:pt x="62" y="338"/>
                  </a:lnTo>
                  <a:lnTo>
                    <a:pt x="40" y="358"/>
                  </a:lnTo>
                  <a:lnTo>
                    <a:pt x="19" y="377"/>
                  </a:lnTo>
                  <a:lnTo>
                    <a:pt x="0" y="396"/>
                  </a:lnTo>
                  <a:lnTo>
                    <a:pt x="2" y="387"/>
                  </a:lnTo>
                  <a:lnTo>
                    <a:pt x="6" y="380"/>
                  </a:lnTo>
                  <a:lnTo>
                    <a:pt x="10" y="371"/>
                  </a:lnTo>
                  <a:lnTo>
                    <a:pt x="16" y="363"/>
                  </a:lnTo>
                  <a:lnTo>
                    <a:pt x="18" y="352"/>
                  </a:lnTo>
                  <a:lnTo>
                    <a:pt x="22" y="343"/>
                  </a:lnTo>
                  <a:lnTo>
                    <a:pt x="22" y="333"/>
                  </a:lnTo>
                  <a:lnTo>
                    <a:pt x="22" y="326"/>
                  </a:lnTo>
                  <a:lnTo>
                    <a:pt x="20" y="314"/>
                  </a:lnTo>
                  <a:lnTo>
                    <a:pt x="20" y="304"/>
                  </a:lnTo>
                  <a:lnTo>
                    <a:pt x="19" y="293"/>
                  </a:lnTo>
                  <a:lnTo>
                    <a:pt x="19" y="282"/>
                  </a:lnTo>
                  <a:lnTo>
                    <a:pt x="17" y="272"/>
                  </a:lnTo>
                  <a:lnTo>
                    <a:pt x="15" y="261"/>
                  </a:lnTo>
                  <a:lnTo>
                    <a:pt x="11" y="251"/>
                  </a:lnTo>
                  <a:lnTo>
                    <a:pt x="8" y="244"/>
                  </a:lnTo>
                  <a:lnTo>
                    <a:pt x="15" y="242"/>
                  </a:lnTo>
                  <a:lnTo>
                    <a:pt x="22" y="241"/>
                  </a:lnTo>
                  <a:lnTo>
                    <a:pt x="28" y="239"/>
                  </a:lnTo>
                  <a:lnTo>
                    <a:pt x="36" y="237"/>
                  </a:lnTo>
                  <a:lnTo>
                    <a:pt x="43" y="234"/>
                  </a:lnTo>
                  <a:lnTo>
                    <a:pt x="50" y="233"/>
                  </a:lnTo>
                  <a:lnTo>
                    <a:pt x="57" y="233"/>
                  </a:lnTo>
                  <a:lnTo>
                    <a:pt x="64" y="238"/>
                  </a:lnTo>
                  <a:lnTo>
                    <a:pt x="78" y="237"/>
                  </a:lnTo>
                  <a:lnTo>
                    <a:pt x="92" y="235"/>
                  </a:lnTo>
                  <a:lnTo>
                    <a:pt x="106" y="232"/>
                  </a:lnTo>
                  <a:lnTo>
                    <a:pt x="121" y="229"/>
                  </a:lnTo>
                  <a:lnTo>
                    <a:pt x="135" y="226"/>
                  </a:lnTo>
                  <a:lnTo>
                    <a:pt x="148" y="225"/>
                  </a:lnTo>
                  <a:lnTo>
                    <a:pt x="162" y="224"/>
                  </a:lnTo>
                  <a:lnTo>
                    <a:pt x="177" y="227"/>
                  </a:lnTo>
                  <a:lnTo>
                    <a:pt x="227" y="208"/>
                  </a:lnTo>
                  <a:lnTo>
                    <a:pt x="278" y="186"/>
                  </a:lnTo>
                  <a:lnTo>
                    <a:pt x="326" y="160"/>
                  </a:lnTo>
                  <a:lnTo>
                    <a:pt x="374" y="132"/>
                  </a:lnTo>
                  <a:lnTo>
                    <a:pt x="419" y="100"/>
                  </a:lnTo>
                  <a:lnTo>
                    <a:pt x="466" y="69"/>
                  </a:lnTo>
                  <a:lnTo>
                    <a:pt x="513" y="39"/>
                  </a:lnTo>
                  <a:lnTo>
                    <a:pt x="561" y="10"/>
                  </a:lnTo>
                  <a:lnTo>
                    <a:pt x="576" y="6"/>
                  </a:lnTo>
                  <a:lnTo>
                    <a:pt x="592" y="2"/>
                  </a:lnTo>
                  <a:lnTo>
                    <a:pt x="608" y="0"/>
                  </a:lnTo>
                  <a:lnTo>
                    <a:pt x="624" y="1"/>
                  </a:lnTo>
                  <a:lnTo>
                    <a:pt x="639" y="2"/>
                  </a:lnTo>
                  <a:lnTo>
                    <a:pt x="653" y="7"/>
                  </a:lnTo>
                  <a:lnTo>
                    <a:pt x="667" y="15"/>
                  </a:lnTo>
                  <a:lnTo>
                    <a:pt x="680" y="27"/>
                  </a:lnTo>
                  <a:close/>
                </a:path>
              </a:pathLst>
            </a:cu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584" name="Freeform 24"/>
            <p:cNvSpPr>
              <a:spLocks/>
            </p:cNvSpPr>
            <p:nvPr/>
          </p:nvSpPr>
          <p:spPr bwMode="auto">
            <a:xfrm>
              <a:off x="4132" y="3731"/>
              <a:ext cx="84" cy="68"/>
            </a:xfrm>
            <a:custGeom>
              <a:avLst/>
              <a:gdLst>
                <a:gd name="T0" fmla="*/ 167 w 336"/>
                <a:gd name="T1" fmla="*/ 338 h 338"/>
                <a:gd name="T2" fmla="*/ 137 w 336"/>
                <a:gd name="T3" fmla="*/ 332 h 338"/>
                <a:gd name="T4" fmla="*/ 123 w 336"/>
                <a:gd name="T5" fmla="*/ 320 h 338"/>
                <a:gd name="T6" fmla="*/ 109 w 336"/>
                <a:gd name="T7" fmla="*/ 307 h 338"/>
                <a:gd name="T8" fmla="*/ 95 w 336"/>
                <a:gd name="T9" fmla="*/ 294 h 338"/>
                <a:gd name="T10" fmla="*/ 81 w 336"/>
                <a:gd name="T11" fmla="*/ 283 h 338"/>
                <a:gd name="T12" fmla="*/ 65 w 336"/>
                <a:gd name="T13" fmla="*/ 270 h 338"/>
                <a:gd name="T14" fmla="*/ 51 w 336"/>
                <a:gd name="T15" fmla="*/ 261 h 338"/>
                <a:gd name="T16" fmla="*/ 35 w 336"/>
                <a:gd name="T17" fmla="*/ 252 h 338"/>
                <a:gd name="T18" fmla="*/ 20 w 336"/>
                <a:gd name="T19" fmla="*/ 246 h 338"/>
                <a:gd name="T20" fmla="*/ 12 w 336"/>
                <a:gd name="T21" fmla="*/ 232 h 338"/>
                <a:gd name="T22" fmla="*/ 8 w 336"/>
                <a:gd name="T23" fmla="*/ 219 h 338"/>
                <a:gd name="T24" fmla="*/ 7 w 336"/>
                <a:gd name="T25" fmla="*/ 203 h 338"/>
                <a:gd name="T26" fmla="*/ 9 w 336"/>
                <a:gd name="T27" fmla="*/ 189 h 338"/>
                <a:gd name="T28" fmla="*/ 9 w 336"/>
                <a:gd name="T29" fmla="*/ 174 h 338"/>
                <a:gd name="T30" fmla="*/ 11 w 336"/>
                <a:gd name="T31" fmla="*/ 159 h 338"/>
                <a:gd name="T32" fmla="*/ 9 w 336"/>
                <a:gd name="T33" fmla="*/ 144 h 338"/>
                <a:gd name="T34" fmla="*/ 6 w 336"/>
                <a:gd name="T35" fmla="*/ 133 h 338"/>
                <a:gd name="T36" fmla="*/ 0 w 336"/>
                <a:gd name="T37" fmla="*/ 133 h 338"/>
                <a:gd name="T38" fmla="*/ 5 w 336"/>
                <a:gd name="T39" fmla="*/ 119 h 338"/>
                <a:gd name="T40" fmla="*/ 14 w 336"/>
                <a:gd name="T41" fmla="*/ 108 h 338"/>
                <a:gd name="T42" fmla="*/ 25 w 336"/>
                <a:gd name="T43" fmla="*/ 100 h 338"/>
                <a:gd name="T44" fmla="*/ 39 w 336"/>
                <a:gd name="T45" fmla="*/ 96 h 338"/>
                <a:gd name="T46" fmla="*/ 53 w 336"/>
                <a:gd name="T47" fmla="*/ 91 h 338"/>
                <a:gd name="T48" fmla="*/ 68 w 336"/>
                <a:gd name="T49" fmla="*/ 87 h 338"/>
                <a:gd name="T50" fmla="*/ 80 w 336"/>
                <a:gd name="T51" fmla="*/ 82 h 338"/>
                <a:gd name="T52" fmla="*/ 94 w 336"/>
                <a:gd name="T53" fmla="*/ 77 h 338"/>
                <a:gd name="T54" fmla="*/ 126 w 336"/>
                <a:gd name="T55" fmla="*/ 71 h 338"/>
                <a:gd name="T56" fmla="*/ 158 w 336"/>
                <a:gd name="T57" fmla="*/ 67 h 338"/>
                <a:gd name="T58" fmla="*/ 190 w 336"/>
                <a:gd name="T59" fmla="*/ 60 h 338"/>
                <a:gd name="T60" fmla="*/ 222 w 336"/>
                <a:gd name="T61" fmla="*/ 54 h 338"/>
                <a:gd name="T62" fmla="*/ 252 w 336"/>
                <a:gd name="T63" fmla="*/ 44 h 338"/>
                <a:gd name="T64" fmla="*/ 281 w 336"/>
                <a:gd name="T65" fmla="*/ 34 h 338"/>
                <a:gd name="T66" fmla="*/ 309 w 336"/>
                <a:gd name="T67" fmla="*/ 18 h 338"/>
                <a:gd name="T68" fmla="*/ 336 w 336"/>
                <a:gd name="T69" fmla="*/ 0 h 338"/>
                <a:gd name="T70" fmla="*/ 305 w 336"/>
                <a:gd name="T71" fmla="*/ 36 h 338"/>
                <a:gd name="T72" fmla="*/ 278 w 336"/>
                <a:gd name="T73" fmla="*/ 76 h 338"/>
                <a:gd name="T74" fmla="*/ 252 w 336"/>
                <a:gd name="T75" fmla="*/ 116 h 338"/>
                <a:gd name="T76" fmla="*/ 230 w 336"/>
                <a:gd name="T77" fmla="*/ 159 h 338"/>
                <a:gd name="T78" fmla="*/ 209 w 336"/>
                <a:gd name="T79" fmla="*/ 201 h 338"/>
                <a:gd name="T80" fmla="*/ 192 w 336"/>
                <a:gd name="T81" fmla="*/ 246 h 338"/>
                <a:gd name="T82" fmla="*/ 177 w 336"/>
                <a:gd name="T83" fmla="*/ 290 h 338"/>
                <a:gd name="T84" fmla="*/ 167 w 336"/>
                <a:gd name="T85" fmla="*/ 33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6" h="338">
                  <a:moveTo>
                    <a:pt x="167" y="338"/>
                  </a:moveTo>
                  <a:lnTo>
                    <a:pt x="137" y="332"/>
                  </a:lnTo>
                  <a:lnTo>
                    <a:pt x="123" y="320"/>
                  </a:lnTo>
                  <a:lnTo>
                    <a:pt x="109" y="307"/>
                  </a:lnTo>
                  <a:lnTo>
                    <a:pt x="95" y="294"/>
                  </a:lnTo>
                  <a:lnTo>
                    <a:pt x="81" y="283"/>
                  </a:lnTo>
                  <a:lnTo>
                    <a:pt x="65" y="270"/>
                  </a:lnTo>
                  <a:lnTo>
                    <a:pt x="51" y="261"/>
                  </a:lnTo>
                  <a:lnTo>
                    <a:pt x="35" y="252"/>
                  </a:lnTo>
                  <a:lnTo>
                    <a:pt x="20" y="246"/>
                  </a:lnTo>
                  <a:lnTo>
                    <a:pt x="12" y="232"/>
                  </a:lnTo>
                  <a:lnTo>
                    <a:pt x="8" y="219"/>
                  </a:lnTo>
                  <a:lnTo>
                    <a:pt x="7" y="203"/>
                  </a:lnTo>
                  <a:lnTo>
                    <a:pt x="9" y="189"/>
                  </a:lnTo>
                  <a:lnTo>
                    <a:pt x="9" y="174"/>
                  </a:lnTo>
                  <a:lnTo>
                    <a:pt x="11" y="159"/>
                  </a:lnTo>
                  <a:lnTo>
                    <a:pt x="9" y="144"/>
                  </a:lnTo>
                  <a:lnTo>
                    <a:pt x="6" y="133"/>
                  </a:lnTo>
                  <a:lnTo>
                    <a:pt x="0" y="133"/>
                  </a:lnTo>
                  <a:lnTo>
                    <a:pt x="5" y="119"/>
                  </a:lnTo>
                  <a:lnTo>
                    <a:pt x="14" y="108"/>
                  </a:lnTo>
                  <a:lnTo>
                    <a:pt x="25" y="100"/>
                  </a:lnTo>
                  <a:lnTo>
                    <a:pt x="39" y="96"/>
                  </a:lnTo>
                  <a:lnTo>
                    <a:pt x="53" y="91"/>
                  </a:lnTo>
                  <a:lnTo>
                    <a:pt x="68" y="87"/>
                  </a:lnTo>
                  <a:lnTo>
                    <a:pt x="80" y="82"/>
                  </a:lnTo>
                  <a:lnTo>
                    <a:pt x="94" y="77"/>
                  </a:lnTo>
                  <a:lnTo>
                    <a:pt x="126" y="71"/>
                  </a:lnTo>
                  <a:lnTo>
                    <a:pt x="158" y="67"/>
                  </a:lnTo>
                  <a:lnTo>
                    <a:pt x="190" y="60"/>
                  </a:lnTo>
                  <a:lnTo>
                    <a:pt x="222" y="54"/>
                  </a:lnTo>
                  <a:lnTo>
                    <a:pt x="252" y="44"/>
                  </a:lnTo>
                  <a:lnTo>
                    <a:pt x="281" y="34"/>
                  </a:lnTo>
                  <a:lnTo>
                    <a:pt x="309" y="18"/>
                  </a:lnTo>
                  <a:lnTo>
                    <a:pt x="336" y="0"/>
                  </a:lnTo>
                  <a:lnTo>
                    <a:pt x="305" y="36"/>
                  </a:lnTo>
                  <a:lnTo>
                    <a:pt x="278" y="76"/>
                  </a:lnTo>
                  <a:lnTo>
                    <a:pt x="252" y="116"/>
                  </a:lnTo>
                  <a:lnTo>
                    <a:pt x="230" y="159"/>
                  </a:lnTo>
                  <a:lnTo>
                    <a:pt x="209" y="201"/>
                  </a:lnTo>
                  <a:lnTo>
                    <a:pt x="192" y="246"/>
                  </a:lnTo>
                  <a:lnTo>
                    <a:pt x="177" y="290"/>
                  </a:lnTo>
                  <a:lnTo>
                    <a:pt x="167" y="338"/>
                  </a:lnTo>
                  <a:close/>
                </a:path>
              </a:pathLst>
            </a:cu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3"/>
          <p:cNvSpPr>
            <a:spLocks noGrp="1"/>
          </p:cNvSpPr>
          <p:nvPr>
            <p:ph type="ftr" sz="quarter" idx="10"/>
          </p:nvPr>
        </p:nvSpPr>
        <p:spPr/>
        <p:txBody>
          <a:bodyPr/>
          <a:lstStyle/>
          <a:p>
            <a:pPr algn="r"/>
            <a:endParaRPr lang="en-US" dirty="0"/>
          </a:p>
        </p:txBody>
      </p:sp>
      <p:sp>
        <p:nvSpPr>
          <p:cNvPr id="260098" name="Rectangle 2"/>
          <p:cNvSpPr>
            <a:spLocks noGrp="1" noChangeArrowheads="1"/>
          </p:cNvSpPr>
          <p:nvPr>
            <p:ph type="ctrTitle"/>
          </p:nvPr>
        </p:nvSpPr>
        <p:spPr>
          <a:xfrm>
            <a:off x="600075" y="474663"/>
            <a:ext cx="8543925" cy="793750"/>
          </a:xfrm>
        </p:spPr>
        <p:txBody>
          <a:bodyPr/>
          <a:lstStyle/>
          <a:p>
            <a:r>
              <a:rPr lang="en-US" sz="5400" b="1">
                <a:solidFill>
                  <a:srgbClr val="990033"/>
                </a:solidFill>
                <a:effectLst>
                  <a:outerShdw blurRad="38100" dist="38100" dir="2700000" algn="tl">
                    <a:srgbClr val="C0C0C0"/>
                  </a:outerShdw>
                </a:effectLst>
                <a:latin typeface="Monotype Corsiva" pitchFamily="66" charset="0"/>
              </a:rPr>
              <a:t>A</a:t>
            </a:r>
            <a:r>
              <a:rPr lang="en-US" sz="3600" b="1">
                <a:solidFill>
                  <a:srgbClr val="990033"/>
                </a:solidFill>
                <a:effectLst>
                  <a:outerShdw blurRad="38100" dist="38100" dir="2700000" algn="tl">
                    <a:srgbClr val="C0C0C0"/>
                  </a:outerShdw>
                </a:effectLst>
              </a:rPr>
              <a:t>SKING</a:t>
            </a:r>
          </a:p>
        </p:txBody>
      </p:sp>
      <p:sp>
        <p:nvSpPr>
          <p:cNvPr id="260099" name="Text Box 3"/>
          <p:cNvSpPr txBox="1">
            <a:spLocks noChangeArrowheads="1"/>
          </p:cNvSpPr>
          <p:nvPr/>
        </p:nvSpPr>
        <p:spPr bwMode="auto">
          <a:xfrm>
            <a:off x="533400" y="2819400"/>
            <a:ext cx="320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grpSp>
        <p:nvGrpSpPr>
          <p:cNvPr id="260100" name="Group 4"/>
          <p:cNvGrpSpPr>
            <a:grpSpLocks/>
          </p:cNvGrpSpPr>
          <p:nvPr/>
        </p:nvGrpSpPr>
        <p:grpSpPr bwMode="auto">
          <a:xfrm>
            <a:off x="6913563" y="1220788"/>
            <a:ext cx="1565275" cy="1463675"/>
            <a:chOff x="3324" y="1821"/>
            <a:chExt cx="1861" cy="1708"/>
          </a:xfrm>
        </p:grpSpPr>
        <p:sp>
          <p:nvSpPr>
            <p:cNvPr id="260101" name="Oval 5"/>
            <p:cNvSpPr>
              <a:spLocks noChangeArrowheads="1"/>
            </p:cNvSpPr>
            <p:nvPr/>
          </p:nvSpPr>
          <p:spPr bwMode="auto">
            <a:xfrm>
              <a:off x="3550" y="2233"/>
              <a:ext cx="1404" cy="1296"/>
            </a:xfrm>
            <a:prstGeom prst="ellipse">
              <a:avLst/>
            </a:prstGeom>
            <a:solidFill>
              <a:srgbClr val="FF0000">
                <a:alpha val="14999"/>
              </a:srgbClr>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0102" name="Oval 6"/>
            <p:cNvSpPr>
              <a:spLocks noChangeArrowheads="1"/>
            </p:cNvSpPr>
            <p:nvPr/>
          </p:nvSpPr>
          <p:spPr bwMode="auto">
            <a:xfrm>
              <a:off x="3324" y="1822"/>
              <a:ext cx="1405" cy="1295"/>
            </a:xfrm>
            <a:prstGeom prst="ellipse">
              <a:avLst/>
            </a:prstGeom>
            <a:solidFill>
              <a:srgbClr val="0000FF">
                <a:alpha val="14000"/>
              </a:srgbClr>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0103" name="Oval 7"/>
            <p:cNvSpPr>
              <a:spLocks noChangeArrowheads="1"/>
            </p:cNvSpPr>
            <p:nvPr/>
          </p:nvSpPr>
          <p:spPr bwMode="auto">
            <a:xfrm>
              <a:off x="3780" y="1821"/>
              <a:ext cx="1405" cy="1296"/>
            </a:xfrm>
            <a:prstGeom prst="ellipse">
              <a:avLst/>
            </a:prstGeom>
            <a:solidFill>
              <a:srgbClr val="FFFF00">
                <a:alpha val="31000"/>
              </a:srgbClr>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0104" name="Text Box 8"/>
            <p:cNvSpPr txBox="1">
              <a:spLocks noChangeArrowheads="1"/>
            </p:cNvSpPr>
            <p:nvPr/>
          </p:nvSpPr>
          <p:spPr bwMode="auto">
            <a:xfrm>
              <a:off x="3872" y="2485"/>
              <a:ext cx="865" cy="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en-US" b="1">
                  <a:latin typeface="Verdana" pitchFamily="34" charset="0"/>
                </a:rPr>
                <a:t>EBP</a:t>
              </a:r>
            </a:p>
          </p:txBody>
        </p:sp>
      </p:grpSp>
      <p:pic>
        <p:nvPicPr>
          <p:cNvPr id="260108" name="Picture 12" descr="000_02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8938" y="2921000"/>
            <a:ext cx="1916112" cy="1438275"/>
          </a:xfrm>
          <a:prstGeom prst="rect">
            <a:avLst/>
          </a:prstGeom>
          <a:noFill/>
          <a:extLst>
            <a:ext uri="{909E8E84-426E-40DD-AFC4-6F175D3DCCD1}">
              <a14:hiddenFill xmlns:a14="http://schemas.microsoft.com/office/drawing/2010/main">
                <a:solidFill>
                  <a:srgbClr val="FFFFFF"/>
                </a:solidFill>
              </a14:hiddenFill>
            </a:ext>
          </a:extLst>
        </p:spPr>
      </p:pic>
      <p:sp>
        <p:nvSpPr>
          <p:cNvPr id="260110" name="Text Box 14"/>
          <p:cNvSpPr txBox="1">
            <a:spLocks noChangeArrowheads="1"/>
          </p:cNvSpPr>
          <p:nvPr/>
        </p:nvSpPr>
        <p:spPr bwMode="auto">
          <a:xfrm>
            <a:off x="549275" y="2784475"/>
            <a:ext cx="573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Why ask a structured clinical question?</a:t>
            </a:r>
            <a:endParaRPr lang="en-US" sz="2800"/>
          </a:p>
        </p:txBody>
      </p:sp>
      <p:sp>
        <p:nvSpPr>
          <p:cNvPr id="260111" name="Text Box 15"/>
          <p:cNvSpPr txBox="1">
            <a:spLocks noChangeArrowheads="1"/>
          </p:cNvSpPr>
          <p:nvPr/>
        </p:nvSpPr>
        <p:spPr bwMode="auto">
          <a:xfrm>
            <a:off x="549275" y="1597025"/>
            <a:ext cx="56530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Where does the patient focused clinical question fit in Evidence Based Practice?</a:t>
            </a:r>
          </a:p>
        </p:txBody>
      </p:sp>
      <p:pic>
        <p:nvPicPr>
          <p:cNvPr id="260112" name="Picture 16" descr="hands laptop search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8775" y="4651375"/>
            <a:ext cx="1976438" cy="1482725"/>
          </a:xfrm>
          <a:prstGeom prst="rect">
            <a:avLst/>
          </a:prstGeom>
          <a:noFill/>
          <a:extLst>
            <a:ext uri="{909E8E84-426E-40DD-AFC4-6F175D3DCCD1}">
              <a14:hiddenFill xmlns:a14="http://schemas.microsoft.com/office/drawing/2010/main">
                <a:solidFill>
                  <a:srgbClr val="FFFFFF"/>
                </a:solidFill>
              </a14:hiddenFill>
            </a:ext>
          </a:extLst>
        </p:spPr>
      </p:pic>
      <p:sp>
        <p:nvSpPr>
          <p:cNvPr id="260113" name="Text Box 17"/>
          <p:cNvSpPr txBox="1">
            <a:spLocks noChangeArrowheads="1"/>
          </p:cNvSpPr>
          <p:nvPr/>
        </p:nvSpPr>
        <p:spPr bwMode="auto">
          <a:xfrm>
            <a:off x="549275" y="3606800"/>
            <a:ext cx="57388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How do you ask a structured clinical question?</a:t>
            </a:r>
            <a:endParaRPr lang="en-US" sz="2800"/>
          </a:p>
        </p:txBody>
      </p:sp>
      <p:sp>
        <p:nvSpPr>
          <p:cNvPr id="260114" name="Text Box 18"/>
          <p:cNvSpPr txBox="1">
            <a:spLocks noChangeArrowheads="1"/>
          </p:cNvSpPr>
          <p:nvPr/>
        </p:nvSpPr>
        <p:spPr bwMode="auto">
          <a:xfrm>
            <a:off x="549275" y="4767263"/>
            <a:ext cx="57388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Where can I start to find reliable, current evidence to answer my questions?</a:t>
            </a:r>
            <a:endParaRPr lang="en-US" sz="2800"/>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3"/>
          <p:cNvSpPr>
            <a:spLocks noGrp="1"/>
          </p:cNvSpPr>
          <p:nvPr>
            <p:ph type="ftr" sz="quarter" idx="10"/>
          </p:nvPr>
        </p:nvSpPr>
        <p:spPr/>
        <p:txBody>
          <a:bodyPr/>
          <a:lstStyle/>
          <a:p>
            <a:pPr algn="r"/>
            <a:endParaRPr lang="en-US" dirty="0"/>
          </a:p>
        </p:txBody>
      </p:sp>
      <p:sp>
        <p:nvSpPr>
          <p:cNvPr id="413698" name="Rectangle 2"/>
          <p:cNvSpPr>
            <a:spLocks noGrp="1" noChangeArrowheads="1"/>
          </p:cNvSpPr>
          <p:nvPr>
            <p:ph type="title"/>
          </p:nvPr>
        </p:nvSpPr>
        <p:spPr>
          <a:xfrm>
            <a:off x="457200" y="563563"/>
            <a:ext cx="8686800" cy="790575"/>
          </a:xfrm>
        </p:spPr>
        <p:txBody>
          <a:bodyPr/>
          <a:lstStyle/>
          <a:p>
            <a:pPr>
              <a:tabLst>
                <a:tab pos="457200" algn="l"/>
              </a:tabLst>
            </a:pPr>
            <a:r>
              <a:rPr lang="en-US"/>
              <a:t>Focus Background Questions to </a:t>
            </a:r>
            <a:br>
              <a:rPr lang="en-US"/>
            </a:br>
            <a:r>
              <a:rPr lang="en-US"/>
              <a:t>	Searchable, Foreground Format</a:t>
            </a:r>
          </a:p>
        </p:txBody>
      </p:sp>
      <p:sp>
        <p:nvSpPr>
          <p:cNvPr id="413699" name="Rectangle 3"/>
          <p:cNvSpPr>
            <a:spLocks noChangeArrowheads="1"/>
          </p:cNvSpPr>
          <p:nvPr/>
        </p:nvSpPr>
        <p:spPr bwMode="auto">
          <a:xfrm>
            <a:off x="339725" y="1847850"/>
            <a:ext cx="8604250" cy="220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100000"/>
              </a:spcBef>
              <a:buFont typeface="Wingdings" pitchFamily="2" charset="2"/>
              <a:buChar char="Ø"/>
            </a:pPr>
            <a:r>
              <a:rPr lang="en-US" sz="2400"/>
              <a:t>Use great informational and “compiled evidence” websites and databases through the NUHS LRC web page</a:t>
            </a:r>
          </a:p>
          <a:p>
            <a:pPr marL="342900" indent="-342900">
              <a:spcBef>
                <a:spcPct val="100000"/>
              </a:spcBef>
              <a:buFont typeface="Wingdings" pitchFamily="2" charset="2"/>
              <a:buChar char="Ø"/>
            </a:pPr>
            <a:r>
              <a:rPr lang="en-US" sz="2400"/>
              <a:t>Focus background questions to searchable foreground questions</a:t>
            </a:r>
          </a:p>
        </p:txBody>
      </p:sp>
      <p:grpSp>
        <p:nvGrpSpPr>
          <p:cNvPr id="413701" name="Group 5"/>
          <p:cNvGrpSpPr>
            <a:grpSpLocks/>
          </p:cNvGrpSpPr>
          <p:nvPr/>
        </p:nvGrpSpPr>
        <p:grpSpPr bwMode="auto">
          <a:xfrm>
            <a:off x="6699250" y="3873500"/>
            <a:ext cx="1381125" cy="2265363"/>
            <a:chOff x="3844" y="2448"/>
            <a:chExt cx="870" cy="1427"/>
          </a:xfrm>
        </p:grpSpPr>
        <p:sp>
          <p:nvSpPr>
            <p:cNvPr id="413702" name="AutoShape 6"/>
            <p:cNvSpPr>
              <a:spLocks noChangeAspect="1" noChangeArrowheads="1" noTextEdit="1"/>
            </p:cNvSpPr>
            <p:nvPr/>
          </p:nvSpPr>
          <p:spPr bwMode="auto">
            <a:xfrm>
              <a:off x="3847" y="2448"/>
              <a:ext cx="867" cy="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3703" name="Freeform 7"/>
            <p:cNvSpPr>
              <a:spLocks/>
            </p:cNvSpPr>
            <p:nvPr/>
          </p:nvSpPr>
          <p:spPr bwMode="auto">
            <a:xfrm>
              <a:off x="4269" y="2468"/>
              <a:ext cx="428" cy="315"/>
            </a:xfrm>
            <a:custGeom>
              <a:avLst/>
              <a:gdLst>
                <a:gd name="T0" fmla="*/ 1298 w 1714"/>
                <a:gd name="T1" fmla="*/ 132 h 1577"/>
                <a:gd name="T2" fmla="*/ 1521 w 1714"/>
                <a:gd name="T3" fmla="*/ 299 h 1577"/>
                <a:gd name="T4" fmla="*/ 1657 w 1714"/>
                <a:gd name="T5" fmla="*/ 527 h 1577"/>
                <a:gd name="T6" fmla="*/ 1713 w 1714"/>
                <a:gd name="T7" fmla="*/ 775 h 1577"/>
                <a:gd name="T8" fmla="*/ 1681 w 1714"/>
                <a:gd name="T9" fmla="*/ 954 h 1577"/>
                <a:gd name="T10" fmla="*/ 1598 w 1714"/>
                <a:gd name="T11" fmla="*/ 1096 h 1577"/>
                <a:gd name="T12" fmla="*/ 1525 w 1714"/>
                <a:gd name="T13" fmla="*/ 1170 h 1577"/>
                <a:gd name="T14" fmla="*/ 1463 w 1714"/>
                <a:gd name="T15" fmla="*/ 1220 h 1577"/>
                <a:gd name="T16" fmla="*/ 1434 w 1714"/>
                <a:gd name="T17" fmla="*/ 1240 h 1577"/>
                <a:gd name="T18" fmla="*/ 1341 w 1714"/>
                <a:gd name="T19" fmla="*/ 1293 h 1577"/>
                <a:gd name="T20" fmla="*/ 1213 w 1714"/>
                <a:gd name="T21" fmla="*/ 1339 h 1577"/>
                <a:gd name="T22" fmla="*/ 1042 w 1714"/>
                <a:gd name="T23" fmla="*/ 1349 h 1577"/>
                <a:gd name="T24" fmla="*/ 864 w 1714"/>
                <a:gd name="T25" fmla="*/ 1334 h 1577"/>
                <a:gd name="T26" fmla="*/ 822 w 1714"/>
                <a:gd name="T27" fmla="*/ 1386 h 1577"/>
                <a:gd name="T28" fmla="*/ 826 w 1714"/>
                <a:gd name="T29" fmla="*/ 1488 h 1577"/>
                <a:gd name="T30" fmla="*/ 729 w 1714"/>
                <a:gd name="T31" fmla="*/ 1540 h 1577"/>
                <a:gd name="T32" fmla="*/ 536 w 1714"/>
                <a:gd name="T33" fmla="*/ 1552 h 1577"/>
                <a:gd name="T34" fmla="*/ 408 w 1714"/>
                <a:gd name="T35" fmla="*/ 1552 h 1577"/>
                <a:gd name="T36" fmla="*/ 343 w 1714"/>
                <a:gd name="T37" fmla="*/ 1563 h 1577"/>
                <a:gd name="T38" fmla="*/ 290 w 1714"/>
                <a:gd name="T39" fmla="*/ 1561 h 1577"/>
                <a:gd name="T40" fmla="*/ 261 w 1714"/>
                <a:gd name="T41" fmla="*/ 1569 h 1577"/>
                <a:gd name="T42" fmla="*/ 243 w 1714"/>
                <a:gd name="T43" fmla="*/ 1527 h 1577"/>
                <a:gd name="T44" fmla="*/ 256 w 1714"/>
                <a:gd name="T45" fmla="*/ 1424 h 1577"/>
                <a:gd name="T46" fmla="*/ 261 w 1714"/>
                <a:gd name="T47" fmla="*/ 1266 h 1577"/>
                <a:gd name="T48" fmla="*/ 243 w 1714"/>
                <a:gd name="T49" fmla="*/ 1057 h 1577"/>
                <a:gd name="T50" fmla="*/ 231 w 1714"/>
                <a:gd name="T51" fmla="*/ 944 h 1577"/>
                <a:gd name="T52" fmla="*/ 225 w 1714"/>
                <a:gd name="T53" fmla="*/ 920 h 1577"/>
                <a:gd name="T54" fmla="*/ 259 w 1714"/>
                <a:gd name="T55" fmla="*/ 920 h 1577"/>
                <a:gd name="T56" fmla="*/ 312 w 1714"/>
                <a:gd name="T57" fmla="*/ 953 h 1577"/>
                <a:gd name="T58" fmla="*/ 466 w 1714"/>
                <a:gd name="T59" fmla="*/ 1029 h 1577"/>
                <a:gd name="T60" fmla="*/ 752 w 1714"/>
                <a:gd name="T61" fmla="*/ 1063 h 1577"/>
                <a:gd name="T62" fmla="*/ 974 w 1714"/>
                <a:gd name="T63" fmla="*/ 1022 h 1577"/>
                <a:gd name="T64" fmla="*/ 1101 w 1714"/>
                <a:gd name="T65" fmla="*/ 895 h 1577"/>
                <a:gd name="T66" fmla="*/ 1154 w 1714"/>
                <a:gd name="T67" fmla="*/ 732 h 1577"/>
                <a:gd name="T68" fmla="*/ 1138 w 1714"/>
                <a:gd name="T69" fmla="*/ 569 h 1577"/>
                <a:gd name="T70" fmla="*/ 1033 w 1714"/>
                <a:gd name="T71" fmla="*/ 439 h 1577"/>
                <a:gd name="T72" fmla="*/ 874 w 1714"/>
                <a:gd name="T73" fmla="*/ 379 h 1577"/>
                <a:gd name="T74" fmla="*/ 779 w 1714"/>
                <a:gd name="T75" fmla="*/ 392 h 1577"/>
                <a:gd name="T76" fmla="*/ 753 w 1714"/>
                <a:gd name="T77" fmla="*/ 395 h 1577"/>
                <a:gd name="T78" fmla="*/ 668 w 1714"/>
                <a:gd name="T79" fmla="*/ 421 h 1577"/>
                <a:gd name="T80" fmla="*/ 534 w 1714"/>
                <a:gd name="T81" fmla="*/ 493 h 1577"/>
                <a:gd name="T82" fmla="*/ 426 w 1714"/>
                <a:gd name="T83" fmla="*/ 565 h 1577"/>
                <a:gd name="T84" fmla="*/ 346 w 1714"/>
                <a:gd name="T85" fmla="*/ 635 h 1577"/>
                <a:gd name="T86" fmla="*/ 223 w 1714"/>
                <a:gd name="T87" fmla="*/ 553 h 1577"/>
                <a:gd name="T88" fmla="*/ 75 w 1714"/>
                <a:gd name="T89" fmla="*/ 327 h 1577"/>
                <a:gd name="T90" fmla="*/ 3 w 1714"/>
                <a:gd name="T91" fmla="*/ 199 h 1577"/>
                <a:gd name="T92" fmla="*/ 96 w 1714"/>
                <a:gd name="T93" fmla="*/ 147 h 1577"/>
                <a:gd name="T94" fmla="*/ 266 w 1714"/>
                <a:gd name="T95" fmla="*/ 85 h 1577"/>
                <a:gd name="T96" fmla="*/ 485 w 1714"/>
                <a:gd name="T97" fmla="*/ 28 h 1577"/>
                <a:gd name="T98" fmla="*/ 774 w 1714"/>
                <a:gd name="T99" fmla="*/ 0 h 1577"/>
                <a:gd name="T100" fmla="*/ 964 w 1714"/>
                <a:gd name="T101" fmla="*/ 16 h 1577"/>
                <a:gd name="T102" fmla="*/ 1058 w 1714"/>
                <a:gd name="T103" fmla="*/ 3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14" h="1577">
                  <a:moveTo>
                    <a:pt x="1107" y="50"/>
                  </a:moveTo>
                  <a:lnTo>
                    <a:pt x="1171" y="75"/>
                  </a:lnTo>
                  <a:lnTo>
                    <a:pt x="1236" y="102"/>
                  </a:lnTo>
                  <a:lnTo>
                    <a:pt x="1298" y="132"/>
                  </a:lnTo>
                  <a:lnTo>
                    <a:pt x="1359" y="166"/>
                  </a:lnTo>
                  <a:lnTo>
                    <a:pt x="1417" y="204"/>
                  </a:lnTo>
                  <a:lnTo>
                    <a:pt x="1470" y="248"/>
                  </a:lnTo>
                  <a:lnTo>
                    <a:pt x="1521" y="299"/>
                  </a:lnTo>
                  <a:lnTo>
                    <a:pt x="1569" y="360"/>
                  </a:lnTo>
                  <a:lnTo>
                    <a:pt x="1602" y="413"/>
                  </a:lnTo>
                  <a:lnTo>
                    <a:pt x="1631" y="470"/>
                  </a:lnTo>
                  <a:lnTo>
                    <a:pt x="1657" y="527"/>
                  </a:lnTo>
                  <a:lnTo>
                    <a:pt x="1678" y="589"/>
                  </a:lnTo>
                  <a:lnTo>
                    <a:pt x="1694" y="649"/>
                  </a:lnTo>
                  <a:lnTo>
                    <a:pt x="1707" y="712"/>
                  </a:lnTo>
                  <a:lnTo>
                    <a:pt x="1713" y="775"/>
                  </a:lnTo>
                  <a:lnTo>
                    <a:pt x="1714" y="837"/>
                  </a:lnTo>
                  <a:lnTo>
                    <a:pt x="1705" y="876"/>
                  </a:lnTo>
                  <a:lnTo>
                    <a:pt x="1694" y="916"/>
                  </a:lnTo>
                  <a:lnTo>
                    <a:pt x="1681" y="954"/>
                  </a:lnTo>
                  <a:lnTo>
                    <a:pt x="1665" y="993"/>
                  </a:lnTo>
                  <a:lnTo>
                    <a:pt x="1644" y="1028"/>
                  </a:lnTo>
                  <a:lnTo>
                    <a:pt x="1622" y="1063"/>
                  </a:lnTo>
                  <a:lnTo>
                    <a:pt x="1598" y="1096"/>
                  </a:lnTo>
                  <a:lnTo>
                    <a:pt x="1571" y="1128"/>
                  </a:lnTo>
                  <a:lnTo>
                    <a:pt x="1555" y="1142"/>
                  </a:lnTo>
                  <a:lnTo>
                    <a:pt x="1540" y="1156"/>
                  </a:lnTo>
                  <a:lnTo>
                    <a:pt x="1525" y="1170"/>
                  </a:lnTo>
                  <a:lnTo>
                    <a:pt x="1510" y="1185"/>
                  </a:lnTo>
                  <a:lnTo>
                    <a:pt x="1494" y="1196"/>
                  </a:lnTo>
                  <a:lnTo>
                    <a:pt x="1479" y="1209"/>
                  </a:lnTo>
                  <a:lnTo>
                    <a:pt x="1463" y="1220"/>
                  </a:lnTo>
                  <a:lnTo>
                    <a:pt x="1447" y="1231"/>
                  </a:lnTo>
                  <a:lnTo>
                    <a:pt x="1445" y="1234"/>
                  </a:lnTo>
                  <a:lnTo>
                    <a:pt x="1439" y="1238"/>
                  </a:lnTo>
                  <a:lnTo>
                    <a:pt x="1434" y="1240"/>
                  </a:lnTo>
                  <a:lnTo>
                    <a:pt x="1431" y="1241"/>
                  </a:lnTo>
                  <a:lnTo>
                    <a:pt x="1401" y="1258"/>
                  </a:lnTo>
                  <a:lnTo>
                    <a:pt x="1371" y="1275"/>
                  </a:lnTo>
                  <a:lnTo>
                    <a:pt x="1341" y="1293"/>
                  </a:lnTo>
                  <a:lnTo>
                    <a:pt x="1312" y="1311"/>
                  </a:lnTo>
                  <a:lnTo>
                    <a:pt x="1280" y="1324"/>
                  </a:lnTo>
                  <a:lnTo>
                    <a:pt x="1249" y="1334"/>
                  </a:lnTo>
                  <a:lnTo>
                    <a:pt x="1213" y="1339"/>
                  </a:lnTo>
                  <a:lnTo>
                    <a:pt x="1179" y="1339"/>
                  </a:lnTo>
                  <a:lnTo>
                    <a:pt x="1133" y="1346"/>
                  </a:lnTo>
                  <a:lnTo>
                    <a:pt x="1088" y="1349"/>
                  </a:lnTo>
                  <a:lnTo>
                    <a:pt x="1042" y="1349"/>
                  </a:lnTo>
                  <a:lnTo>
                    <a:pt x="997" y="1348"/>
                  </a:lnTo>
                  <a:lnTo>
                    <a:pt x="953" y="1344"/>
                  </a:lnTo>
                  <a:lnTo>
                    <a:pt x="908" y="1339"/>
                  </a:lnTo>
                  <a:lnTo>
                    <a:pt x="864" y="1334"/>
                  </a:lnTo>
                  <a:lnTo>
                    <a:pt x="821" y="1331"/>
                  </a:lnTo>
                  <a:lnTo>
                    <a:pt x="817" y="1335"/>
                  </a:lnTo>
                  <a:lnTo>
                    <a:pt x="819" y="1360"/>
                  </a:lnTo>
                  <a:lnTo>
                    <a:pt x="822" y="1386"/>
                  </a:lnTo>
                  <a:lnTo>
                    <a:pt x="824" y="1411"/>
                  </a:lnTo>
                  <a:lnTo>
                    <a:pt x="826" y="1438"/>
                  </a:lnTo>
                  <a:lnTo>
                    <a:pt x="826" y="1463"/>
                  </a:lnTo>
                  <a:lnTo>
                    <a:pt x="826" y="1488"/>
                  </a:lnTo>
                  <a:lnTo>
                    <a:pt x="825" y="1513"/>
                  </a:lnTo>
                  <a:lnTo>
                    <a:pt x="825" y="1538"/>
                  </a:lnTo>
                  <a:lnTo>
                    <a:pt x="777" y="1538"/>
                  </a:lnTo>
                  <a:lnTo>
                    <a:pt x="729" y="1540"/>
                  </a:lnTo>
                  <a:lnTo>
                    <a:pt x="681" y="1544"/>
                  </a:lnTo>
                  <a:lnTo>
                    <a:pt x="633" y="1547"/>
                  </a:lnTo>
                  <a:lnTo>
                    <a:pt x="584" y="1550"/>
                  </a:lnTo>
                  <a:lnTo>
                    <a:pt x="536" y="1552"/>
                  </a:lnTo>
                  <a:lnTo>
                    <a:pt x="488" y="1554"/>
                  </a:lnTo>
                  <a:lnTo>
                    <a:pt x="440" y="1557"/>
                  </a:lnTo>
                  <a:lnTo>
                    <a:pt x="423" y="1552"/>
                  </a:lnTo>
                  <a:lnTo>
                    <a:pt x="408" y="1552"/>
                  </a:lnTo>
                  <a:lnTo>
                    <a:pt x="391" y="1554"/>
                  </a:lnTo>
                  <a:lnTo>
                    <a:pt x="376" y="1558"/>
                  </a:lnTo>
                  <a:lnTo>
                    <a:pt x="359" y="1560"/>
                  </a:lnTo>
                  <a:lnTo>
                    <a:pt x="343" y="1563"/>
                  </a:lnTo>
                  <a:lnTo>
                    <a:pt x="325" y="1563"/>
                  </a:lnTo>
                  <a:lnTo>
                    <a:pt x="308" y="1563"/>
                  </a:lnTo>
                  <a:lnTo>
                    <a:pt x="298" y="1561"/>
                  </a:lnTo>
                  <a:lnTo>
                    <a:pt x="290" y="1561"/>
                  </a:lnTo>
                  <a:lnTo>
                    <a:pt x="282" y="1561"/>
                  </a:lnTo>
                  <a:lnTo>
                    <a:pt x="275" y="1564"/>
                  </a:lnTo>
                  <a:lnTo>
                    <a:pt x="268" y="1565"/>
                  </a:lnTo>
                  <a:lnTo>
                    <a:pt x="261" y="1569"/>
                  </a:lnTo>
                  <a:lnTo>
                    <a:pt x="255" y="1572"/>
                  </a:lnTo>
                  <a:lnTo>
                    <a:pt x="249" y="1577"/>
                  </a:lnTo>
                  <a:lnTo>
                    <a:pt x="243" y="1552"/>
                  </a:lnTo>
                  <a:lnTo>
                    <a:pt x="243" y="1527"/>
                  </a:lnTo>
                  <a:lnTo>
                    <a:pt x="244" y="1501"/>
                  </a:lnTo>
                  <a:lnTo>
                    <a:pt x="248" y="1477"/>
                  </a:lnTo>
                  <a:lnTo>
                    <a:pt x="251" y="1450"/>
                  </a:lnTo>
                  <a:lnTo>
                    <a:pt x="256" y="1424"/>
                  </a:lnTo>
                  <a:lnTo>
                    <a:pt x="259" y="1398"/>
                  </a:lnTo>
                  <a:lnTo>
                    <a:pt x="260" y="1372"/>
                  </a:lnTo>
                  <a:lnTo>
                    <a:pt x="261" y="1319"/>
                  </a:lnTo>
                  <a:lnTo>
                    <a:pt x="261" y="1266"/>
                  </a:lnTo>
                  <a:lnTo>
                    <a:pt x="259" y="1213"/>
                  </a:lnTo>
                  <a:lnTo>
                    <a:pt x="256" y="1161"/>
                  </a:lnTo>
                  <a:lnTo>
                    <a:pt x="249" y="1108"/>
                  </a:lnTo>
                  <a:lnTo>
                    <a:pt x="243" y="1057"/>
                  </a:lnTo>
                  <a:lnTo>
                    <a:pt x="234" y="1007"/>
                  </a:lnTo>
                  <a:lnTo>
                    <a:pt x="225" y="958"/>
                  </a:lnTo>
                  <a:lnTo>
                    <a:pt x="229" y="951"/>
                  </a:lnTo>
                  <a:lnTo>
                    <a:pt x="231" y="944"/>
                  </a:lnTo>
                  <a:lnTo>
                    <a:pt x="229" y="937"/>
                  </a:lnTo>
                  <a:lnTo>
                    <a:pt x="228" y="931"/>
                  </a:lnTo>
                  <a:lnTo>
                    <a:pt x="225" y="924"/>
                  </a:lnTo>
                  <a:lnTo>
                    <a:pt x="225" y="920"/>
                  </a:lnTo>
                  <a:lnTo>
                    <a:pt x="226" y="915"/>
                  </a:lnTo>
                  <a:lnTo>
                    <a:pt x="233" y="911"/>
                  </a:lnTo>
                  <a:lnTo>
                    <a:pt x="245" y="914"/>
                  </a:lnTo>
                  <a:lnTo>
                    <a:pt x="259" y="920"/>
                  </a:lnTo>
                  <a:lnTo>
                    <a:pt x="273" y="927"/>
                  </a:lnTo>
                  <a:lnTo>
                    <a:pt x="287" y="936"/>
                  </a:lnTo>
                  <a:lnTo>
                    <a:pt x="299" y="944"/>
                  </a:lnTo>
                  <a:lnTo>
                    <a:pt x="312" y="953"/>
                  </a:lnTo>
                  <a:lnTo>
                    <a:pt x="325" y="960"/>
                  </a:lnTo>
                  <a:lnTo>
                    <a:pt x="340" y="967"/>
                  </a:lnTo>
                  <a:lnTo>
                    <a:pt x="401" y="1002"/>
                  </a:lnTo>
                  <a:lnTo>
                    <a:pt x="466" y="1029"/>
                  </a:lnTo>
                  <a:lnTo>
                    <a:pt x="534" y="1048"/>
                  </a:lnTo>
                  <a:lnTo>
                    <a:pt x="606" y="1060"/>
                  </a:lnTo>
                  <a:lnTo>
                    <a:pt x="678" y="1063"/>
                  </a:lnTo>
                  <a:lnTo>
                    <a:pt x="752" y="1063"/>
                  </a:lnTo>
                  <a:lnTo>
                    <a:pt x="824" y="1059"/>
                  </a:lnTo>
                  <a:lnTo>
                    <a:pt x="894" y="1053"/>
                  </a:lnTo>
                  <a:lnTo>
                    <a:pt x="934" y="1040"/>
                  </a:lnTo>
                  <a:lnTo>
                    <a:pt x="974" y="1022"/>
                  </a:lnTo>
                  <a:lnTo>
                    <a:pt x="1011" y="996"/>
                  </a:lnTo>
                  <a:lnTo>
                    <a:pt x="1045" y="967"/>
                  </a:lnTo>
                  <a:lnTo>
                    <a:pt x="1075" y="933"/>
                  </a:lnTo>
                  <a:lnTo>
                    <a:pt x="1101" y="895"/>
                  </a:lnTo>
                  <a:lnTo>
                    <a:pt x="1123" y="855"/>
                  </a:lnTo>
                  <a:lnTo>
                    <a:pt x="1141" y="815"/>
                  </a:lnTo>
                  <a:lnTo>
                    <a:pt x="1148" y="774"/>
                  </a:lnTo>
                  <a:lnTo>
                    <a:pt x="1154" y="732"/>
                  </a:lnTo>
                  <a:lnTo>
                    <a:pt x="1156" y="690"/>
                  </a:lnTo>
                  <a:lnTo>
                    <a:pt x="1156" y="649"/>
                  </a:lnTo>
                  <a:lnTo>
                    <a:pt x="1149" y="606"/>
                  </a:lnTo>
                  <a:lnTo>
                    <a:pt x="1138" y="569"/>
                  </a:lnTo>
                  <a:lnTo>
                    <a:pt x="1120" y="533"/>
                  </a:lnTo>
                  <a:lnTo>
                    <a:pt x="1096" y="501"/>
                  </a:lnTo>
                  <a:lnTo>
                    <a:pt x="1066" y="467"/>
                  </a:lnTo>
                  <a:lnTo>
                    <a:pt x="1033" y="439"/>
                  </a:lnTo>
                  <a:lnTo>
                    <a:pt x="995" y="414"/>
                  </a:lnTo>
                  <a:lnTo>
                    <a:pt x="957" y="398"/>
                  </a:lnTo>
                  <a:lnTo>
                    <a:pt x="915" y="385"/>
                  </a:lnTo>
                  <a:lnTo>
                    <a:pt x="874" y="379"/>
                  </a:lnTo>
                  <a:lnTo>
                    <a:pt x="830" y="380"/>
                  </a:lnTo>
                  <a:lnTo>
                    <a:pt x="789" y="388"/>
                  </a:lnTo>
                  <a:lnTo>
                    <a:pt x="784" y="390"/>
                  </a:lnTo>
                  <a:lnTo>
                    <a:pt x="779" y="392"/>
                  </a:lnTo>
                  <a:lnTo>
                    <a:pt x="772" y="392"/>
                  </a:lnTo>
                  <a:lnTo>
                    <a:pt x="766" y="393"/>
                  </a:lnTo>
                  <a:lnTo>
                    <a:pt x="760" y="393"/>
                  </a:lnTo>
                  <a:lnTo>
                    <a:pt x="753" y="395"/>
                  </a:lnTo>
                  <a:lnTo>
                    <a:pt x="746" y="398"/>
                  </a:lnTo>
                  <a:lnTo>
                    <a:pt x="741" y="403"/>
                  </a:lnTo>
                  <a:lnTo>
                    <a:pt x="704" y="410"/>
                  </a:lnTo>
                  <a:lnTo>
                    <a:pt x="668" y="421"/>
                  </a:lnTo>
                  <a:lnTo>
                    <a:pt x="633" y="436"/>
                  </a:lnTo>
                  <a:lnTo>
                    <a:pt x="600" y="454"/>
                  </a:lnTo>
                  <a:lnTo>
                    <a:pt x="565" y="473"/>
                  </a:lnTo>
                  <a:lnTo>
                    <a:pt x="534" y="493"/>
                  </a:lnTo>
                  <a:lnTo>
                    <a:pt x="502" y="514"/>
                  </a:lnTo>
                  <a:lnTo>
                    <a:pt x="473" y="536"/>
                  </a:lnTo>
                  <a:lnTo>
                    <a:pt x="448" y="549"/>
                  </a:lnTo>
                  <a:lnTo>
                    <a:pt x="426" y="565"/>
                  </a:lnTo>
                  <a:lnTo>
                    <a:pt x="405" y="582"/>
                  </a:lnTo>
                  <a:lnTo>
                    <a:pt x="386" y="600"/>
                  </a:lnTo>
                  <a:lnTo>
                    <a:pt x="365" y="617"/>
                  </a:lnTo>
                  <a:lnTo>
                    <a:pt x="346" y="635"/>
                  </a:lnTo>
                  <a:lnTo>
                    <a:pt x="325" y="650"/>
                  </a:lnTo>
                  <a:lnTo>
                    <a:pt x="306" y="663"/>
                  </a:lnTo>
                  <a:lnTo>
                    <a:pt x="263" y="609"/>
                  </a:lnTo>
                  <a:lnTo>
                    <a:pt x="223" y="553"/>
                  </a:lnTo>
                  <a:lnTo>
                    <a:pt x="184" y="497"/>
                  </a:lnTo>
                  <a:lnTo>
                    <a:pt x="148" y="441"/>
                  </a:lnTo>
                  <a:lnTo>
                    <a:pt x="112" y="384"/>
                  </a:lnTo>
                  <a:lnTo>
                    <a:pt x="75" y="327"/>
                  </a:lnTo>
                  <a:lnTo>
                    <a:pt x="37" y="271"/>
                  </a:lnTo>
                  <a:lnTo>
                    <a:pt x="0" y="216"/>
                  </a:lnTo>
                  <a:lnTo>
                    <a:pt x="1" y="207"/>
                  </a:lnTo>
                  <a:lnTo>
                    <a:pt x="3" y="199"/>
                  </a:lnTo>
                  <a:lnTo>
                    <a:pt x="7" y="192"/>
                  </a:lnTo>
                  <a:lnTo>
                    <a:pt x="13" y="189"/>
                  </a:lnTo>
                  <a:lnTo>
                    <a:pt x="55" y="166"/>
                  </a:lnTo>
                  <a:lnTo>
                    <a:pt x="96" y="147"/>
                  </a:lnTo>
                  <a:lnTo>
                    <a:pt x="138" y="128"/>
                  </a:lnTo>
                  <a:lnTo>
                    <a:pt x="180" y="114"/>
                  </a:lnTo>
                  <a:lnTo>
                    <a:pt x="223" y="99"/>
                  </a:lnTo>
                  <a:lnTo>
                    <a:pt x="266" y="85"/>
                  </a:lnTo>
                  <a:lnTo>
                    <a:pt x="308" y="70"/>
                  </a:lnTo>
                  <a:lnTo>
                    <a:pt x="352" y="56"/>
                  </a:lnTo>
                  <a:lnTo>
                    <a:pt x="417" y="41"/>
                  </a:lnTo>
                  <a:lnTo>
                    <a:pt x="485" y="28"/>
                  </a:lnTo>
                  <a:lnTo>
                    <a:pt x="556" y="15"/>
                  </a:lnTo>
                  <a:lnTo>
                    <a:pt x="629" y="7"/>
                  </a:lnTo>
                  <a:lnTo>
                    <a:pt x="701" y="1"/>
                  </a:lnTo>
                  <a:lnTo>
                    <a:pt x="774" y="0"/>
                  </a:lnTo>
                  <a:lnTo>
                    <a:pt x="846" y="2"/>
                  </a:lnTo>
                  <a:lnTo>
                    <a:pt x="916" y="12"/>
                  </a:lnTo>
                  <a:lnTo>
                    <a:pt x="940" y="13"/>
                  </a:lnTo>
                  <a:lnTo>
                    <a:pt x="964" y="16"/>
                  </a:lnTo>
                  <a:lnTo>
                    <a:pt x="987" y="20"/>
                  </a:lnTo>
                  <a:lnTo>
                    <a:pt x="1011" y="24"/>
                  </a:lnTo>
                  <a:lnTo>
                    <a:pt x="1034" y="28"/>
                  </a:lnTo>
                  <a:lnTo>
                    <a:pt x="1058" y="35"/>
                  </a:lnTo>
                  <a:lnTo>
                    <a:pt x="1082" y="41"/>
                  </a:lnTo>
                  <a:lnTo>
                    <a:pt x="1107"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704" name="Freeform 8"/>
            <p:cNvSpPr>
              <a:spLocks/>
            </p:cNvSpPr>
            <p:nvPr/>
          </p:nvSpPr>
          <p:spPr bwMode="auto">
            <a:xfrm>
              <a:off x="4290" y="2478"/>
              <a:ext cx="392" cy="292"/>
            </a:xfrm>
            <a:custGeom>
              <a:avLst/>
              <a:gdLst>
                <a:gd name="T0" fmla="*/ 1058 w 1569"/>
                <a:gd name="T1" fmla="*/ 66 h 1456"/>
                <a:gd name="T2" fmla="*/ 1248 w 1569"/>
                <a:gd name="T3" fmla="*/ 164 h 1456"/>
                <a:gd name="T4" fmla="*/ 1408 w 1569"/>
                <a:gd name="T5" fmla="*/ 306 h 1456"/>
                <a:gd name="T6" fmla="*/ 1511 w 1569"/>
                <a:gd name="T7" fmla="*/ 459 h 1456"/>
                <a:gd name="T8" fmla="*/ 1559 w 1569"/>
                <a:gd name="T9" fmla="*/ 639 h 1456"/>
                <a:gd name="T10" fmla="*/ 1558 w 1569"/>
                <a:gd name="T11" fmla="*/ 833 h 1456"/>
                <a:gd name="T12" fmla="*/ 1474 w 1569"/>
                <a:gd name="T13" fmla="*/ 993 h 1456"/>
                <a:gd name="T14" fmla="*/ 1337 w 1569"/>
                <a:gd name="T15" fmla="*/ 1118 h 1456"/>
                <a:gd name="T16" fmla="*/ 1183 w 1569"/>
                <a:gd name="T17" fmla="*/ 1204 h 1456"/>
                <a:gd name="T18" fmla="*/ 1010 w 1569"/>
                <a:gd name="T19" fmla="*/ 1220 h 1456"/>
                <a:gd name="T20" fmla="*/ 833 w 1569"/>
                <a:gd name="T21" fmla="*/ 1226 h 1456"/>
                <a:gd name="T22" fmla="*/ 790 w 1569"/>
                <a:gd name="T23" fmla="*/ 1218 h 1456"/>
                <a:gd name="T24" fmla="*/ 744 w 1569"/>
                <a:gd name="T25" fmla="*/ 1213 h 1456"/>
                <a:gd name="T26" fmla="*/ 702 w 1569"/>
                <a:gd name="T27" fmla="*/ 1208 h 1456"/>
                <a:gd name="T28" fmla="*/ 672 w 1569"/>
                <a:gd name="T29" fmla="*/ 1201 h 1456"/>
                <a:gd name="T30" fmla="*/ 656 w 1569"/>
                <a:gd name="T31" fmla="*/ 1221 h 1456"/>
                <a:gd name="T32" fmla="*/ 658 w 1569"/>
                <a:gd name="T33" fmla="*/ 1246 h 1456"/>
                <a:gd name="T34" fmla="*/ 662 w 1569"/>
                <a:gd name="T35" fmla="*/ 1284 h 1456"/>
                <a:gd name="T36" fmla="*/ 666 w 1569"/>
                <a:gd name="T37" fmla="*/ 1344 h 1456"/>
                <a:gd name="T38" fmla="*/ 664 w 1569"/>
                <a:gd name="T39" fmla="*/ 1401 h 1456"/>
                <a:gd name="T40" fmla="*/ 553 w 1569"/>
                <a:gd name="T41" fmla="*/ 1430 h 1456"/>
                <a:gd name="T42" fmla="*/ 384 w 1569"/>
                <a:gd name="T43" fmla="*/ 1439 h 1456"/>
                <a:gd name="T44" fmla="*/ 217 w 1569"/>
                <a:gd name="T45" fmla="*/ 1456 h 1456"/>
                <a:gd name="T46" fmla="*/ 241 w 1569"/>
                <a:gd name="T47" fmla="*/ 1267 h 1456"/>
                <a:gd name="T48" fmla="*/ 230 w 1569"/>
                <a:gd name="T49" fmla="*/ 1079 h 1456"/>
                <a:gd name="T50" fmla="*/ 213 w 1569"/>
                <a:gd name="T51" fmla="*/ 954 h 1456"/>
                <a:gd name="T52" fmla="*/ 230 w 1569"/>
                <a:gd name="T53" fmla="*/ 962 h 1456"/>
                <a:gd name="T54" fmla="*/ 290 w 1569"/>
                <a:gd name="T55" fmla="*/ 992 h 1456"/>
                <a:gd name="T56" fmla="*/ 409 w 1569"/>
                <a:gd name="T57" fmla="*/ 1029 h 1456"/>
                <a:gd name="T58" fmla="*/ 529 w 1569"/>
                <a:gd name="T59" fmla="*/ 1049 h 1456"/>
                <a:gd name="T60" fmla="*/ 624 w 1569"/>
                <a:gd name="T61" fmla="*/ 1053 h 1456"/>
                <a:gd name="T62" fmla="*/ 702 w 1569"/>
                <a:gd name="T63" fmla="*/ 1055 h 1456"/>
                <a:gd name="T64" fmla="*/ 784 w 1569"/>
                <a:gd name="T65" fmla="*/ 1052 h 1456"/>
                <a:gd name="T66" fmla="*/ 839 w 1569"/>
                <a:gd name="T67" fmla="*/ 1035 h 1456"/>
                <a:gd name="T68" fmla="*/ 895 w 1569"/>
                <a:gd name="T69" fmla="*/ 1018 h 1456"/>
                <a:gd name="T70" fmla="*/ 977 w 1569"/>
                <a:gd name="T71" fmla="*/ 960 h 1456"/>
                <a:gd name="T72" fmla="*/ 1086 w 1569"/>
                <a:gd name="T73" fmla="*/ 821 h 1456"/>
                <a:gd name="T74" fmla="*/ 1131 w 1569"/>
                <a:gd name="T75" fmla="*/ 651 h 1456"/>
                <a:gd name="T76" fmla="*/ 1125 w 1569"/>
                <a:gd name="T77" fmla="*/ 548 h 1456"/>
                <a:gd name="T78" fmla="*/ 1102 w 1569"/>
                <a:gd name="T79" fmla="*/ 488 h 1456"/>
                <a:gd name="T80" fmla="*/ 1074 w 1569"/>
                <a:gd name="T81" fmla="*/ 435 h 1456"/>
                <a:gd name="T82" fmla="*/ 937 w 1569"/>
                <a:gd name="T83" fmla="*/ 318 h 1456"/>
                <a:gd name="T84" fmla="*/ 769 w 1569"/>
                <a:gd name="T85" fmla="*/ 281 h 1456"/>
                <a:gd name="T86" fmla="*/ 595 w 1569"/>
                <a:gd name="T87" fmla="*/ 314 h 1456"/>
                <a:gd name="T88" fmla="*/ 435 w 1569"/>
                <a:gd name="T89" fmla="*/ 396 h 1456"/>
                <a:gd name="T90" fmla="*/ 286 w 1569"/>
                <a:gd name="T91" fmla="*/ 500 h 1456"/>
                <a:gd name="T92" fmla="*/ 172 w 1569"/>
                <a:gd name="T93" fmla="*/ 452 h 1456"/>
                <a:gd name="T94" fmla="*/ 86 w 1569"/>
                <a:gd name="T95" fmla="*/ 312 h 1456"/>
                <a:gd name="T96" fmla="*/ 0 w 1569"/>
                <a:gd name="T97" fmla="*/ 168 h 1456"/>
                <a:gd name="T98" fmla="*/ 222 w 1569"/>
                <a:gd name="T99" fmla="*/ 78 h 1456"/>
                <a:gd name="T100" fmla="*/ 463 w 1569"/>
                <a:gd name="T101" fmla="*/ 26 h 1456"/>
                <a:gd name="T102" fmla="*/ 664 w 1569"/>
                <a:gd name="T103" fmla="*/ 1 h 1456"/>
                <a:gd name="T104" fmla="*/ 770 w 1569"/>
                <a:gd name="T105" fmla="*/ 1 h 1456"/>
                <a:gd name="T106" fmla="*/ 871 w 1569"/>
                <a:gd name="T107" fmla="*/ 11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9" h="1456">
                  <a:moveTo>
                    <a:pt x="927" y="21"/>
                  </a:moveTo>
                  <a:lnTo>
                    <a:pt x="992" y="41"/>
                  </a:lnTo>
                  <a:lnTo>
                    <a:pt x="1058" y="66"/>
                  </a:lnTo>
                  <a:lnTo>
                    <a:pt x="1123" y="94"/>
                  </a:lnTo>
                  <a:lnTo>
                    <a:pt x="1187" y="127"/>
                  </a:lnTo>
                  <a:lnTo>
                    <a:pt x="1248" y="164"/>
                  </a:lnTo>
                  <a:lnTo>
                    <a:pt x="1306" y="206"/>
                  </a:lnTo>
                  <a:lnTo>
                    <a:pt x="1359" y="253"/>
                  </a:lnTo>
                  <a:lnTo>
                    <a:pt x="1408" y="306"/>
                  </a:lnTo>
                  <a:lnTo>
                    <a:pt x="1449" y="353"/>
                  </a:lnTo>
                  <a:lnTo>
                    <a:pt x="1483" y="405"/>
                  </a:lnTo>
                  <a:lnTo>
                    <a:pt x="1511" y="459"/>
                  </a:lnTo>
                  <a:lnTo>
                    <a:pt x="1532" y="518"/>
                  </a:lnTo>
                  <a:lnTo>
                    <a:pt x="1547" y="577"/>
                  </a:lnTo>
                  <a:lnTo>
                    <a:pt x="1559" y="639"/>
                  </a:lnTo>
                  <a:lnTo>
                    <a:pt x="1566" y="702"/>
                  </a:lnTo>
                  <a:lnTo>
                    <a:pt x="1569" y="769"/>
                  </a:lnTo>
                  <a:lnTo>
                    <a:pt x="1558" y="833"/>
                  </a:lnTo>
                  <a:lnTo>
                    <a:pt x="1538" y="890"/>
                  </a:lnTo>
                  <a:lnTo>
                    <a:pt x="1508" y="943"/>
                  </a:lnTo>
                  <a:lnTo>
                    <a:pt x="1474" y="993"/>
                  </a:lnTo>
                  <a:lnTo>
                    <a:pt x="1432" y="1036"/>
                  </a:lnTo>
                  <a:lnTo>
                    <a:pt x="1386" y="1079"/>
                  </a:lnTo>
                  <a:lnTo>
                    <a:pt x="1337" y="1118"/>
                  </a:lnTo>
                  <a:lnTo>
                    <a:pt x="1287" y="1157"/>
                  </a:lnTo>
                  <a:lnTo>
                    <a:pt x="1235" y="1185"/>
                  </a:lnTo>
                  <a:lnTo>
                    <a:pt x="1183" y="1204"/>
                  </a:lnTo>
                  <a:lnTo>
                    <a:pt x="1127" y="1214"/>
                  </a:lnTo>
                  <a:lnTo>
                    <a:pt x="1070" y="1220"/>
                  </a:lnTo>
                  <a:lnTo>
                    <a:pt x="1010" y="1220"/>
                  </a:lnTo>
                  <a:lnTo>
                    <a:pt x="951" y="1221"/>
                  </a:lnTo>
                  <a:lnTo>
                    <a:pt x="891" y="1221"/>
                  </a:lnTo>
                  <a:lnTo>
                    <a:pt x="833" y="1226"/>
                  </a:lnTo>
                  <a:lnTo>
                    <a:pt x="818" y="1224"/>
                  </a:lnTo>
                  <a:lnTo>
                    <a:pt x="805" y="1221"/>
                  </a:lnTo>
                  <a:lnTo>
                    <a:pt x="790" y="1218"/>
                  </a:lnTo>
                  <a:lnTo>
                    <a:pt x="776" y="1217"/>
                  </a:lnTo>
                  <a:lnTo>
                    <a:pt x="760" y="1213"/>
                  </a:lnTo>
                  <a:lnTo>
                    <a:pt x="744" y="1213"/>
                  </a:lnTo>
                  <a:lnTo>
                    <a:pt x="728" y="1213"/>
                  </a:lnTo>
                  <a:lnTo>
                    <a:pt x="712" y="1215"/>
                  </a:lnTo>
                  <a:lnTo>
                    <a:pt x="702" y="1208"/>
                  </a:lnTo>
                  <a:lnTo>
                    <a:pt x="691" y="1205"/>
                  </a:lnTo>
                  <a:lnTo>
                    <a:pt x="680" y="1201"/>
                  </a:lnTo>
                  <a:lnTo>
                    <a:pt x="672" y="1201"/>
                  </a:lnTo>
                  <a:lnTo>
                    <a:pt x="663" y="1207"/>
                  </a:lnTo>
                  <a:lnTo>
                    <a:pt x="658" y="1214"/>
                  </a:lnTo>
                  <a:lnTo>
                    <a:pt x="656" y="1221"/>
                  </a:lnTo>
                  <a:lnTo>
                    <a:pt x="656" y="1230"/>
                  </a:lnTo>
                  <a:lnTo>
                    <a:pt x="656" y="1237"/>
                  </a:lnTo>
                  <a:lnTo>
                    <a:pt x="658" y="1246"/>
                  </a:lnTo>
                  <a:lnTo>
                    <a:pt x="659" y="1254"/>
                  </a:lnTo>
                  <a:lnTo>
                    <a:pt x="661" y="1265"/>
                  </a:lnTo>
                  <a:lnTo>
                    <a:pt x="662" y="1284"/>
                  </a:lnTo>
                  <a:lnTo>
                    <a:pt x="664" y="1304"/>
                  </a:lnTo>
                  <a:lnTo>
                    <a:pt x="665" y="1324"/>
                  </a:lnTo>
                  <a:lnTo>
                    <a:pt x="666" y="1344"/>
                  </a:lnTo>
                  <a:lnTo>
                    <a:pt x="665" y="1363"/>
                  </a:lnTo>
                  <a:lnTo>
                    <a:pt x="665" y="1383"/>
                  </a:lnTo>
                  <a:lnTo>
                    <a:pt x="664" y="1401"/>
                  </a:lnTo>
                  <a:lnTo>
                    <a:pt x="663" y="1420"/>
                  </a:lnTo>
                  <a:lnTo>
                    <a:pt x="608" y="1425"/>
                  </a:lnTo>
                  <a:lnTo>
                    <a:pt x="553" y="1430"/>
                  </a:lnTo>
                  <a:lnTo>
                    <a:pt x="497" y="1433"/>
                  </a:lnTo>
                  <a:lnTo>
                    <a:pt x="441" y="1437"/>
                  </a:lnTo>
                  <a:lnTo>
                    <a:pt x="384" y="1439"/>
                  </a:lnTo>
                  <a:lnTo>
                    <a:pt x="327" y="1443"/>
                  </a:lnTo>
                  <a:lnTo>
                    <a:pt x="271" y="1447"/>
                  </a:lnTo>
                  <a:lnTo>
                    <a:pt x="217" y="1456"/>
                  </a:lnTo>
                  <a:lnTo>
                    <a:pt x="229" y="1392"/>
                  </a:lnTo>
                  <a:lnTo>
                    <a:pt x="238" y="1330"/>
                  </a:lnTo>
                  <a:lnTo>
                    <a:pt x="241" y="1267"/>
                  </a:lnTo>
                  <a:lnTo>
                    <a:pt x="241" y="1205"/>
                  </a:lnTo>
                  <a:lnTo>
                    <a:pt x="237" y="1141"/>
                  </a:lnTo>
                  <a:lnTo>
                    <a:pt x="230" y="1079"/>
                  </a:lnTo>
                  <a:lnTo>
                    <a:pt x="220" y="1018"/>
                  </a:lnTo>
                  <a:lnTo>
                    <a:pt x="207" y="957"/>
                  </a:lnTo>
                  <a:lnTo>
                    <a:pt x="213" y="954"/>
                  </a:lnTo>
                  <a:lnTo>
                    <a:pt x="218" y="955"/>
                  </a:lnTo>
                  <a:lnTo>
                    <a:pt x="224" y="957"/>
                  </a:lnTo>
                  <a:lnTo>
                    <a:pt x="230" y="962"/>
                  </a:lnTo>
                  <a:lnTo>
                    <a:pt x="241" y="970"/>
                  </a:lnTo>
                  <a:lnTo>
                    <a:pt x="253" y="977"/>
                  </a:lnTo>
                  <a:lnTo>
                    <a:pt x="290" y="992"/>
                  </a:lnTo>
                  <a:lnTo>
                    <a:pt x="329" y="1006"/>
                  </a:lnTo>
                  <a:lnTo>
                    <a:pt x="368" y="1018"/>
                  </a:lnTo>
                  <a:lnTo>
                    <a:pt x="409" y="1029"/>
                  </a:lnTo>
                  <a:lnTo>
                    <a:pt x="449" y="1038"/>
                  </a:lnTo>
                  <a:lnTo>
                    <a:pt x="489" y="1046"/>
                  </a:lnTo>
                  <a:lnTo>
                    <a:pt x="529" y="1049"/>
                  </a:lnTo>
                  <a:lnTo>
                    <a:pt x="569" y="1052"/>
                  </a:lnTo>
                  <a:lnTo>
                    <a:pt x="597" y="1052"/>
                  </a:lnTo>
                  <a:lnTo>
                    <a:pt x="624" y="1053"/>
                  </a:lnTo>
                  <a:lnTo>
                    <a:pt x="650" y="1054"/>
                  </a:lnTo>
                  <a:lnTo>
                    <a:pt x="677" y="1055"/>
                  </a:lnTo>
                  <a:lnTo>
                    <a:pt x="702" y="1055"/>
                  </a:lnTo>
                  <a:lnTo>
                    <a:pt x="728" y="1055"/>
                  </a:lnTo>
                  <a:lnTo>
                    <a:pt x="755" y="1053"/>
                  </a:lnTo>
                  <a:lnTo>
                    <a:pt x="784" y="1052"/>
                  </a:lnTo>
                  <a:lnTo>
                    <a:pt x="801" y="1046"/>
                  </a:lnTo>
                  <a:lnTo>
                    <a:pt x="821" y="1041"/>
                  </a:lnTo>
                  <a:lnTo>
                    <a:pt x="839" y="1035"/>
                  </a:lnTo>
                  <a:lnTo>
                    <a:pt x="858" y="1030"/>
                  </a:lnTo>
                  <a:lnTo>
                    <a:pt x="875" y="1023"/>
                  </a:lnTo>
                  <a:lnTo>
                    <a:pt x="895" y="1018"/>
                  </a:lnTo>
                  <a:lnTo>
                    <a:pt x="913" y="1008"/>
                  </a:lnTo>
                  <a:lnTo>
                    <a:pt x="933" y="999"/>
                  </a:lnTo>
                  <a:lnTo>
                    <a:pt x="977" y="960"/>
                  </a:lnTo>
                  <a:lnTo>
                    <a:pt x="1019" y="917"/>
                  </a:lnTo>
                  <a:lnTo>
                    <a:pt x="1055" y="870"/>
                  </a:lnTo>
                  <a:lnTo>
                    <a:pt x="1086" y="821"/>
                  </a:lnTo>
                  <a:lnTo>
                    <a:pt x="1109" y="767"/>
                  </a:lnTo>
                  <a:lnTo>
                    <a:pt x="1125" y="710"/>
                  </a:lnTo>
                  <a:lnTo>
                    <a:pt x="1131" y="651"/>
                  </a:lnTo>
                  <a:lnTo>
                    <a:pt x="1131" y="592"/>
                  </a:lnTo>
                  <a:lnTo>
                    <a:pt x="1128" y="569"/>
                  </a:lnTo>
                  <a:lnTo>
                    <a:pt x="1125" y="548"/>
                  </a:lnTo>
                  <a:lnTo>
                    <a:pt x="1118" y="526"/>
                  </a:lnTo>
                  <a:lnTo>
                    <a:pt x="1111" y="508"/>
                  </a:lnTo>
                  <a:lnTo>
                    <a:pt x="1102" y="488"/>
                  </a:lnTo>
                  <a:lnTo>
                    <a:pt x="1094" y="470"/>
                  </a:lnTo>
                  <a:lnTo>
                    <a:pt x="1083" y="452"/>
                  </a:lnTo>
                  <a:lnTo>
                    <a:pt x="1074" y="435"/>
                  </a:lnTo>
                  <a:lnTo>
                    <a:pt x="1033" y="385"/>
                  </a:lnTo>
                  <a:lnTo>
                    <a:pt x="987" y="347"/>
                  </a:lnTo>
                  <a:lnTo>
                    <a:pt x="937" y="318"/>
                  </a:lnTo>
                  <a:lnTo>
                    <a:pt x="883" y="298"/>
                  </a:lnTo>
                  <a:lnTo>
                    <a:pt x="826" y="285"/>
                  </a:lnTo>
                  <a:lnTo>
                    <a:pt x="769" y="281"/>
                  </a:lnTo>
                  <a:lnTo>
                    <a:pt x="711" y="284"/>
                  </a:lnTo>
                  <a:lnTo>
                    <a:pt x="653" y="293"/>
                  </a:lnTo>
                  <a:lnTo>
                    <a:pt x="595" y="314"/>
                  </a:lnTo>
                  <a:lnTo>
                    <a:pt x="542" y="339"/>
                  </a:lnTo>
                  <a:lnTo>
                    <a:pt x="487" y="365"/>
                  </a:lnTo>
                  <a:lnTo>
                    <a:pt x="435" y="396"/>
                  </a:lnTo>
                  <a:lnTo>
                    <a:pt x="384" y="427"/>
                  </a:lnTo>
                  <a:lnTo>
                    <a:pt x="335" y="463"/>
                  </a:lnTo>
                  <a:lnTo>
                    <a:pt x="286" y="500"/>
                  </a:lnTo>
                  <a:lnTo>
                    <a:pt x="239" y="542"/>
                  </a:lnTo>
                  <a:lnTo>
                    <a:pt x="204" y="497"/>
                  </a:lnTo>
                  <a:lnTo>
                    <a:pt x="172" y="452"/>
                  </a:lnTo>
                  <a:lnTo>
                    <a:pt x="142" y="406"/>
                  </a:lnTo>
                  <a:lnTo>
                    <a:pt x="114" y="360"/>
                  </a:lnTo>
                  <a:lnTo>
                    <a:pt x="86" y="312"/>
                  </a:lnTo>
                  <a:lnTo>
                    <a:pt x="58" y="264"/>
                  </a:lnTo>
                  <a:lnTo>
                    <a:pt x="29" y="215"/>
                  </a:lnTo>
                  <a:lnTo>
                    <a:pt x="0" y="168"/>
                  </a:lnTo>
                  <a:lnTo>
                    <a:pt x="71" y="132"/>
                  </a:lnTo>
                  <a:lnTo>
                    <a:pt x="145" y="102"/>
                  </a:lnTo>
                  <a:lnTo>
                    <a:pt x="222" y="78"/>
                  </a:lnTo>
                  <a:lnTo>
                    <a:pt x="302" y="58"/>
                  </a:lnTo>
                  <a:lnTo>
                    <a:pt x="381" y="40"/>
                  </a:lnTo>
                  <a:lnTo>
                    <a:pt x="463" y="26"/>
                  </a:lnTo>
                  <a:lnTo>
                    <a:pt x="545" y="13"/>
                  </a:lnTo>
                  <a:lnTo>
                    <a:pt x="629" y="2"/>
                  </a:lnTo>
                  <a:lnTo>
                    <a:pt x="664" y="1"/>
                  </a:lnTo>
                  <a:lnTo>
                    <a:pt x="699" y="1"/>
                  </a:lnTo>
                  <a:lnTo>
                    <a:pt x="735" y="0"/>
                  </a:lnTo>
                  <a:lnTo>
                    <a:pt x="770" y="1"/>
                  </a:lnTo>
                  <a:lnTo>
                    <a:pt x="803" y="1"/>
                  </a:lnTo>
                  <a:lnTo>
                    <a:pt x="838" y="5"/>
                  </a:lnTo>
                  <a:lnTo>
                    <a:pt x="871" y="11"/>
                  </a:lnTo>
                  <a:lnTo>
                    <a:pt x="905" y="21"/>
                  </a:lnTo>
                  <a:lnTo>
                    <a:pt x="927" y="21"/>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705" name="Freeform 9"/>
            <p:cNvSpPr>
              <a:spLocks/>
            </p:cNvSpPr>
            <p:nvPr/>
          </p:nvSpPr>
          <p:spPr bwMode="auto">
            <a:xfrm>
              <a:off x="4318" y="2794"/>
              <a:ext cx="161" cy="119"/>
            </a:xfrm>
            <a:custGeom>
              <a:avLst/>
              <a:gdLst>
                <a:gd name="T0" fmla="*/ 629 w 644"/>
                <a:gd name="T1" fmla="*/ 176 h 597"/>
                <a:gd name="T2" fmla="*/ 637 w 644"/>
                <a:gd name="T3" fmla="*/ 205 h 597"/>
                <a:gd name="T4" fmla="*/ 642 w 644"/>
                <a:gd name="T5" fmla="*/ 235 h 597"/>
                <a:gd name="T6" fmla="*/ 644 w 644"/>
                <a:gd name="T7" fmla="*/ 266 h 597"/>
                <a:gd name="T8" fmla="*/ 642 w 644"/>
                <a:gd name="T9" fmla="*/ 297 h 597"/>
                <a:gd name="T10" fmla="*/ 638 w 644"/>
                <a:gd name="T11" fmla="*/ 326 h 597"/>
                <a:gd name="T12" fmla="*/ 631 w 644"/>
                <a:gd name="T13" fmla="*/ 355 h 597"/>
                <a:gd name="T14" fmla="*/ 621 w 644"/>
                <a:gd name="T15" fmla="*/ 384 h 597"/>
                <a:gd name="T16" fmla="*/ 609 w 644"/>
                <a:gd name="T17" fmla="*/ 412 h 597"/>
                <a:gd name="T18" fmla="*/ 584 w 644"/>
                <a:gd name="T19" fmla="*/ 453 h 597"/>
                <a:gd name="T20" fmla="*/ 556 w 644"/>
                <a:gd name="T21" fmla="*/ 491 h 597"/>
                <a:gd name="T22" fmla="*/ 521 w 644"/>
                <a:gd name="T23" fmla="*/ 522 h 597"/>
                <a:gd name="T24" fmla="*/ 485 w 644"/>
                <a:gd name="T25" fmla="*/ 549 h 597"/>
                <a:gd name="T26" fmla="*/ 444 w 644"/>
                <a:gd name="T27" fmla="*/ 569 h 597"/>
                <a:gd name="T28" fmla="*/ 401 w 644"/>
                <a:gd name="T29" fmla="*/ 583 h 597"/>
                <a:gd name="T30" fmla="*/ 356 w 644"/>
                <a:gd name="T31" fmla="*/ 592 h 597"/>
                <a:gd name="T32" fmla="*/ 311 w 644"/>
                <a:gd name="T33" fmla="*/ 597 h 597"/>
                <a:gd name="T34" fmla="*/ 269 w 644"/>
                <a:gd name="T35" fmla="*/ 591 h 597"/>
                <a:gd name="T36" fmla="*/ 229 w 644"/>
                <a:gd name="T37" fmla="*/ 582 h 597"/>
                <a:gd name="T38" fmla="*/ 188 w 644"/>
                <a:gd name="T39" fmla="*/ 566 h 597"/>
                <a:gd name="T40" fmla="*/ 151 w 644"/>
                <a:gd name="T41" fmla="*/ 547 h 597"/>
                <a:gd name="T42" fmla="*/ 115 w 644"/>
                <a:gd name="T43" fmla="*/ 522 h 597"/>
                <a:gd name="T44" fmla="*/ 81 w 644"/>
                <a:gd name="T45" fmla="*/ 493 h 597"/>
                <a:gd name="T46" fmla="*/ 53 w 644"/>
                <a:gd name="T47" fmla="*/ 459 h 597"/>
                <a:gd name="T48" fmla="*/ 29 w 644"/>
                <a:gd name="T49" fmla="*/ 423 h 597"/>
                <a:gd name="T50" fmla="*/ 17 w 644"/>
                <a:gd name="T51" fmla="*/ 398 h 597"/>
                <a:gd name="T52" fmla="*/ 9 w 644"/>
                <a:gd name="T53" fmla="*/ 372 h 597"/>
                <a:gd name="T54" fmla="*/ 4 w 644"/>
                <a:gd name="T55" fmla="*/ 344 h 597"/>
                <a:gd name="T56" fmla="*/ 1 w 644"/>
                <a:gd name="T57" fmla="*/ 317 h 597"/>
                <a:gd name="T58" fmla="*/ 0 w 644"/>
                <a:gd name="T59" fmla="*/ 287 h 597"/>
                <a:gd name="T60" fmla="*/ 4 w 644"/>
                <a:gd name="T61" fmla="*/ 260 h 597"/>
                <a:gd name="T62" fmla="*/ 8 w 644"/>
                <a:gd name="T63" fmla="*/ 232 h 597"/>
                <a:gd name="T64" fmla="*/ 16 w 644"/>
                <a:gd name="T65" fmla="*/ 207 h 597"/>
                <a:gd name="T66" fmla="*/ 38 w 644"/>
                <a:gd name="T67" fmla="*/ 164 h 597"/>
                <a:gd name="T68" fmla="*/ 67 w 644"/>
                <a:gd name="T69" fmla="*/ 126 h 597"/>
                <a:gd name="T70" fmla="*/ 101 w 644"/>
                <a:gd name="T71" fmla="*/ 92 h 597"/>
                <a:gd name="T72" fmla="*/ 139 w 644"/>
                <a:gd name="T73" fmla="*/ 63 h 597"/>
                <a:gd name="T74" fmla="*/ 179 w 644"/>
                <a:gd name="T75" fmla="*/ 39 h 597"/>
                <a:gd name="T76" fmla="*/ 223 w 644"/>
                <a:gd name="T77" fmla="*/ 20 h 597"/>
                <a:gd name="T78" fmla="*/ 269 w 644"/>
                <a:gd name="T79" fmla="*/ 6 h 597"/>
                <a:gd name="T80" fmla="*/ 317 w 644"/>
                <a:gd name="T81" fmla="*/ 0 h 597"/>
                <a:gd name="T82" fmla="*/ 362 w 644"/>
                <a:gd name="T83" fmla="*/ 1 h 597"/>
                <a:gd name="T84" fmla="*/ 408 w 644"/>
                <a:gd name="T85" fmla="*/ 9 h 597"/>
                <a:gd name="T86" fmla="*/ 453 w 644"/>
                <a:gd name="T87" fmla="*/ 22 h 597"/>
                <a:gd name="T88" fmla="*/ 497 w 644"/>
                <a:gd name="T89" fmla="*/ 42 h 597"/>
                <a:gd name="T90" fmla="*/ 536 w 644"/>
                <a:gd name="T91" fmla="*/ 66 h 597"/>
                <a:gd name="T92" fmla="*/ 573 w 644"/>
                <a:gd name="T93" fmla="*/ 96 h 597"/>
                <a:gd name="T94" fmla="*/ 602 w 644"/>
                <a:gd name="T95" fmla="*/ 133 h 597"/>
                <a:gd name="T96" fmla="*/ 629 w 644"/>
                <a:gd name="T97" fmla="*/ 176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4" h="597">
                  <a:moveTo>
                    <a:pt x="629" y="176"/>
                  </a:moveTo>
                  <a:lnTo>
                    <a:pt x="637" y="205"/>
                  </a:lnTo>
                  <a:lnTo>
                    <a:pt x="642" y="235"/>
                  </a:lnTo>
                  <a:lnTo>
                    <a:pt x="644" y="266"/>
                  </a:lnTo>
                  <a:lnTo>
                    <a:pt x="642" y="297"/>
                  </a:lnTo>
                  <a:lnTo>
                    <a:pt x="638" y="326"/>
                  </a:lnTo>
                  <a:lnTo>
                    <a:pt x="631" y="355"/>
                  </a:lnTo>
                  <a:lnTo>
                    <a:pt x="621" y="384"/>
                  </a:lnTo>
                  <a:lnTo>
                    <a:pt x="609" y="412"/>
                  </a:lnTo>
                  <a:lnTo>
                    <a:pt x="584" y="453"/>
                  </a:lnTo>
                  <a:lnTo>
                    <a:pt x="556" y="491"/>
                  </a:lnTo>
                  <a:lnTo>
                    <a:pt x="521" y="522"/>
                  </a:lnTo>
                  <a:lnTo>
                    <a:pt x="485" y="549"/>
                  </a:lnTo>
                  <a:lnTo>
                    <a:pt x="444" y="569"/>
                  </a:lnTo>
                  <a:lnTo>
                    <a:pt x="401" y="583"/>
                  </a:lnTo>
                  <a:lnTo>
                    <a:pt x="356" y="592"/>
                  </a:lnTo>
                  <a:lnTo>
                    <a:pt x="311" y="597"/>
                  </a:lnTo>
                  <a:lnTo>
                    <a:pt x="269" y="591"/>
                  </a:lnTo>
                  <a:lnTo>
                    <a:pt x="229" y="582"/>
                  </a:lnTo>
                  <a:lnTo>
                    <a:pt x="188" y="566"/>
                  </a:lnTo>
                  <a:lnTo>
                    <a:pt x="151" y="547"/>
                  </a:lnTo>
                  <a:lnTo>
                    <a:pt x="115" y="522"/>
                  </a:lnTo>
                  <a:lnTo>
                    <a:pt x="81" y="493"/>
                  </a:lnTo>
                  <a:lnTo>
                    <a:pt x="53" y="459"/>
                  </a:lnTo>
                  <a:lnTo>
                    <a:pt x="29" y="423"/>
                  </a:lnTo>
                  <a:lnTo>
                    <a:pt x="17" y="398"/>
                  </a:lnTo>
                  <a:lnTo>
                    <a:pt x="9" y="372"/>
                  </a:lnTo>
                  <a:lnTo>
                    <a:pt x="4" y="344"/>
                  </a:lnTo>
                  <a:lnTo>
                    <a:pt x="1" y="317"/>
                  </a:lnTo>
                  <a:lnTo>
                    <a:pt x="0" y="287"/>
                  </a:lnTo>
                  <a:lnTo>
                    <a:pt x="4" y="260"/>
                  </a:lnTo>
                  <a:lnTo>
                    <a:pt x="8" y="232"/>
                  </a:lnTo>
                  <a:lnTo>
                    <a:pt x="16" y="207"/>
                  </a:lnTo>
                  <a:lnTo>
                    <a:pt x="38" y="164"/>
                  </a:lnTo>
                  <a:lnTo>
                    <a:pt x="67" y="126"/>
                  </a:lnTo>
                  <a:lnTo>
                    <a:pt x="101" y="92"/>
                  </a:lnTo>
                  <a:lnTo>
                    <a:pt x="139" y="63"/>
                  </a:lnTo>
                  <a:lnTo>
                    <a:pt x="179" y="39"/>
                  </a:lnTo>
                  <a:lnTo>
                    <a:pt x="223" y="20"/>
                  </a:lnTo>
                  <a:lnTo>
                    <a:pt x="269" y="6"/>
                  </a:lnTo>
                  <a:lnTo>
                    <a:pt x="317" y="0"/>
                  </a:lnTo>
                  <a:lnTo>
                    <a:pt x="362" y="1"/>
                  </a:lnTo>
                  <a:lnTo>
                    <a:pt x="408" y="9"/>
                  </a:lnTo>
                  <a:lnTo>
                    <a:pt x="453" y="22"/>
                  </a:lnTo>
                  <a:lnTo>
                    <a:pt x="497" y="42"/>
                  </a:lnTo>
                  <a:lnTo>
                    <a:pt x="536" y="66"/>
                  </a:lnTo>
                  <a:lnTo>
                    <a:pt x="573" y="96"/>
                  </a:lnTo>
                  <a:lnTo>
                    <a:pt x="602" y="133"/>
                  </a:lnTo>
                  <a:lnTo>
                    <a:pt x="629" y="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706" name="Freeform 10"/>
            <p:cNvSpPr>
              <a:spLocks/>
            </p:cNvSpPr>
            <p:nvPr/>
          </p:nvSpPr>
          <p:spPr bwMode="auto">
            <a:xfrm>
              <a:off x="4333" y="2806"/>
              <a:ext cx="134" cy="92"/>
            </a:xfrm>
            <a:custGeom>
              <a:avLst/>
              <a:gdLst>
                <a:gd name="T0" fmla="*/ 489 w 535"/>
                <a:gd name="T1" fmla="*/ 100 h 460"/>
                <a:gd name="T2" fmla="*/ 498 w 535"/>
                <a:gd name="T3" fmla="*/ 113 h 460"/>
                <a:gd name="T4" fmla="*/ 506 w 535"/>
                <a:gd name="T5" fmla="*/ 126 h 460"/>
                <a:gd name="T6" fmla="*/ 513 w 535"/>
                <a:gd name="T7" fmla="*/ 140 h 460"/>
                <a:gd name="T8" fmla="*/ 521 w 535"/>
                <a:gd name="T9" fmla="*/ 155 h 460"/>
                <a:gd name="T10" fmla="*/ 525 w 535"/>
                <a:gd name="T11" fmla="*/ 169 h 460"/>
                <a:gd name="T12" fmla="*/ 530 w 535"/>
                <a:gd name="T13" fmla="*/ 183 h 460"/>
                <a:gd name="T14" fmla="*/ 532 w 535"/>
                <a:gd name="T15" fmla="*/ 198 h 460"/>
                <a:gd name="T16" fmla="*/ 535 w 535"/>
                <a:gd name="T17" fmla="*/ 215 h 460"/>
                <a:gd name="T18" fmla="*/ 525 w 535"/>
                <a:gd name="T19" fmla="*/ 257 h 460"/>
                <a:gd name="T20" fmla="*/ 511 w 535"/>
                <a:gd name="T21" fmla="*/ 298 h 460"/>
                <a:gd name="T22" fmla="*/ 489 w 535"/>
                <a:gd name="T23" fmla="*/ 335 h 460"/>
                <a:gd name="T24" fmla="*/ 463 w 535"/>
                <a:gd name="T25" fmla="*/ 369 h 460"/>
                <a:gd name="T26" fmla="*/ 429 w 535"/>
                <a:gd name="T27" fmla="*/ 397 h 460"/>
                <a:gd name="T28" fmla="*/ 395 w 535"/>
                <a:gd name="T29" fmla="*/ 422 h 460"/>
                <a:gd name="T30" fmla="*/ 357 w 535"/>
                <a:gd name="T31" fmla="*/ 442 h 460"/>
                <a:gd name="T32" fmla="*/ 320 w 535"/>
                <a:gd name="T33" fmla="*/ 458 h 460"/>
                <a:gd name="T34" fmla="*/ 282 w 535"/>
                <a:gd name="T35" fmla="*/ 460 h 460"/>
                <a:gd name="T36" fmla="*/ 247 w 535"/>
                <a:gd name="T37" fmla="*/ 460 h 460"/>
                <a:gd name="T38" fmla="*/ 211 w 535"/>
                <a:gd name="T39" fmla="*/ 457 h 460"/>
                <a:gd name="T40" fmla="*/ 178 w 535"/>
                <a:gd name="T41" fmla="*/ 451 h 460"/>
                <a:gd name="T42" fmla="*/ 145 w 535"/>
                <a:gd name="T43" fmla="*/ 442 h 460"/>
                <a:gd name="T44" fmla="*/ 114 w 535"/>
                <a:gd name="T45" fmla="*/ 429 h 460"/>
                <a:gd name="T46" fmla="*/ 83 w 535"/>
                <a:gd name="T47" fmla="*/ 410 h 460"/>
                <a:gd name="T48" fmla="*/ 55 w 535"/>
                <a:gd name="T49" fmla="*/ 389 h 460"/>
                <a:gd name="T50" fmla="*/ 34 w 535"/>
                <a:gd name="T51" fmla="*/ 361 h 460"/>
                <a:gd name="T52" fmla="*/ 19 w 535"/>
                <a:gd name="T53" fmla="*/ 331 h 460"/>
                <a:gd name="T54" fmla="*/ 8 w 535"/>
                <a:gd name="T55" fmla="*/ 299 h 460"/>
                <a:gd name="T56" fmla="*/ 2 w 535"/>
                <a:gd name="T57" fmla="*/ 268 h 460"/>
                <a:gd name="T58" fmla="*/ 0 w 535"/>
                <a:gd name="T59" fmla="*/ 233 h 460"/>
                <a:gd name="T60" fmla="*/ 3 w 535"/>
                <a:gd name="T61" fmla="*/ 200 h 460"/>
                <a:gd name="T62" fmla="*/ 11 w 535"/>
                <a:gd name="T63" fmla="*/ 167 h 460"/>
                <a:gd name="T64" fmla="*/ 25 w 535"/>
                <a:gd name="T65" fmla="*/ 137 h 460"/>
                <a:gd name="T66" fmla="*/ 31 w 535"/>
                <a:gd name="T67" fmla="*/ 126 h 460"/>
                <a:gd name="T68" fmla="*/ 38 w 535"/>
                <a:gd name="T69" fmla="*/ 117 h 460"/>
                <a:gd name="T70" fmla="*/ 44 w 535"/>
                <a:gd name="T71" fmla="*/ 107 h 460"/>
                <a:gd name="T72" fmla="*/ 52 w 535"/>
                <a:gd name="T73" fmla="*/ 99 h 460"/>
                <a:gd name="T74" fmla="*/ 59 w 535"/>
                <a:gd name="T75" fmla="*/ 90 h 460"/>
                <a:gd name="T76" fmla="*/ 68 w 535"/>
                <a:gd name="T77" fmla="*/ 83 h 460"/>
                <a:gd name="T78" fmla="*/ 78 w 535"/>
                <a:gd name="T79" fmla="*/ 74 h 460"/>
                <a:gd name="T80" fmla="*/ 89 w 535"/>
                <a:gd name="T81" fmla="*/ 70 h 460"/>
                <a:gd name="T82" fmla="*/ 94 w 535"/>
                <a:gd name="T83" fmla="*/ 61 h 460"/>
                <a:gd name="T84" fmla="*/ 102 w 535"/>
                <a:gd name="T85" fmla="*/ 54 h 460"/>
                <a:gd name="T86" fmla="*/ 108 w 535"/>
                <a:gd name="T87" fmla="*/ 49 h 460"/>
                <a:gd name="T88" fmla="*/ 119 w 535"/>
                <a:gd name="T89" fmla="*/ 44 h 460"/>
                <a:gd name="T90" fmla="*/ 127 w 535"/>
                <a:gd name="T91" fmla="*/ 38 h 460"/>
                <a:gd name="T92" fmla="*/ 137 w 535"/>
                <a:gd name="T93" fmla="*/ 34 h 460"/>
                <a:gd name="T94" fmla="*/ 146 w 535"/>
                <a:gd name="T95" fmla="*/ 31 h 460"/>
                <a:gd name="T96" fmla="*/ 156 w 535"/>
                <a:gd name="T97" fmla="*/ 28 h 460"/>
                <a:gd name="T98" fmla="*/ 200 w 535"/>
                <a:gd name="T99" fmla="*/ 12 h 460"/>
                <a:gd name="T100" fmla="*/ 245 w 535"/>
                <a:gd name="T101" fmla="*/ 4 h 460"/>
                <a:gd name="T102" fmla="*/ 291 w 535"/>
                <a:gd name="T103" fmla="*/ 0 h 460"/>
                <a:gd name="T104" fmla="*/ 338 w 535"/>
                <a:gd name="T105" fmla="*/ 5 h 460"/>
                <a:gd name="T106" fmla="*/ 380 w 535"/>
                <a:gd name="T107" fmla="*/ 16 h 460"/>
                <a:gd name="T108" fmla="*/ 421 w 535"/>
                <a:gd name="T109" fmla="*/ 34 h 460"/>
                <a:gd name="T110" fmla="*/ 457 w 535"/>
                <a:gd name="T111" fmla="*/ 63 h 460"/>
                <a:gd name="T112" fmla="*/ 489 w 535"/>
                <a:gd name="T113" fmla="*/ 10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5" h="460">
                  <a:moveTo>
                    <a:pt x="489" y="100"/>
                  </a:moveTo>
                  <a:lnTo>
                    <a:pt x="498" y="113"/>
                  </a:lnTo>
                  <a:lnTo>
                    <a:pt x="506" y="126"/>
                  </a:lnTo>
                  <a:lnTo>
                    <a:pt x="513" y="140"/>
                  </a:lnTo>
                  <a:lnTo>
                    <a:pt x="521" y="155"/>
                  </a:lnTo>
                  <a:lnTo>
                    <a:pt x="525" y="169"/>
                  </a:lnTo>
                  <a:lnTo>
                    <a:pt x="530" y="183"/>
                  </a:lnTo>
                  <a:lnTo>
                    <a:pt x="532" y="198"/>
                  </a:lnTo>
                  <a:lnTo>
                    <a:pt x="535" y="215"/>
                  </a:lnTo>
                  <a:lnTo>
                    <a:pt x="525" y="257"/>
                  </a:lnTo>
                  <a:lnTo>
                    <a:pt x="511" y="298"/>
                  </a:lnTo>
                  <a:lnTo>
                    <a:pt x="489" y="335"/>
                  </a:lnTo>
                  <a:lnTo>
                    <a:pt x="463" y="369"/>
                  </a:lnTo>
                  <a:lnTo>
                    <a:pt x="429" y="397"/>
                  </a:lnTo>
                  <a:lnTo>
                    <a:pt x="395" y="422"/>
                  </a:lnTo>
                  <a:lnTo>
                    <a:pt x="357" y="442"/>
                  </a:lnTo>
                  <a:lnTo>
                    <a:pt x="320" y="458"/>
                  </a:lnTo>
                  <a:lnTo>
                    <a:pt x="282" y="460"/>
                  </a:lnTo>
                  <a:lnTo>
                    <a:pt x="247" y="460"/>
                  </a:lnTo>
                  <a:lnTo>
                    <a:pt x="211" y="457"/>
                  </a:lnTo>
                  <a:lnTo>
                    <a:pt x="178" y="451"/>
                  </a:lnTo>
                  <a:lnTo>
                    <a:pt x="145" y="442"/>
                  </a:lnTo>
                  <a:lnTo>
                    <a:pt x="114" y="429"/>
                  </a:lnTo>
                  <a:lnTo>
                    <a:pt x="83" y="410"/>
                  </a:lnTo>
                  <a:lnTo>
                    <a:pt x="55" y="389"/>
                  </a:lnTo>
                  <a:lnTo>
                    <a:pt x="34" y="361"/>
                  </a:lnTo>
                  <a:lnTo>
                    <a:pt x="19" y="331"/>
                  </a:lnTo>
                  <a:lnTo>
                    <a:pt x="8" y="299"/>
                  </a:lnTo>
                  <a:lnTo>
                    <a:pt x="2" y="268"/>
                  </a:lnTo>
                  <a:lnTo>
                    <a:pt x="0" y="233"/>
                  </a:lnTo>
                  <a:lnTo>
                    <a:pt x="3" y="200"/>
                  </a:lnTo>
                  <a:lnTo>
                    <a:pt x="11" y="167"/>
                  </a:lnTo>
                  <a:lnTo>
                    <a:pt x="25" y="137"/>
                  </a:lnTo>
                  <a:lnTo>
                    <a:pt x="31" y="126"/>
                  </a:lnTo>
                  <a:lnTo>
                    <a:pt x="38" y="117"/>
                  </a:lnTo>
                  <a:lnTo>
                    <a:pt x="44" y="107"/>
                  </a:lnTo>
                  <a:lnTo>
                    <a:pt x="52" y="99"/>
                  </a:lnTo>
                  <a:lnTo>
                    <a:pt x="59" y="90"/>
                  </a:lnTo>
                  <a:lnTo>
                    <a:pt x="68" y="83"/>
                  </a:lnTo>
                  <a:lnTo>
                    <a:pt x="78" y="74"/>
                  </a:lnTo>
                  <a:lnTo>
                    <a:pt x="89" y="70"/>
                  </a:lnTo>
                  <a:lnTo>
                    <a:pt x="94" y="61"/>
                  </a:lnTo>
                  <a:lnTo>
                    <a:pt x="102" y="54"/>
                  </a:lnTo>
                  <a:lnTo>
                    <a:pt x="108" y="49"/>
                  </a:lnTo>
                  <a:lnTo>
                    <a:pt x="119" y="44"/>
                  </a:lnTo>
                  <a:lnTo>
                    <a:pt x="127" y="38"/>
                  </a:lnTo>
                  <a:lnTo>
                    <a:pt x="137" y="34"/>
                  </a:lnTo>
                  <a:lnTo>
                    <a:pt x="146" y="31"/>
                  </a:lnTo>
                  <a:lnTo>
                    <a:pt x="156" y="28"/>
                  </a:lnTo>
                  <a:lnTo>
                    <a:pt x="200" y="12"/>
                  </a:lnTo>
                  <a:lnTo>
                    <a:pt x="245" y="4"/>
                  </a:lnTo>
                  <a:lnTo>
                    <a:pt x="291" y="0"/>
                  </a:lnTo>
                  <a:lnTo>
                    <a:pt x="338" y="5"/>
                  </a:lnTo>
                  <a:lnTo>
                    <a:pt x="380" y="16"/>
                  </a:lnTo>
                  <a:lnTo>
                    <a:pt x="421" y="34"/>
                  </a:lnTo>
                  <a:lnTo>
                    <a:pt x="457" y="63"/>
                  </a:lnTo>
                  <a:lnTo>
                    <a:pt x="489" y="100"/>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707" name="Freeform 11"/>
            <p:cNvSpPr>
              <a:spLocks/>
            </p:cNvSpPr>
            <p:nvPr/>
          </p:nvSpPr>
          <p:spPr bwMode="auto">
            <a:xfrm>
              <a:off x="3844" y="2939"/>
              <a:ext cx="817" cy="936"/>
            </a:xfrm>
            <a:custGeom>
              <a:avLst/>
              <a:gdLst>
                <a:gd name="T0" fmla="*/ 2112 w 3268"/>
                <a:gd name="T1" fmla="*/ 292 h 4677"/>
                <a:gd name="T2" fmla="*/ 2300 w 3268"/>
                <a:gd name="T3" fmla="*/ 368 h 4677"/>
                <a:gd name="T4" fmla="*/ 2356 w 3268"/>
                <a:gd name="T5" fmla="*/ 447 h 4677"/>
                <a:gd name="T6" fmla="*/ 2457 w 3268"/>
                <a:gd name="T7" fmla="*/ 413 h 4677"/>
                <a:gd name="T8" fmla="*/ 3085 w 3268"/>
                <a:gd name="T9" fmla="*/ 935 h 4677"/>
                <a:gd name="T10" fmla="*/ 3234 w 3268"/>
                <a:gd name="T11" fmla="*/ 1133 h 4677"/>
                <a:gd name="T12" fmla="*/ 3266 w 3268"/>
                <a:gd name="T13" fmla="*/ 1332 h 4677"/>
                <a:gd name="T14" fmla="*/ 3177 w 3268"/>
                <a:gd name="T15" fmla="*/ 1670 h 4677"/>
                <a:gd name="T16" fmla="*/ 3111 w 3268"/>
                <a:gd name="T17" fmla="*/ 1857 h 4677"/>
                <a:gd name="T18" fmla="*/ 3016 w 3268"/>
                <a:gd name="T19" fmla="*/ 2116 h 4677"/>
                <a:gd name="T20" fmla="*/ 3096 w 3268"/>
                <a:gd name="T21" fmla="*/ 2213 h 4677"/>
                <a:gd name="T22" fmla="*/ 3138 w 3268"/>
                <a:gd name="T23" fmla="*/ 2425 h 4677"/>
                <a:gd name="T24" fmla="*/ 3103 w 3268"/>
                <a:gd name="T25" fmla="*/ 2627 h 4677"/>
                <a:gd name="T26" fmla="*/ 3120 w 3268"/>
                <a:gd name="T27" fmla="*/ 3262 h 4677"/>
                <a:gd name="T28" fmla="*/ 3201 w 3268"/>
                <a:gd name="T29" fmla="*/ 3705 h 4677"/>
                <a:gd name="T30" fmla="*/ 3208 w 3268"/>
                <a:gd name="T31" fmla="*/ 3896 h 4677"/>
                <a:gd name="T32" fmla="*/ 3018 w 3268"/>
                <a:gd name="T33" fmla="*/ 4114 h 4677"/>
                <a:gd name="T34" fmla="*/ 2772 w 3268"/>
                <a:gd name="T35" fmla="*/ 4178 h 4677"/>
                <a:gd name="T36" fmla="*/ 2603 w 3268"/>
                <a:gd name="T37" fmla="*/ 4187 h 4677"/>
                <a:gd name="T38" fmla="*/ 2564 w 3268"/>
                <a:gd name="T39" fmla="*/ 4266 h 4677"/>
                <a:gd name="T40" fmla="*/ 2519 w 3268"/>
                <a:gd name="T41" fmla="*/ 4292 h 4677"/>
                <a:gd name="T42" fmla="*/ 2526 w 3268"/>
                <a:gd name="T43" fmla="*/ 4253 h 4677"/>
                <a:gd name="T44" fmla="*/ 2583 w 3268"/>
                <a:gd name="T45" fmla="*/ 4149 h 4677"/>
                <a:gd name="T46" fmla="*/ 2603 w 3268"/>
                <a:gd name="T47" fmla="*/ 4021 h 4677"/>
                <a:gd name="T48" fmla="*/ 2579 w 3268"/>
                <a:gd name="T49" fmla="*/ 3893 h 4677"/>
                <a:gd name="T50" fmla="*/ 2473 w 3268"/>
                <a:gd name="T51" fmla="*/ 3850 h 4677"/>
                <a:gd name="T52" fmla="*/ 2414 w 3268"/>
                <a:gd name="T53" fmla="*/ 3830 h 4677"/>
                <a:gd name="T54" fmla="*/ 2251 w 3268"/>
                <a:gd name="T55" fmla="*/ 4077 h 4677"/>
                <a:gd name="T56" fmla="*/ 2051 w 3268"/>
                <a:gd name="T57" fmla="*/ 4369 h 4677"/>
                <a:gd name="T58" fmla="*/ 1970 w 3268"/>
                <a:gd name="T59" fmla="*/ 4392 h 4677"/>
                <a:gd name="T60" fmla="*/ 1864 w 3268"/>
                <a:gd name="T61" fmla="*/ 4067 h 4677"/>
                <a:gd name="T62" fmla="*/ 1707 w 3268"/>
                <a:gd name="T63" fmla="*/ 3885 h 4677"/>
                <a:gd name="T64" fmla="*/ 1518 w 3268"/>
                <a:gd name="T65" fmla="*/ 4004 h 4677"/>
                <a:gd name="T66" fmla="*/ 1362 w 3268"/>
                <a:gd name="T67" fmla="*/ 4303 h 4677"/>
                <a:gd name="T68" fmla="*/ 1294 w 3268"/>
                <a:gd name="T69" fmla="*/ 4335 h 4677"/>
                <a:gd name="T70" fmla="*/ 1208 w 3268"/>
                <a:gd name="T71" fmla="*/ 4286 h 4677"/>
                <a:gd name="T72" fmla="*/ 1121 w 3268"/>
                <a:gd name="T73" fmla="*/ 4386 h 4677"/>
                <a:gd name="T74" fmla="*/ 846 w 3268"/>
                <a:gd name="T75" fmla="*/ 4612 h 4677"/>
                <a:gd name="T76" fmla="*/ 617 w 3268"/>
                <a:gd name="T77" fmla="*/ 4675 h 4677"/>
                <a:gd name="T78" fmla="*/ 489 w 3268"/>
                <a:gd name="T79" fmla="*/ 4572 h 4677"/>
                <a:gd name="T80" fmla="*/ 277 w 3268"/>
                <a:gd name="T81" fmla="*/ 4454 h 4677"/>
                <a:gd name="T82" fmla="*/ 69 w 3268"/>
                <a:gd name="T83" fmla="*/ 4418 h 4677"/>
                <a:gd name="T84" fmla="*/ 22 w 3268"/>
                <a:gd name="T85" fmla="*/ 4373 h 4677"/>
                <a:gd name="T86" fmla="*/ 68 w 3268"/>
                <a:gd name="T87" fmla="*/ 4263 h 4677"/>
                <a:gd name="T88" fmla="*/ 139 w 3268"/>
                <a:gd name="T89" fmla="*/ 3896 h 4677"/>
                <a:gd name="T90" fmla="*/ 229 w 3268"/>
                <a:gd name="T91" fmla="*/ 3527 h 4677"/>
                <a:gd name="T92" fmla="*/ 304 w 3268"/>
                <a:gd name="T93" fmla="*/ 3405 h 4677"/>
                <a:gd name="T94" fmla="*/ 383 w 3268"/>
                <a:gd name="T95" fmla="*/ 3295 h 4677"/>
                <a:gd name="T96" fmla="*/ 393 w 3268"/>
                <a:gd name="T97" fmla="*/ 3080 h 4677"/>
                <a:gd name="T98" fmla="*/ 79 w 3268"/>
                <a:gd name="T99" fmla="*/ 2727 h 4677"/>
                <a:gd name="T100" fmla="*/ 84 w 3268"/>
                <a:gd name="T101" fmla="*/ 2074 h 4677"/>
                <a:gd name="T102" fmla="*/ 309 w 3268"/>
                <a:gd name="T103" fmla="*/ 1749 h 4677"/>
                <a:gd name="T104" fmla="*/ 249 w 3268"/>
                <a:gd name="T105" fmla="*/ 1757 h 4677"/>
                <a:gd name="T106" fmla="*/ 137 w 3268"/>
                <a:gd name="T107" fmla="*/ 1805 h 4677"/>
                <a:gd name="T108" fmla="*/ 167 w 3268"/>
                <a:gd name="T109" fmla="*/ 1753 h 4677"/>
                <a:gd name="T110" fmla="*/ 111 w 3268"/>
                <a:gd name="T111" fmla="*/ 1299 h 4677"/>
                <a:gd name="T112" fmla="*/ 175 w 3268"/>
                <a:gd name="T113" fmla="*/ 756 h 4677"/>
                <a:gd name="T114" fmla="*/ 791 w 3268"/>
                <a:gd name="T115" fmla="*/ 221 h 4677"/>
                <a:gd name="T116" fmla="*/ 1081 w 3268"/>
                <a:gd name="T117" fmla="*/ 36 h 4677"/>
                <a:gd name="T118" fmla="*/ 1583 w 3268"/>
                <a:gd name="T119" fmla="*/ 72 h 4677"/>
                <a:gd name="T120" fmla="*/ 2034 w 3268"/>
                <a:gd name="T121" fmla="*/ 315 h 4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68" h="4677">
                  <a:moveTo>
                    <a:pt x="2034" y="315"/>
                  </a:moveTo>
                  <a:lnTo>
                    <a:pt x="2045" y="311"/>
                  </a:lnTo>
                  <a:lnTo>
                    <a:pt x="2055" y="307"/>
                  </a:lnTo>
                  <a:lnTo>
                    <a:pt x="2066" y="305"/>
                  </a:lnTo>
                  <a:lnTo>
                    <a:pt x="2079" y="302"/>
                  </a:lnTo>
                  <a:lnTo>
                    <a:pt x="2089" y="299"/>
                  </a:lnTo>
                  <a:lnTo>
                    <a:pt x="2101" y="295"/>
                  </a:lnTo>
                  <a:lnTo>
                    <a:pt x="2112" y="292"/>
                  </a:lnTo>
                  <a:lnTo>
                    <a:pt x="2123" y="288"/>
                  </a:lnTo>
                  <a:lnTo>
                    <a:pt x="2150" y="293"/>
                  </a:lnTo>
                  <a:lnTo>
                    <a:pt x="2177" y="300"/>
                  </a:lnTo>
                  <a:lnTo>
                    <a:pt x="2204" y="307"/>
                  </a:lnTo>
                  <a:lnTo>
                    <a:pt x="2232" y="319"/>
                  </a:lnTo>
                  <a:lnTo>
                    <a:pt x="2256" y="331"/>
                  </a:lnTo>
                  <a:lnTo>
                    <a:pt x="2280" y="347"/>
                  </a:lnTo>
                  <a:lnTo>
                    <a:pt x="2300" y="368"/>
                  </a:lnTo>
                  <a:lnTo>
                    <a:pt x="2320" y="395"/>
                  </a:lnTo>
                  <a:lnTo>
                    <a:pt x="2322" y="402"/>
                  </a:lnTo>
                  <a:lnTo>
                    <a:pt x="2327" y="411"/>
                  </a:lnTo>
                  <a:lnTo>
                    <a:pt x="2330" y="419"/>
                  </a:lnTo>
                  <a:lnTo>
                    <a:pt x="2337" y="427"/>
                  </a:lnTo>
                  <a:lnTo>
                    <a:pt x="2343" y="434"/>
                  </a:lnTo>
                  <a:lnTo>
                    <a:pt x="2350" y="441"/>
                  </a:lnTo>
                  <a:lnTo>
                    <a:pt x="2356" y="447"/>
                  </a:lnTo>
                  <a:lnTo>
                    <a:pt x="2366" y="454"/>
                  </a:lnTo>
                  <a:lnTo>
                    <a:pt x="2378" y="450"/>
                  </a:lnTo>
                  <a:lnTo>
                    <a:pt x="2392" y="445"/>
                  </a:lnTo>
                  <a:lnTo>
                    <a:pt x="2406" y="439"/>
                  </a:lnTo>
                  <a:lnTo>
                    <a:pt x="2419" y="434"/>
                  </a:lnTo>
                  <a:lnTo>
                    <a:pt x="2432" y="427"/>
                  </a:lnTo>
                  <a:lnTo>
                    <a:pt x="2444" y="420"/>
                  </a:lnTo>
                  <a:lnTo>
                    <a:pt x="2457" y="413"/>
                  </a:lnTo>
                  <a:lnTo>
                    <a:pt x="2470" y="407"/>
                  </a:lnTo>
                  <a:lnTo>
                    <a:pt x="2586" y="428"/>
                  </a:lnTo>
                  <a:lnTo>
                    <a:pt x="2689" y="479"/>
                  </a:lnTo>
                  <a:lnTo>
                    <a:pt x="2779" y="551"/>
                  </a:lnTo>
                  <a:lnTo>
                    <a:pt x="2863" y="639"/>
                  </a:lnTo>
                  <a:lnTo>
                    <a:pt x="2938" y="736"/>
                  </a:lnTo>
                  <a:lnTo>
                    <a:pt x="3011" y="837"/>
                  </a:lnTo>
                  <a:lnTo>
                    <a:pt x="3085" y="935"/>
                  </a:lnTo>
                  <a:lnTo>
                    <a:pt x="3163" y="1027"/>
                  </a:lnTo>
                  <a:lnTo>
                    <a:pt x="3173" y="1041"/>
                  </a:lnTo>
                  <a:lnTo>
                    <a:pt x="3186" y="1055"/>
                  </a:lnTo>
                  <a:lnTo>
                    <a:pt x="3197" y="1069"/>
                  </a:lnTo>
                  <a:lnTo>
                    <a:pt x="3209" y="1084"/>
                  </a:lnTo>
                  <a:lnTo>
                    <a:pt x="3218" y="1099"/>
                  </a:lnTo>
                  <a:lnTo>
                    <a:pt x="3227" y="1116"/>
                  </a:lnTo>
                  <a:lnTo>
                    <a:pt x="3234" y="1133"/>
                  </a:lnTo>
                  <a:lnTo>
                    <a:pt x="3239" y="1152"/>
                  </a:lnTo>
                  <a:lnTo>
                    <a:pt x="3252" y="1176"/>
                  </a:lnTo>
                  <a:lnTo>
                    <a:pt x="3260" y="1201"/>
                  </a:lnTo>
                  <a:lnTo>
                    <a:pt x="3265" y="1226"/>
                  </a:lnTo>
                  <a:lnTo>
                    <a:pt x="3267" y="1252"/>
                  </a:lnTo>
                  <a:lnTo>
                    <a:pt x="3266" y="1278"/>
                  </a:lnTo>
                  <a:lnTo>
                    <a:pt x="3266" y="1305"/>
                  </a:lnTo>
                  <a:lnTo>
                    <a:pt x="3266" y="1332"/>
                  </a:lnTo>
                  <a:lnTo>
                    <a:pt x="3268" y="1360"/>
                  </a:lnTo>
                  <a:lnTo>
                    <a:pt x="3260" y="1406"/>
                  </a:lnTo>
                  <a:lnTo>
                    <a:pt x="3250" y="1452"/>
                  </a:lnTo>
                  <a:lnTo>
                    <a:pt x="3236" y="1495"/>
                  </a:lnTo>
                  <a:lnTo>
                    <a:pt x="3224" y="1540"/>
                  </a:lnTo>
                  <a:lnTo>
                    <a:pt x="3208" y="1584"/>
                  </a:lnTo>
                  <a:lnTo>
                    <a:pt x="3193" y="1627"/>
                  </a:lnTo>
                  <a:lnTo>
                    <a:pt x="3177" y="1670"/>
                  </a:lnTo>
                  <a:lnTo>
                    <a:pt x="3163" y="1715"/>
                  </a:lnTo>
                  <a:lnTo>
                    <a:pt x="3152" y="1732"/>
                  </a:lnTo>
                  <a:lnTo>
                    <a:pt x="3144" y="1753"/>
                  </a:lnTo>
                  <a:lnTo>
                    <a:pt x="3137" y="1775"/>
                  </a:lnTo>
                  <a:lnTo>
                    <a:pt x="3131" y="1796"/>
                  </a:lnTo>
                  <a:lnTo>
                    <a:pt x="3124" y="1816"/>
                  </a:lnTo>
                  <a:lnTo>
                    <a:pt x="3119" y="1837"/>
                  </a:lnTo>
                  <a:lnTo>
                    <a:pt x="3111" y="1857"/>
                  </a:lnTo>
                  <a:lnTo>
                    <a:pt x="3101" y="1877"/>
                  </a:lnTo>
                  <a:lnTo>
                    <a:pt x="3090" y="1911"/>
                  </a:lnTo>
                  <a:lnTo>
                    <a:pt x="3080" y="1947"/>
                  </a:lnTo>
                  <a:lnTo>
                    <a:pt x="3067" y="1981"/>
                  </a:lnTo>
                  <a:lnTo>
                    <a:pt x="3056" y="2015"/>
                  </a:lnTo>
                  <a:lnTo>
                    <a:pt x="3042" y="2048"/>
                  </a:lnTo>
                  <a:lnTo>
                    <a:pt x="3030" y="2083"/>
                  </a:lnTo>
                  <a:lnTo>
                    <a:pt x="3016" y="2116"/>
                  </a:lnTo>
                  <a:lnTo>
                    <a:pt x="3004" y="2151"/>
                  </a:lnTo>
                  <a:lnTo>
                    <a:pt x="3020" y="2154"/>
                  </a:lnTo>
                  <a:lnTo>
                    <a:pt x="3035" y="2160"/>
                  </a:lnTo>
                  <a:lnTo>
                    <a:pt x="3048" y="2168"/>
                  </a:lnTo>
                  <a:lnTo>
                    <a:pt x="3061" y="2179"/>
                  </a:lnTo>
                  <a:lnTo>
                    <a:pt x="3073" y="2188"/>
                  </a:lnTo>
                  <a:lnTo>
                    <a:pt x="3084" y="2201"/>
                  </a:lnTo>
                  <a:lnTo>
                    <a:pt x="3096" y="2213"/>
                  </a:lnTo>
                  <a:lnTo>
                    <a:pt x="3107" y="2227"/>
                  </a:lnTo>
                  <a:lnTo>
                    <a:pt x="3116" y="2253"/>
                  </a:lnTo>
                  <a:lnTo>
                    <a:pt x="3124" y="2280"/>
                  </a:lnTo>
                  <a:lnTo>
                    <a:pt x="3130" y="2308"/>
                  </a:lnTo>
                  <a:lnTo>
                    <a:pt x="3135" y="2336"/>
                  </a:lnTo>
                  <a:lnTo>
                    <a:pt x="3137" y="2365"/>
                  </a:lnTo>
                  <a:lnTo>
                    <a:pt x="3138" y="2394"/>
                  </a:lnTo>
                  <a:lnTo>
                    <a:pt x="3138" y="2425"/>
                  </a:lnTo>
                  <a:lnTo>
                    <a:pt x="3136" y="2457"/>
                  </a:lnTo>
                  <a:lnTo>
                    <a:pt x="3133" y="2481"/>
                  </a:lnTo>
                  <a:lnTo>
                    <a:pt x="3129" y="2507"/>
                  </a:lnTo>
                  <a:lnTo>
                    <a:pt x="3121" y="2531"/>
                  </a:lnTo>
                  <a:lnTo>
                    <a:pt x="3114" y="2554"/>
                  </a:lnTo>
                  <a:lnTo>
                    <a:pt x="3106" y="2578"/>
                  </a:lnTo>
                  <a:lnTo>
                    <a:pt x="3103" y="2603"/>
                  </a:lnTo>
                  <a:lnTo>
                    <a:pt x="3103" y="2627"/>
                  </a:lnTo>
                  <a:lnTo>
                    <a:pt x="3109" y="2656"/>
                  </a:lnTo>
                  <a:lnTo>
                    <a:pt x="3099" y="2740"/>
                  </a:lnTo>
                  <a:lnTo>
                    <a:pt x="3096" y="2828"/>
                  </a:lnTo>
                  <a:lnTo>
                    <a:pt x="3096" y="2914"/>
                  </a:lnTo>
                  <a:lnTo>
                    <a:pt x="3100" y="3001"/>
                  </a:lnTo>
                  <a:lnTo>
                    <a:pt x="3106" y="3087"/>
                  </a:lnTo>
                  <a:lnTo>
                    <a:pt x="3113" y="3174"/>
                  </a:lnTo>
                  <a:lnTo>
                    <a:pt x="3120" y="3262"/>
                  </a:lnTo>
                  <a:lnTo>
                    <a:pt x="3128" y="3350"/>
                  </a:lnTo>
                  <a:lnTo>
                    <a:pt x="3138" y="3400"/>
                  </a:lnTo>
                  <a:lnTo>
                    <a:pt x="3149" y="3451"/>
                  </a:lnTo>
                  <a:lnTo>
                    <a:pt x="3160" y="3501"/>
                  </a:lnTo>
                  <a:lnTo>
                    <a:pt x="3170" y="3553"/>
                  </a:lnTo>
                  <a:lnTo>
                    <a:pt x="3179" y="3604"/>
                  </a:lnTo>
                  <a:lnTo>
                    <a:pt x="3189" y="3654"/>
                  </a:lnTo>
                  <a:lnTo>
                    <a:pt x="3201" y="3705"/>
                  </a:lnTo>
                  <a:lnTo>
                    <a:pt x="3215" y="3756"/>
                  </a:lnTo>
                  <a:lnTo>
                    <a:pt x="3220" y="3756"/>
                  </a:lnTo>
                  <a:lnTo>
                    <a:pt x="3224" y="3762"/>
                  </a:lnTo>
                  <a:lnTo>
                    <a:pt x="3225" y="3767"/>
                  </a:lnTo>
                  <a:lnTo>
                    <a:pt x="3231" y="3774"/>
                  </a:lnTo>
                  <a:lnTo>
                    <a:pt x="3225" y="3815"/>
                  </a:lnTo>
                  <a:lnTo>
                    <a:pt x="3218" y="3856"/>
                  </a:lnTo>
                  <a:lnTo>
                    <a:pt x="3208" y="3896"/>
                  </a:lnTo>
                  <a:lnTo>
                    <a:pt x="3195" y="3935"/>
                  </a:lnTo>
                  <a:lnTo>
                    <a:pt x="3178" y="3971"/>
                  </a:lnTo>
                  <a:lnTo>
                    <a:pt x="3160" y="4006"/>
                  </a:lnTo>
                  <a:lnTo>
                    <a:pt x="3137" y="4038"/>
                  </a:lnTo>
                  <a:lnTo>
                    <a:pt x="3112" y="4068"/>
                  </a:lnTo>
                  <a:lnTo>
                    <a:pt x="3081" y="4084"/>
                  </a:lnTo>
                  <a:lnTo>
                    <a:pt x="3050" y="4101"/>
                  </a:lnTo>
                  <a:lnTo>
                    <a:pt x="3018" y="4114"/>
                  </a:lnTo>
                  <a:lnTo>
                    <a:pt x="2986" y="4128"/>
                  </a:lnTo>
                  <a:lnTo>
                    <a:pt x="2952" y="4138"/>
                  </a:lnTo>
                  <a:lnTo>
                    <a:pt x="2919" y="4149"/>
                  </a:lnTo>
                  <a:lnTo>
                    <a:pt x="2886" y="4160"/>
                  </a:lnTo>
                  <a:lnTo>
                    <a:pt x="2855" y="4170"/>
                  </a:lnTo>
                  <a:lnTo>
                    <a:pt x="2827" y="4174"/>
                  </a:lnTo>
                  <a:lnTo>
                    <a:pt x="2801" y="4177"/>
                  </a:lnTo>
                  <a:lnTo>
                    <a:pt x="2772" y="4178"/>
                  </a:lnTo>
                  <a:lnTo>
                    <a:pt x="2745" y="4181"/>
                  </a:lnTo>
                  <a:lnTo>
                    <a:pt x="2715" y="4180"/>
                  </a:lnTo>
                  <a:lnTo>
                    <a:pt x="2688" y="4180"/>
                  </a:lnTo>
                  <a:lnTo>
                    <a:pt x="2660" y="4178"/>
                  </a:lnTo>
                  <a:lnTo>
                    <a:pt x="2634" y="4178"/>
                  </a:lnTo>
                  <a:lnTo>
                    <a:pt x="2620" y="4177"/>
                  </a:lnTo>
                  <a:lnTo>
                    <a:pt x="2611" y="4181"/>
                  </a:lnTo>
                  <a:lnTo>
                    <a:pt x="2603" y="4187"/>
                  </a:lnTo>
                  <a:lnTo>
                    <a:pt x="2598" y="4197"/>
                  </a:lnTo>
                  <a:lnTo>
                    <a:pt x="2591" y="4208"/>
                  </a:lnTo>
                  <a:lnTo>
                    <a:pt x="2586" y="4220"/>
                  </a:lnTo>
                  <a:lnTo>
                    <a:pt x="2580" y="4231"/>
                  </a:lnTo>
                  <a:lnTo>
                    <a:pt x="2575" y="4243"/>
                  </a:lnTo>
                  <a:lnTo>
                    <a:pt x="2570" y="4250"/>
                  </a:lnTo>
                  <a:lnTo>
                    <a:pt x="2568" y="4259"/>
                  </a:lnTo>
                  <a:lnTo>
                    <a:pt x="2564" y="4266"/>
                  </a:lnTo>
                  <a:lnTo>
                    <a:pt x="2563" y="4275"/>
                  </a:lnTo>
                  <a:lnTo>
                    <a:pt x="2559" y="4282"/>
                  </a:lnTo>
                  <a:lnTo>
                    <a:pt x="2555" y="4289"/>
                  </a:lnTo>
                  <a:lnTo>
                    <a:pt x="2550" y="4294"/>
                  </a:lnTo>
                  <a:lnTo>
                    <a:pt x="2543" y="4299"/>
                  </a:lnTo>
                  <a:lnTo>
                    <a:pt x="2532" y="4294"/>
                  </a:lnTo>
                  <a:lnTo>
                    <a:pt x="2523" y="4294"/>
                  </a:lnTo>
                  <a:lnTo>
                    <a:pt x="2519" y="4292"/>
                  </a:lnTo>
                  <a:lnTo>
                    <a:pt x="2516" y="4290"/>
                  </a:lnTo>
                  <a:lnTo>
                    <a:pt x="2513" y="4286"/>
                  </a:lnTo>
                  <a:lnTo>
                    <a:pt x="2513" y="4281"/>
                  </a:lnTo>
                  <a:lnTo>
                    <a:pt x="2513" y="4274"/>
                  </a:lnTo>
                  <a:lnTo>
                    <a:pt x="2514" y="4268"/>
                  </a:lnTo>
                  <a:lnTo>
                    <a:pt x="2515" y="4263"/>
                  </a:lnTo>
                  <a:lnTo>
                    <a:pt x="2519" y="4260"/>
                  </a:lnTo>
                  <a:lnTo>
                    <a:pt x="2526" y="4253"/>
                  </a:lnTo>
                  <a:lnTo>
                    <a:pt x="2535" y="4246"/>
                  </a:lnTo>
                  <a:lnTo>
                    <a:pt x="2538" y="4230"/>
                  </a:lnTo>
                  <a:lnTo>
                    <a:pt x="2544" y="4216"/>
                  </a:lnTo>
                  <a:lnTo>
                    <a:pt x="2551" y="4203"/>
                  </a:lnTo>
                  <a:lnTo>
                    <a:pt x="2559" y="4190"/>
                  </a:lnTo>
                  <a:lnTo>
                    <a:pt x="2567" y="4176"/>
                  </a:lnTo>
                  <a:lnTo>
                    <a:pt x="2575" y="4163"/>
                  </a:lnTo>
                  <a:lnTo>
                    <a:pt x="2583" y="4149"/>
                  </a:lnTo>
                  <a:lnTo>
                    <a:pt x="2591" y="4135"/>
                  </a:lnTo>
                  <a:lnTo>
                    <a:pt x="2608" y="4125"/>
                  </a:lnTo>
                  <a:lnTo>
                    <a:pt x="2617" y="4114"/>
                  </a:lnTo>
                  <a:lnTo>
                    <a:pt x="2619" y="4097"/>
                  </a:lnTo>
                  <a:lnTo>
                    <a:pt x="2618" y="4081"/>
                  </a:lnTo>
                  <a:lnTo>
                    <a:pt x="2612" y="4061"/>
                  </a:lnTo>
                  <a:lnTo>
                    <a:pt x="2608" y="4041"/>
                  </a:lnTo>
                  <a:lnTo>
                    <a:pt x="2603" y="4021"/>
                  </a:lnTo>
                  <a:lnTo>
                    <a:pt x="2604" y="4004"/>
                  </a:lnTo>
                  <a:lnTo>
                    <a:pt x="2601" y="3988"/>
                  </a:lnTo>
                  <a:lnTo>
                    <a:pt x="2600" y="3972"/>
                  </a:lnTo>
                  <a:lnTo>
                    <a:pt x="2596" y="3956"/>
                  </a:lnTo>
                  <a:lnTo>
                    <a:pt x="2595" y="3941"/>
                  </a:lnTo>
                  <a:lnTo>
                    <a:pt x="2591" y="3924"/>
                  </a:lnTo>
                  <a:lnTo>
                    <a:pt x="2586" y="3909"/>
                  </a:lnTo>
                  <a:lnTo>
                    <a:pt x="2579" y="3893"/>
                  </a:lnTo>
                  <a:lnTo>
                    <a:pt x="2572" y="3880"/>
                  </a:lnTo>
                  <a:lnTo>
                    <a:pt x="2556" y="3877"/>
                  </a:lnTo>
                  <a:lnTo>
                    <a:pt x="2542" y="3873"/>
                  </a:lnTo>
                  <a:lnTo>
                    <a:pt x="2528" y="3869"/>
                  </a:lnTo>
                  <a:lnTo>
                    <a:pt x="2514" y="3865"/>
                  </a:lnTo>
                  <a:lnTo>
                    <a:pt x="2500" y="3859"/>
                  </a:lnTo>
                  <a:lnTo>
                    <a:pt x="2487" y="3856"/>
                  </a:lnTo>
                  <a:lnTo>
                    <a:pt x="2473" y="3850"/>
                  </a:lnTo>
                  <a:lnTo>
                    <a:pt x="2459" y="3846"/>
                  </a:lnTo>
                  <a:lnTo>
                    <a:pt x="2452" y="3842"/>
                  </a:lnTo>
                  <a:lnTo>
                    <a:pt x="2447" y="3838"/>
                  </a:lnTo>
                  <a:lnTo>
                    <a:pt x="2440" y="3836"/>
                  </a:lnTo>
                  <a:lnTo>
                    <a:pt x="2434" y="3833"/>
                  </a:lnTo>
                  <a:lnTo>
                    <a:pt x="2427" y="3831"/>
                  </a:lnTo>
                  <a:lnTo>
                    <a:pt x="2420" y="3830"/>
                  </a:lnTo>
                  <a:lnTo>
                    <a:pt x="2414" y="3830"/>
                  </a:lnTo>
                  <a:lnTo>
                    <a:pt x="2408" y="3830"/>
                  </a:lnTo>
                  <a:lnTo>
                    <a:pt x="2382" y="3862"/>
                  </a:lnTo>
                  <a:lnTo>
                    <a:pt x="2358" y="3897"/>
                  </a:lnTo>
                  <a:lnTo>
                    <a:pt x="2335" y="3932"/>
                  </a:lnTo>
                  <a:lnTo>
                    <a:pt x="2314" y="3969"/>
                  </a:lnTo>
                  <a:lnTo>
                    <a:pt x="2292" y="4004"/>
                  </a:lnTo>
                  <a:lnTo>
                    <a:pt x="2272" y="4042"/>
                  </a:lnTo>
                  <a:lnTo>
                    <a:pt x="2251" y="4077"/>
                  </a:lnTo>
                  <a:lnTo>
                    <a:pt x="2231" y="4115"/>
                  </a:lnTo>
                  <a:lnTo>
                    <a:pt x="2204" y="4150"/>
                  </a:lnTo>
                  <a:lnTo>
                    <a:pt x="2181" y="4187"/>
                  </a:lnTo>
                  <a:lnTo>
                    <a:pt x="2155" y="4224"/>
                  </a:lnTo>
                  <a:lnTo>
                    <a:pt x="2130" y="4262"/>
                  </a:lnTo>
                  <a:lnTo>
                    <a:pt x="2104" y="4297"/>
                  </a:lnTo>
                  <a:lnTo>
                    <a:pt x="2079" y="4334"/>
                  </a:lnTo>
                  <a:lnTo>
                    <a:pt x="2051" y="4369"/>
                  </a:lnTo>
                  <a:lnTo>
                    <a:pt x="2024" y="4403"/>
                  </a:lnTo>
                  <a:lnTo>
                    <a:pt x="2015" y="4403"/>
                  </a:lnTo>
                  <a:lnTo>
                    <a:pt x="2006" y="4405"/>
                  </a:lnTo>
                  <a:lnTo>
                    <a:pt x="1995" y="4405"/>
                  </a:lnTo>
                  <a:lnTo>
                    <a:pt x="1987" y="4406"/>
                  </a:lnTo>
                  <a:lnTo>
                    <a:pt x="1979" y="4403"/>
                  </a:lnTo>
                  <a:lnTo>
                    <a:pt x="1974" y="4400"/>
                  </a:lnTo>
                  <a:lnTo>
                    <a:pt x="1970" y="4392"/>
                  </a:lnTo>
                  <a:lnTo>
                    <a:pt x="1970" y="4381"/>
                  </a:lnTo>
                  <a:lnTo>
                    <a:pt x="1954" y="4335"/>
                  </a:lnTo>
                  <a:lnTo>
                    <a:pt x="1939" y="4290"/>
                  </a:lnTo>
                  <a:lnTo>
                    <a:pt x="1925" y="4246"/>
                  </a:lnTo>
                  <a:lnTo>
                    <a:pt x="1911" y="4201"/>
                  </a:lnTo>
                  <a:lnTo>
                    <a:pt x="1895" y="4156"/>
                  </a:lnTo>
                  <a:lnTo>
                    <a:pt x="1880" y="4111"/>
                  </a:lnTo>
                  <a:lnTo>
                    <a:pt x="1864" y="4067"/>
                  </a:lnTo>
                  <a:lnTo>
                    <a:pt x="1849" y="4024"/>
                  </a:lnTo>
                  <a:lnTo>
                    <a:pt x="1832" y="3999"/>
                  </a:lnTo>
                  <a:lnTo>
                    <a:pt x="1816" y="3975"/>
                  </a:lnTo>
                  <a:lnTo>
                    <a:pt x="1799" y="3950"/>
                  </a:lnTo>
                  <a:lnTo>
                    <a:pt x="1781" y="3928"/>
                  </a:lnTo>
                  <a:lnTo>
                    <a:pt x="1758" y="3908"/>
                  </a:lnTo>
                  <a:lnTo>
                    <a:pt x="1734" y="3893"/>
                  </a:lnTo>
                  <a:lnTo>
                    <a:pt x="1707" y="3885"/>
                  </a:lnTo>
                  <a:lnTo>
                    <a:pt x="1678" y="3885"/>
                  </a:lnTo>
                  <a:lnTo>
                    <a:pt x="1647" y="3890"/>
                  </a:lnTo>
                  <a:lnTo>
                    <a:pt x="1622" y="3902"/>
                  </a:lnTo>
                  <a:lnTo>
                    <a:pt x="1598" y="3918"/>
                  </a:lnTo>
                  <a:lnTo>
                    <a:pt x="1577" y="3938"/>
                  </a:lnTo>
                  <a:lnTo>
                    <a:pt x="1557" y="3958"/>
                  </a:lnTo>
                  <a:lnTo>
                    <a:pt x="1537" y="3982"/>
                  </a:lnTo>
                  <a:lnTo>
                    <a:pt x="1518" y="4004"/>
                  </a:lnTo>
                  <a:lnTo>
                    <a:pt x="1499" y="4027"/>
                  </a:lnTo>
                  <a:lnTo>
                    <a:pt x="1473" y="4062"/>
                  </a:lnTo>
                  <a:lnTo>
                    <a:pt x="1449" y="4100"/>
                  </a:lnTo>
                  <a:lnTo>
                    <a:pt x="1425" y="4137"/>
                  </a:lnTo>
                  <a:lnTo>
                    <a:pt x="1406" y="4177"/>
                  </a:lnTo>
                  <a:lnTo>
                    <a:pt x="1387" y="4217"/>
                  </a:lnTo>
                  <a:lnTo>
                    <a:pt x="1373" y="4260"/>
                  </a:lnTo>
                  <a:lnTo>
                    <a:pt x="1362" y="4303"/>
                  </a:lnTo>
                  <a:lnTo>
                    <a:pt x="1358" y="4350"/>
                  </a:lnTo>
                  <a:lnTo>
                    <a:pt x="1351" y="4356"/>
                  </a:lnTo>
                  <a:lnTo>
                    <a:pt x="1343" y="4360"/>
                  </a:lnTo>
                  <a:lnTo>
                    <a:pt x="1334" y="4359"/>
                  </a:lnTo>
                  <a:lnTo>
                    <a:pt x="1326" y="4356"/>
                  </a:lnTo>
                  <a:lnTo>
                    <a:pt x="1315" y="4347"/>
                  </a:lnTo>
                  <a:lnTo>
                    <a:pt x="1305" y="4340"/>
                  </a:lnTo>
                  <a:lnTo>
                    <a:pt x="1294" y="4335"/>
                  </a:lnTo>
                  <a:lnTo>
                    <a:pt x="1284" y="4332"/>
                  </a:lnTo>
                  <a:lnTo>
                    <a:pt x="1271" y="4327"/>
                  </a:lnTo>
                  <a:lnTo>
                    <a:pt x="1261" y="4322"/>
                  </a:lnTo>
                  <a:lnTo>
                    <a:pt x="1250" y="4315"/>
                  </a:lnTo>
                  <a:lnTo>
                    <a:pt x="1242" y="4307"/>
                  </a:lnTo>
                  <a:lnTo>
                    <a:pt x="1229" y="4301"/>
                  </a:lnTo>
                  <a:lnTo>
                    <a:pt x="1218" y="4294"/>
                  </a:lnTo>
                  <a:lnTo>
                    <a:pt x="1208" y="4286"/>
                  </a:lnTo>
                  <a:lnTo>
                    <a:pt x="1199" y="4277"/>
                  </a:lnTo>
                  <a:lnTo>
                    <a:pt x="1189" y="4267"/>
                  </a:lnTo>
                  <a:lnTo>
                    <a:pt x="1180" y="4259"/>
                  </a:lnTo>
                  <a:lnTo>
                    <a:pt x="1169" y="4251"/>
                  </a:lnTo>
                  <a:lnTo>
                    <a:pt x="1159" y="4248"/>
                  </a:lnTo>
                  <a:lnTo>
                    <a:pt x="1151" y="4294"/>
                  </a:lnTo>
                  <a:lnTo>
                    <a:pt x="1140" y="4341"/>
                  </a:lnTo>
                  <a:lnTo>
                    <a:pt x="1121" y="4386"/>
                  </a:lnTo>
                  <a:lnTo>
                    <a:pt x="1100" y="4428"/>
                  </a:lnTo>
                  <a:lnTo>
                    <a:pt x="1071" y="4467"/>
                  </a:lnTo>
                  <a:lnTo>
                    <a:pt x="1040" y="4502"/>
                  </a:lnTo>
                  <a:lnTo>
                    <a:pt x="1004" y="4532"/>
                  </a:lnTo>
                  <a:lnTo>
                    <a:pt x="965" y="4559"/>
                  </a:lnTo>
                  <a:lnTo>
                    <a:pt x="927" y="4581"/>
                  </a:lnTo>
                  <a:lnTo>
                    <a:pt x="888" y="4599"/>
                  </a:lnTo>
                  <a:lnTo>
                    <a:pt x="846" y="4612"/>
                  </a:lnTo>
                  <a:lnTo>
                    <a:pt x="805" y="4622"/>
                  </a:lnTo>
                  <a:lnTo>
                    <a:pt x="761" y="4631"/>
                  </a:lnTo>
                  <a:lnTo>
                    <a:pt x="719" y="4640"/>
                  </a:lnTo>
                  <a:lnTo>
                    <a:pt x="677" y="4652"/>
                  </a:lnTo>
                  <a:lnTo>
                    <a:pt x="638" y="4670"/>
                  </a:lnTo>
                  <a:lnTo>
                    <a:pt x="638" y="4674"/>
                  </a:lnTo>
                  <a:lnTo>
                    <a:pt x="628" y="4677"/>
                  </a:lnTo>
                  <a:lnTo>
                    <a:pt x="617" y="4675"/>
                  </a:lnTo>
                  <a:lnTo>
                    <a:pt x="607" y="4671"/>
                  </a:lnTo>
                  <a:lnTo>
                    <a:pt x="600" y="4666"/>
                  </a:lnTo>
                  <a:lnTo>
                    <a:pt x="582" y="4647"/>
                  </a:lnTo>
                  <a:lnTo>
                    <a:pt x="565" y="4632"/>
                  </a:lnTo>
                  <a:lnTo>
                    <a:pt x="546" y="4615"/>
                  </a:lnTo>
                  <a:lnTo>
                    <a:pt x="528" y="4601"/>
                  </a:lnTo>
                  <a:lnTo>
                    <a:pt x="509" y="4586"/>
                  </a:lnTo>
                  <a:lnTo>
                    <a:pt x="489" y="4572"/>
                  </a:lnTo>
                  <a:lnTo>
                    <a:pt x="470" y="4557"/>
                  </a:lnTo>
                  <a:lnTo>
                    <a:pt x="452" y="4542"/>
                  </a:lnTo>
                  <a:lnTo>
                    <a:pt x="422" y="4527"/>
                  </a:lnTo>
                  <a:lnTo>
                    <a:pt x="393" y="4512"/>
                  </a:lnTo>
                  <a:lnTo>
                    <a:pt x="365" y="4495"/>
                  </a:lnTo>
                  <a:lnTo>
                    <a:pt x="336" y="4481"/>
                  </a:lnTo>
                  <a:lnTo>
                    <a:pt x="307" y="4466"/>
                  </a:lnTo>
                  <a:lnTo>
                    <a:pt x="277" y="4454"/>
                  </a:lnTo>
                  <a:lnTo>
                    <a:pt x="246" y="4445"/>
                  </a:lnTo>
                  <a:lnTo>
                    <a:pt x="215" y="4440"/>
                  </a:lnTo>
                  <a:lnTo>
                    <a:pt x="191" y="4433"/>
                  </a:lnTo>
                  <a:lnTo>
                    <a:pt x="168" y="4428"/>
                  </a:lnTo>
                  <a:lnTo>
                    <a:pt x="143" y="4423"/>
                  </a:lnTo>
                  <a:lnTo>
                    <a:pt x="119" y="4421"/>
                  </a:lnTo>
                  <a:lnTo>
                    <a:pt x="94" y="4419"/>
                  </a:lnTo>
                  <a:lnTo>
                    <a:pt x="69" y="4418"/>
                  </a:lnTo>
                  <a:lnTo>
                    <a:pt x="45" y="4418"/>
                  </a:lnTo>
                  <a:lnTo>
                    <a:pt x="22" y="4418"/>
                  </a:lnTo>
                  <a:lnTo>
                    <a:pt x="13" y="4409"/>
                  </a:lnTo>
                  <a:lnTo>
                    <a:pt x="7" y="4400"/>
                  </a:lnTo>
                  <a:lnTo>
                    <a:pt x="6" y="4389"/>
                  </a:lnTo>
                  <a:lnTo>
                    <a:pt x="12" y="4379"/>
                  </a:lnTo>
                  <a:lnTo>
                    <a:pt x="15" y="4375"/>
                  </a:lnTo>
                  <a:lnTo>
                    <a:pt x="22" y="4373"/>
                  </a:lnTo>
                  <a:lnTo>
                    <a:pt x="28" y="4372"/>
                  </a:lnTo>
                  <a:lnTo>
                    <a:pt x="35" y="4370"/>
                  </a:lnTo>
                  <a:lnTo>
                    <a:pt x="39" y="4367"/>
                  </a:lnTo>
                  <a:lnTo>
                    <a:pt x="45" y="4363"/>
                  </a:lnTo>
                  <a:lnTo>
                    <a:pt x="47" y="4357"/>
                  </a:lnTo>
                  <a:lnTo>
                    <a:pt x="49" y="4350"/>
                  </a:lnTo>
                  <a:lnTo>
                    <a:pt x="57" y="4307"/>
                  </a:lnTo>
                  <a:lnTo>
                    <a:pt x="68" y="4263"/>
                  </a:lnTo>
                  <a:lnTo>
                    <a:pt x="78" y="4221"/>
                  </a:lnTo>
                  <a:lnTo>
                    <a:pt x="88" y="4178"/>
                  </a:lnTo>
                  <a:lnTo>
                    <a:pt x="96" y="4135"/>
                  </a:lnTo>
                  <a:lnTo>
                    <a:pt x="104" y="4091"/>
                  </a:lnTo>
                  <a:lnTo>
                    <a:pt x="110" y="4048"/>
                  </a:lnTo>
                  <a:lnTo>
                    <a:pt x="116" y="4004"/>
                  </a:lnTo>
                  <a:lnTo>
                    <a:pt x="125" y="3949"/>
                  </a:lnTo>
                  <a:lnTo>
                    <a:pt x="139" y="3896"/>
                  </a:lnTo>
                  <a:lnTo>
                    <a:pt x="155" y="3843"/>
                  </a:lnTo>
                  <a:lnTo>
                    <a:pt x="172" y="3790"/>
                  </a:lnTo>
                  <a:lnTo>
                    <a:pt x="187" y="3736"/>
                  </a:lnTo>
                  <a:lnTo>
                    <a:pt x="200" y="3681"/>
                  </a:lnTo>
                  <a:lnTo>
                    <a:pt x="209" y="3626"/>
                  </a:lnTo>
                  <a:lnTo>
                    <a:pt x="215" y="3570"/>
                  </a:lnTo>
                  <a:lnTo>
                    <a:pt x="221" y="3548"/>
                  </a:lnTo>
                  <a:lnTo>
                    <a:pt x="229" y="3527"/>
                  </a:lnTo>
                  <a:lnTo>
                    <a:pt x="238" y="3507"/>
                  </a:lnTo>
                  <a:lnTo>
                    <a:pt x="248" y="3488"/>
                  </a:lnTo>
                  <a:lnTo>
                    <a:pt x="259" y="3468"/>
                  </a:lnTo>
                  <a:lnTo>
                    <a:pt x="270" y="3449"/>
                  </a:lnTo>
                  <a:lnTo>
                    <a:pt x="283" y="3432"/>
                  </a:lnTo>
                  <a:lnTo>
                    <a:pt x="296" y="3414"/>
                  </a:lnTo>
                  <a:lnTo>
                    <a:pt x="303" y="3412"/>
                  </a:lnTo>
                  <a:lnTo>
                    <a:pt x="304" y="3405"/>
                  </a:lnTo>
                  <a:lnTo>
                    <a:pt x="304" y="3400"/>
                  </a:lnTo>
                  <a:lnTo>
                    <a:pt x="305" y="3396"/>
                  </a:lnTo>
                  <a:lnTo>
                    <a:pt x="308" y="3394"/>
                  </a:lnTo>
                  <a:lnTo>
                    <a:pt x="315" y="3393"/>
                  </a:lnTo>
                  <a:lnTo>
                    <a:pt x="328" y="3366"/>
                  </a:lnTo>
                  <a:lnTo>
                    <a:pt x="345" y="3342"/>
                  </a:lnTo>
                  <a:lnTo>
                    <a:pt x="364" y="3317"/>
                  </a:lnTo>
                  <a:lnTo>
                    <a:pt x="383" y="3295"/>
                  </a:lnTo>
                  <a:lnTo>
                    <a:pt x="403" y="3272"/>
                  </a:lnTo>
                  <a:lnTo>
                    <a:pt x="422" y="3249"/>
                  </a:lnTo>
                  <a:lnTo>
                    <a:pt x="441" y="3228"/>
                  </a:lnTo>
                  <a:lnTo>
                    <a:pt x="460" y="3207"/>
                  </a:lnTo>
                  <a:lnTo>
                    <a:pt x="438" y="3176"/>
                  </a:lnTo>
                  <a:lnTo>
                    <a:pt x="422" y="3144"/>
                  </a:lnTo>
                  <a:lnTo>
                    <a:pt x="407" y="3111"/>
                  </a:lnTo>
                  <a:lnTo>
                    <a:pt x="393" y="3080"/>
                  </a:lnTo>
                  <a:lnTo>
                    <a:pt x="376" y="3049"/>
                  </a:lnTo>
                  <a:lnTo>
                    <a:pt x="357" y="3022"/>
                  </a:lnTo>
                  <a:lnTo>
                    <a:pt x="331" y="2998"/>
                  </a:lnTo>
                  <a:lnTo>
                    <a:pt x="296" y="2983"/>
                  </a:lnTo>
                  <a:lnTo>
                    <a:pt x="231" y="2928"/>
                  </a:lnTo>
                  <a:lnTo>
                    <a:pt x="173" y="2866"/>
                  </a:lnTo>
                  <a:lnTo>
                    <a:pt x="121" y="2798"/>
                  </a:lnTo>
                  <a:lnTo>
                    <a:pt x="79" y="2727"/>
                  </a:lnTo>
                  <a:lnTo>
                    <a:pt x="44" y="2651"/>
                  </a:lnTo>
                  <a:lnTo>
                    <a:pt x="20" y="2571"/>
                  </a:lnTo>
                  <a:lnTo>
                    <a:pt x="4" y="2487"/>
                  </a:lnTo>
                  <a:lnTo>
                    <a:pt x="0" y="2404"/>
                  </a:lnTo>
                  <a:lnTo>
                    <a:pt x="7" y="2318"/>
                  </a:lnTo>
                  <a:lnTo>
                    <a:pt x="24" y="2234"/>
                  </a:lnTo>
                  <a:lnTo>
                    <a:pt x="49" y="2151"/>
                  </a:lnTo>
                  <a:lnTo>
                    <a:pt x="84" y="2074"/>
                  </a:lnTo>
                  <a:lnTo>
                    <a:pt x="124" y="1997"/>
                  </a:lnTo>
                  <a:lnTo>
                    <a:pt x="171" y="1925"/>
                  </a:lnTo>
                  <a:lnTo>
                    <a:pt x="223" y="1857"/>
                  </a:lnTo>
                  <a:lnTo>
                    <a:pt x="283" y="1795"/>
                  </a:lnTo>
                  <a:lnTo>
                    <a:pt x="288" y="1783"/>
                  </a:lnTo>
                  <a:lnTo>
                    <a:pt x="295" y="1771"/>
                  </a:lnTo>
                  <a:lnTo>
                    <a:pt x="302" y="1759"/>
                  </a:lnTo>
                  <a:lnTo>
                    <a:pt x="309" y="1749"/>
                  </a:lnTo>
                  <a:lnTo>
                    <a:pt x="313" y="1737"/>
                  </a:lnTo>
                  <a:lnTo>
                    <a:pt x="319" y="1726"/>
                  </a:lnTo>
                  <a:lnTo>
                    <a:pt x="325" y="1715"/>
                  </a:lnTo>
                  <a:lnTo>
                    <a:pt x="331" y="1703"/>
                  </a:lnTo>
                  <a:lnTo>
                    <a:pt x="307" y="1710"/>
                  </a:lnTo>
                  <a:lnTo>
                    <a:pt x="287" y="1723"/>
                  </a:lnTo>
                  <a:lnTo>
                    <a:pt x="268" y="1738"/>
                  </a:lnTo>
                  <a:lnTo>
                    <a:pt x="249" y="1757"/>
                  </a:lnTo>
                  <a:lnTo>
                    <a:pt x="230" y="1775"/>
                  </a:lnTo>
                  <a:lnTo>
                    <a:pt x="212" y="1793"/>
                  </a:lnTo>
                  <a:lnTo>
                    <a:pt x="191" y="1810"/>
                  </a:lnTo>
                  <a:lnTo>
                    <a:pt x="169" y="1825"/>
                  </a:lnTo>
                  <a:lnTo>
                    <a:pt x="160" y="1823"/>
                  </a:lnTo>
                  <a:lnTo>
                    <a:pt x="151" y="1821"/>
                  </a:lnTo>
                  <a:lnTo>
                    <a:pt x="142" y="1813"/>
                  </a:lnTo>
                  <a:lnTo>
                    <a:pt x="137" y="1805"/>
                  </a:lnTo>
                  <a:lnTo>
                    <a:pt x="135" y="1795"/>
                  </a:lnTo>
                  <a:lnTo>
                    <a:pt x="139" y="1788"/>
                  </a:lnTo>
                  <a:lnTo>
                    <a:pt x="143" y="1782"/>
                  </a:lnTo>
                  <a:lnTo>
                    <a:pt x="150" y="1777"/>
                  </a:lnTo>
                  <a:lnTo>
                    <a:pt x="156" y="1771"/>
                  </a:lnTo>
                  <a:lnTo>
                    <a:pt x="161" y="1766"/>
                  </a:lnTo>
                  <a:lnTo>
                    <a:pt x="165" y="1759"/>
                  </a:lnTo>
                  <a:lnTo>
                    <a:pt x="167" y="1753"/>
                  </a:lnTo>
                  <a:lnTo>
                    <a:pt x="168" y="1695"/>
                  </a:lnTo>
                  <a:lnTo>
                    <a:pt x="165" y="1637"/>
                  </a:lnTo>
                  <a:lnTo>
                    <a:pt x="156" y="1579"/>
                  </a:lnTo>
                  <a:lnTo>
                    <a:pt x="147" y="1523"/>
                  </a:lnTo>
                  <a:lnTo>
                    <a:pt x="134" y="1465"/>
                  </a:lnTo>
                  <a:lnTo>
                    <a:pt x="124" y="1408"/>
                  </a:lnTo>
                  <a:lnTo>
                    <a:pt x="116" y="1353"/>
                  </a:lnTo>
                  <a:lnTo>
                    <a:pt x="111" y="1299"/>
                  </a:lnTo>
                  <a:lnTo>
                    <a:pt x="107" y="1228"/>
                  </a:lnTo>
                  <a:lnTo>
                    <a:pt x="103" y="1157"/>
                  </a:lnTo>
                  <a:lnTo>
                    <a:pt x="103" y="1087"/>
                  </a:lnTo>
                  <a:lnTo>
                    <a:pt x="107" y="1017"/>
                  </a:lnTo>
                  <a:lnTo>
                    <a:pt x="113" y="947"/>
                  </a:lnTo>
                  <a:lnTo>
                    <a:pt x="127" y="881"/>
                  </a:lnTo>
                  <a:lnTo>
                    <a:pt x="147" y="816"/>
                  </a:lnTo>
                  <a:lnTo>
                    <a:pt x="175" y="756"/>
                  </a:lnTo>
                  <a:lnTo>
                    <a:pt x="239" y="671"/>
                  </a:lnTo>
                  <a:lnTo>
                    <a:pt x="311" y="598"/>
                  </a:lnTo>
                  <a:lnTo>
                    <a:pt x="388" y="530"/>
                  </a:lnTo>
                  <a:lnTo>
                    <a:pt x="469" y="468"/>
                  </a:lnTo>
                  <a:lnTo>
                    <a:pt x="551" y="408"/>
                  </a:lnTo>
                  <a:lnTo>
                    <a:pt x="633" y="349"/>
                  </a:lnTo>
                  <a:lnTo>
                    <a:pt x="713" y="287"/>
                  </a:lnTo>
                  <a:lnTo>
                    <a:pt x="791" y="221"/>
                  </a:lnTo>
                  <a:lnTo>
                    <a:pt x="823" y="193"/>
                  </a:lnTo>
                  <a:lnTo>
                    <a:pt x="857" y="168"/>
                  </a:lnTo>
                  <a:lnTo>
                    <a:pt x="893" y="142"/>
                  </a:lnTo>
                  <a:lnTo>
                    <a:pt x="930" y="120"/>
                  </a:lnTo>
                  <a:lnTo>
                    <a:pt x="967" y="96"/>
                  </a:lnTo>
                  <a:lnTo>
                    <a:pt x="1005" y="75"/>
                  </a:lnTo>
                  <a:lnTo>
                    <a:pt x="1042" y="54"/>
                  </a:lnTo>
                  <a:lnTo>
                    <a:pt x="1081" y="36"/>
                  </a:lnTo>
                  <a:lnTo>
                    <a:pt x="1142" y="14"/>
                  </a:lnTo>
                  <a:lnTo>
                    <a:pt x="1206" y="3"/>
                  </a:lnTo>
                  <a:lnTo>
                    <a:pt x="1269" y="0"/>
                  </a:lnTo>
                  <a:lnTo>
                    <a:pt x="1334" y="6"/>
                  </a:lnTo>
                  <a:lnTo>
                    <a:pt x="1397" y="16"/>
                  </a:lnTo>
                  <a:lnTo>
                    <a:pt x="1461" y="33"/>
                  </a:lnTo>
                  <a:lnTo>
                    <a:pt x="1521" y="50"/>
                  </a:lnTo>
                  <a:lnTo>
                    <a:pt x="1583" y="72"/>
                  </a:lnTo>
                  <a:lnTo>
                    <a:pt x="1641" y="93"/>
                  </a:lnTo>
                  <a:lnTo>
                    <a:pt x="1699" y="119"/>
                  </a:lnTo>
                  <a:lnTo>
                    <a:pt x="1757" y="146"/>
                  </a:lnTo>
                  <a:lnTo>
                    <a:pt x="1815" y="176"/>
                  </a:lnTo>
                  <a:lnTo>
                    <a:pt x="1870" y="207"/>
                  </a:lnTo>
                  <a:lnTo>
                    <a:pt x="1926" y="241"/>
                  </a:lnTo>
                  <a:lnTo>
                    <a:pt x="1979" y="276"/>
                  </a:lnTo>
                  <a:lnTo>
                    <a:pt x="2034" y="3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708" name="Freeform 12"/>
            <p:cNvSpPr>
              <a:spLocks/>
            </p:cNvSpPr>
            <p:nvPr/>
          </p:nvSpPr>
          <p:spPr bwMode="auto">
            <a:xfrm>
              <a:off x="3888" y="2956"/>
              <a:ext cx="753" cy="428"/>
            </a:xfrm>
            <a:custGeom>
              <a:avLst/>
              <a:gdLst>
                <a:gd name="T0" fmla="*/ 1789 w 3010"/>
                <a:gd name="T1" fmla="*/ 239 h 2140"/>
                <a:gd name="T2" fmla="*/ 1890 w 3010"/>
                <a:gd name="T3" fmla="*/ 297 h 2140"/>
                <a:gd name="T4" fmla="*/ 2043 w 3010"/>
                <a:gd name="T5" fmla="*/ 311 h 2140"/>
                <a:gd name="T6" fmla="*/ 2048 w 3010"/>
                <a:gd name="T7" fmla="*/ 440 h 2140"/>
                <a:gd name="T8" fmla="*/ 1883 w 3010"/>
                <a:gd name="T9" fmla="*/ 515 h 2140"/>
                <a:gd name="T10" fmla="*/ 1845 w 3010"/>
                <a:gd name="T11" fmla="*/ 537 h 2140"/>
                <a:gd name="T12" fmla="*/ 1888 w 3010"/>
                <a:gd name="T13" fmla="*/ 567 h 2140"/>
                <a:gd name="T14" fmla="*/ 1935 w 3010"/>
                <a:gd name="T15" fmla="*/ 568 h 2140"/>
                <a:gd name="T16" fmla="*/ 2070 w 3010"/>
                <a:gd name="T17" fmla="*/ 497 h 2140"/>
                <a:gd name="T18" fmla="*/ 2251 w 3010"/>
                <a:gd name="T19" fmla="*/ 407 h 2140"/>
                <a:gd name="T20" fmla="*/ 2453 w 3010"/>
                <a:gd name="T21" fmla="*/ 445 h 2140"/>
                <a:gd name="T22" fmla="*/ 2671 w 3010"/>
                <a:gd name="T23" fmla="*/ 647 h 2140"/>
                <a:gd name="T24" fmla="*/ 2809 w 3010"/>
                <a:gd name="T25" fmla="*/ 816 h 2140"/>
                <a:gd name="T26" fmla="*/ 2932 w 3010"/>
                <a:gd name="T27" fmla="*/ 971 h 2140"/>
                <a:gd name="T28" fmla="*/ 3006 w 3010"/>
                <a:gd name="T29" fmla="*/ 1261 h 2140"/>
                <a:gd name="T30" fmla="*/ 2904 w 3010"/>
                <a:gd name="T31" fmla="*/ 1696 h 2140"/>
                <a:gd name="T32" fmla="*/ 2782 w 3010"/>
                <a:gd name="T33" fmla="*/ 2005 h 2140"/>
                <a:gd name="T34" fmla="*/ 2739 w 3010"/>
                <a:gd name="T35" fmla="*/ 2076 h 2140"/>
                <a:gd name="T36" fmla="*/ 2635 w 3010"/>
                <a:gd name="T37" fmla="*/ 2140 h 2140"/>
                <a:gd name="T38" fmla="*/ 2405 w 3010"/>
                <a:gd name="T39" fmla="*/ 1880 h 2140"/>
                <a:gd name="T40" fmla="*/ 2384 w 3010"/>
                <a:gd name="T41" fmla="*/ 1696 h 2140"/>
                <a:gd name="T42" fmla="*/ 2299 w 3010"/>
                <a:gd name="T43" fmla="*/ 1654 h 2140"/>
                <a:gd name="T44" fmla="*/ 2299 w 3010"/>
                <a:gd name="T45" fmla="*/ 1575 h 2140"/>
                <a:gd name="T46" fmla="*/ 2329 w 3010"/>
                <a:gd name="T47" fmla="*/ 1467 h 2140"/>
                <a:gd name="T48" fmla="*/ 2241 w 3010"/>
                <a:gd name="T49" fmla="*/ 1604 h 2140"/>
                <a:gd name="T50" fmla="*/ 2128 w 3010"/>
                <a:gd name="T51" fmla="*/ 1771 h 2140"/>
                <a:gd name="T52" fmla="*/ 2076 w 3010"/>
                <a:gd name="T53" fmla="*/ 1765 h 2140"/>
                <a:gd name="T54" fmla="*/ 2051 w 3010"/>
                <a:gd name="T55" fmla="*/ 1540 h 2140"/>
                <a:gd name="T56" fmla="*/ 2064 w 3010"/>
                <a:gd name="T57" fmla="*/ 1398 h 2140"/>
                <a:gd name="T58" fmla="*/ 1971 w 3010"/>
                <a:gd name="T59" fmla="*/ 1302 h 2140"/>
                <a:gd name="T60" fmla="*/ 1836 w 3010"/>
                <a:gd name="T61" fmla="*/ 1054 h 2140"/>
                <a:gd name="T62" fmla="*/ 1805 w 3010"/>
                <a:gd name="T63" fmla="*/ 974 h 2140"/>
                <a:gd name="T64" fmla="*/ 1758 w 3010"/>
                <a:gd name="T65" fmla="*/ 703 h 2140"/>
                <a:gd name="T66" fmla="*/ 1772 w 3010"/>
                <a:gd name="T67" fmla="*/ 627 h 2140"/>
                <a:gd name="T68" fmla="*/ 1724 w 3010"/>
                <a:gd name="T69" fmla="*/ 643 h 2140"/>
                <a:gd name="T70" fmla="*/ 1525 w 3010"/>
                <a:gd name="T71" fmla="*/ 761 h 2140"/>
                <a:gd name="T72" fmla="*/ 1059 w 3010"/>
                <a:gd name="T73" fmla="*/ 885 h 2140"/>
                <a:gd name="T74" fmla="*/ 573 w 3010"/>
                <a:gd name="T75" fmla="*/ 986 h 2140"/>
                <a:gd name="T76" fmla="*/ 463 w 3010"/>
                <a:gd name="T77" fmla="*/ 1030 h 2140"/>
                <a:gd name="T78" fmla="*/ 212 w 3010"/>
                <a:gd name="T79" fmla="*/ 1190 h 2140"/>
                <a:gd name="T80" fmla="*/ 92 w 3010"/>
                <a:gd name="T81" fmla="*/ 1331 h 2140"/>
                <a:gd name="T82" fmla="*/ 49 w 3010"/>
                <a:gd name="T83" fmla="*/ 1414 h 2140"/>
                <a:gd name="T84" fmla="*/ 91 w 3010"/>
                <a:gd name="T85" fmla="*/ 1396 h 2140"/>
                <a:gd name="T86" fmla="*/ 271 w 3010"/>
                <a:gd name="T87" fmla="*/ 1202 h 2140"/>
                <a:gd name="T88" fmla="*/ 317 w 3010"/>
                <a:gd name="T89" fmla="*/ 1217 h 2140"/>
                <a:gd name="T90" fmla="*/ 212 w 3010"/>
                <a:gd name="T91" fmla="*/ 1349 h 2140"/>
                <a:gd name="T92" fmla="*/ 85 w 3010"/>
                <a:gd name="T93" fmla="*/ 1454 h 2140"/>
                <a:gd name="T94" fmla="*/ 122 w 3010"/>
                <a:gd name="T95" fmla="*/ 1484 h 2140"/>
                <a:gd name="T96" fmla="*/ 217 w 3010"/>
                <a:gd name="T97" fmla="*/ 1411 h 2140"/>
                <a:gd name="T98" fmla="*/ 179 w 3010"/>
                <a:gd name="T99" fmla="*/ 1540 h 2140"/>
                <a:gd name="T100" fmla="*/ 59 w 3010"/>
                <a:gd name="T101" fmla="*/ 1594 h 2140"/>
                <a:gd name="T102" fmla="*/ 2 w 3010"/>
                <a:gd name="T103" fmla="*/ 1006 h 2140"/>
                <a:gd name="T104" fmla="*/ 73 w 3010"/>
                <a:gd name="T105" fmla="*/ 696 h 2140"/>
                <a:gd name="T106" fmla="*/ 245 w 3010"/>
                <a:gd name="T107" fmla="*/ 491 h 2140"/>
                <a:gd name="T108" fmla="*/ 597 w 3010"/>
                <a:gd name="T109" fmla="*/ 215 h 2140"/>
                <a:gd name="T110" fmla="*/ 1135 w 3010"/>
                <a:gd name="T111" fmla="*/ 0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10" h="2140">
                  <a:moveTo>
                    <a:pt x="1632" y="144"/>
                  </a:moveTo>
                  <a:lnTo>
                    <a:pt x="1658" y="158"/>
                  </a:lnTo>
                  <a:lnTo>
                    <a:pt x="1685" y="172"/>
                  </a:lnTo>
                  <a:lnTo>
                    <a:pt x="1711" y="188"/>
                  </a:lnTo>
                  <a:lnTo>
                    <a:pt x="1738" y="204"/>
                  </a:lnTo>
                  <a:lnTo>
                    <a:pt x="1763" y="221"/>
                  </a:lnTo>
                  <a:lnTo>
                    <a:pt x="1789" y="239"/>
                  </a:lnTo>
                  <a:lnTo>
                    <a:pt x="1813" y="259"/>
                  </a:lnTo>
                  <a:lnTo>
                    <a:pt x="1837" y="282"/>
                  </a:lnTo>
                  <a:lnTo>
                    <a:pt x="1846" y="286"/>
                  </a:lnTo>
                  <a:lnTo>
                    <a:pt x="1856" y="291"/>
                  </a:lnTo>
                  <a:lnTo>
                    <a:pt x="1868" y="295"/>
                  </a:lnTo>
                  <a:lnTo>
                    <a:pt x="1879" y="298"/>
                  </a:lnTo>
                  <a:lnTo>
                    <a:pt x="1890" y="297"/>
                  </a:lnTo>
                  <a:lnTo>
                    <a:pt x="1901" y="296"/>
                  </a:lnTo>
                  <a:lnTo>
                    <a:pt x="1911" y="292"/>
                  </a:lnTo>
                  <a:lnTo>
                    <a:pt x="1923" y="288"/>
                  </a:lnTo>
                  <a:lnTo>
                    <a:pt x="1955" y="286"/>
                  </a:lnTo>
                  <a:lnTo>
                    <a:pt x="1986" y="290"/>
                  </a:lnTo>
                  <a:lnTo>
                    <a:pt x="2014" y="298"/>
                  </a:lnTo>
                  <a:lnTo>
                    <a:pt x="2043" y="311"/>
                  </a:lnTo>
                  <a:lnTo>
                    <a:pt x="2068" y="327"/>
                  </a:lnTo>
                  <a:lnTo>
                    <a:pt x="2093" y="345"/>
                  </a:lnTo>
                  <a:lnTo>
                    <a:pt x="2116" y="365"/>
                  </a:lnTo>
                  <a:lnTo>
                    <a:pt x="2137" y="390"/>
                  </a:lnTo>
                  <a:lnTo>
                    <a:pt x="2108" y="407"/>
                  </a:lnTo>
                  <a:lnTo>
                    <a:pt x="2078" y="423"/>
                  </a:lnTo>
                  <a:lnTo>
                    <a:pt x="2048" y="440"/>
                  </a:lnTo>
                  <a:lnTo>
                    <a:pt x="2020" y="457"/>
                  </a:lnTo>
                  <a:lnTo>
                    <a:pt x="1990" y="473"/>
                  </a:lnTo>
                  <a:lnTo>
                    <a:pt x="1960" y="489"/>
                  </a:lnTo>
                  <a:lnTo>
                    <a:pt x="1931" y="503"/>
                  </a:lnTo>
                  <a:lnTo>
                    <a:pt x="1901" y="517"/>
                  </a:lnTo>
                  <a:lnTo>
                    <a:pt x="1892" y="514"/>
                  </a:lnTo>
                  <a:lnTo>
                    <a:pt x="1883" y="515"/>
                  </a:lnTo>
                  <a:lnTo>
                    <a:pt x="1877" y="519"/>
                  </a:lnTo>
                  <a:lnTo>
                    <a:pt x="1871" y="522"/>
                  </a:lnTo>
                  <a:lnTo>
                    <a:pt x="1866" y="524"/>
                  </a:lnTo>
                  <a:lnTo>
                    <a:pt x="1860" y="528"/>
                  </a:lnTo>
                  <a:lnTo>
                    <a:pt x="1853" y="530"/>
                  </a:lnTo>
                  <a:lnTo>
                    <a:pt x="1848" y="534"/>
                  </a:lnTo>
                  <a:lnTo>
                    <a:pt x="1845" y="537"/>
                  </a:lnTo>
                  <a:lnTo>
                    <a:pt x="1843" y="546"/>
                  </a:lnTo>
                  <a:lnTo>
                    <a:pt x="1851" y="549"/>
                  </a:lnTo>
                  <a:lnTo>
                    <a:pt x="1859" y="554"/>
                  </a:lnTo>
                  <a:lnTo>
                    <a:pt x="1866" y="557"/>
                  </a:lnTo>
                  <a:lnTo>
                    <a:pt x="1874" y="561"/>
                  </a:lnTo>
                  <a:lnTo>
                    <a:pt x="1880" y="563"/>
                  </a:lnTo>
                  <a:lnTo>
                    <a:pt x="1888" y="567"/>
                  </a:lnTo>
                  <a:lnTo>
                    <a:pt x="1895" y="570"/>
                  </a:lnTo>
                  <a:lnTo>
                    <a:pt x="1904" y="576"/>
                  </a:lnTo>
                  <a:lnTo>
                    <a:pt x="1911" y="576"/>
                  </a:lnTo>
                  <a:lnTo>
                    <a:pt x="1918" y="577"/>
                  </a:lnTo>
                  <a:lnTo>
                    <a:pt x="1924" y="575"/>
                  </a:lnTo>
                  <a:lnTo>
                    <a:pt x="1930" y="573"/>
                  </a:lnTo>
                  <a:lnTo>
                    <a:pt x="1935" y="568"/>
                  </a:lnTo>
                  <a:lnTo>
                    <a:pt x="1941" y="564"/>
                  </a:lnTo>
                  <a:lnTo>
                    <a:pt x="1948" y="560"/>
                  </a:lnTo>
                  <a:lnTo>
                    <a:pt x="1955" y="556"/>
                  </a:lnTo>
                  <a:lnTo>
                    <a:pt x="1983" y="542"/>
                  </a:lnTo>
                  <a:lnTo>
                    <a:pt x="2012" y="528"/>
                  </a:lnTo>
                  <a:lnTo>
                    <a:pt x="2040" y="513"/>
                  </a:lnTo>
                  <a:lnTo>
                    <a:pt x="2070" y="497"/>
                  </a:lnTo>
                  <a:lnTo>
                    <a:pt x="2099" y="481"/>
                  </a:lnTo>
                  <a:lnTo>
                    <a:pt x="2127" y="467"/>
                  </a:lnTo>
                  <a:lnTo>
                    <a:pt x="2156" y="453"/>
                  </a:lnTo>
                  <a:lnTo>
                    <a:pt x="2187" y="443"/>
                  </a:lnTo>
                  <a:lnTo>
                    <a:pt x="2206" y="424"/>
                  </a:lnTo>
                  <a:lnTo>
                    <a:pt x="2228" y="414"/>
                  </a:lnTo>
                  <a:lnTo>
                    <a:pt x="2251" y="407"/>
                  </a:lnTo>
                  <a:lnTo>
                    <a:pt x="2275" y="405"/>
                  </a:lnTo>
                  <a:lnTo>
                    <a:pt x="2297" y="405"/>
                  </a:lnTo>
                  <a:lnTo>
                    <a:pt x="2321" y="409"/>
                  </a:lnTo>
                  <a:lnTo>
                    <a:pt x="2347" y="413"/>
                  </a:lnTo>
                  <a:lnTo>
                    <a:pt x="2372" y="418"/>
                  </a:lnTo>
                  <a:lnTo>
                    <a:pt x="2413" y="428"/>
                  </a:lnTo>
                  <a:lnTo>
                    <a:pt x="2453" y="445"/>
                  </a:lnTo>
                  <a:lnTo>
                    <a:pt x="2491" y="468"/>
                  </a:lnTo>
                  <a:lnTo>
                    <a:pt x="2526" y="496"/>
                  </a:lnTo>
                  <a:lnTo>
                    <a:pt x="2559" y="526"/>
                  </a:lnTo>
                  <a:lnTo>
                    <a:pt x="2591" y="557"/>
                  </a:lnTo>
                  <a:lnTo>
                    <a:pt x="2622" y="590"/>
                  </a:lnTo>
                  <a:lnTo>
                    <a:pt x="2654" y="623"/>
                  </a:lnTo>
                  <a:lnTo>
                    <a:pt x="2671" y="647"/>
                  </a:lnTo>
                  <a:lnTo>
                    <a:pt x="2691" y="672"/>
                  </a:lnTo>
                  <a:lnTo>
                    <a:pt x="2710" y="695"/>
                  </a:lnTo>
                  <a:lnTo>
                    <a:pt x="2731" y="720"/>
                  </a:lnTo>
                  <a:lnTo>
                    <a:pt x="2750" y="743"/>
                  </a:lnTo>
                  <a:lnTo>
                    <a:pt x="2771" y="768"/>
                  </a:lnTo>
                  <a:lnTo>
                    <a:pt x="2790" y="792"/>
                  </a:lnTo>
                  <a:lnTo>
                    <a:pt x="2809" y="816"/>
                  </a:lnTo>
                  <a:lnTo>
                    <a:pt x="2817" y="816"/>
                  </a:lnTo>
                  <a:lnTo>
                    <a:pt x="2835" y="842"/>
                  </a:lnTo>
                  <a:lnTo>
                    <a:pt x="2854" y="868"/>
                  </a:lnTo>
                  <a:lnTo>
                    <a:pt x="2874" y="894"/>
                  </a:lnTo>
                  <a:lnTo>
                    <a:pt x="2895" y="920"/>
                  </a:lnTo>
                  <a:lnTo>
                    <a:pt x="2913" y="945"/>
                  </a:lnTo>
                  <a:lnTo>
                    <a:pt x="2932" y="971"/>
                  </a:lnTo>
                  <a:lnTo>
                    <a:pt x="2949" y="997"/>
                  </a:lnTo>
                  <a:lnTo>
                    <a:pt x="2962" y="1025"/>
                  </a:lnTo>
                  <a:lnTo>
                    <a:pt x="2988" y="1067"/>
                  </a:lnTo>
                  <a:lnTo>
                    <a:pt x="3002" y="1113"/>
                  </a:lnTo>
                  <a:lnTo>
                    <a:pt x="3009" y="1162"/>
                  </a:lnTo>
                  <a:lnTo>
                    <a:pt x="3010" y="1211"/>
                  </a:lnTo>
                  <a:lnTo>
                    <a:pt x="3006" y="1261"/>
                  </a:lnTo>
                  <a:lnTo>
                    <a:pt x="2999" y="1310"/>
                  </a:lnTo>
                  <a:lnTo>
                    <a:pt x="2990" y="1358"/>
                  </a:lnTo>
                  <a:lnTo>
                    <a:pt x="2982" y="1407"/>
                  </a:lnTo>
                  <a:lnTo>
                    <a:pt x="2965" y="1480"/>
                  </a:lnTo>
                  <a:lnTo>
                    <a:pt x="2948" y="1553"/>
                  </a:lnTo>
                  <a:lnTo>
                    <a:pt x="2926" y="1624"/>
                  </a:lnTo>
                  <a:lnTo>
                    <a:pt x="2904" y="1696"/>
                  </a:lnTo>
                  <a:lnTo>
                    <a:pt x="2879" y="1767"/>
                  </a:lnTo>
                  <a:lnTo>
                    <a:pt x="2854" y="1838"/>
                  </a:lnTo>
                  <a:lnTo>
                    <a:pt x="2828" y="1907"/>
                  </a:lnTo>
                  <a:lnTo>
                    <a:pt x="2801" y="1978"/>
                  </a:lnTo>
                  <a:lnTo>
                    <a:pt x="2793" y="1985"/>
                  </a:lnTo>
                  <a:lnTo>
                    <a:pt x="2788" y="1994"/>
                  </a:lnTo>
                  <a:lnTo>
                    <a:pt x="2782" y="2005"/>
                  </a:lnTo>
                  <a:lnTo>
                    <a:pt x="2779" y="2015"/>
                  </a:lnTo>
                  <a:lnTo>
                    <a:pt x="2773" y="2025"/>
                  </a:lnTo>
                  <a:lnTo>
                    <a:pt x="2768" y="2034"/>
                  </a:lnTo>
                  <a:lnTo>
                    <a:pt x="2763" y="2044"/>
                  </a:lnTo>
                  <a:lnTo>
                    <a:pt x="2756" y="2052"/>
                  </a:lnTo>
                  <a:lnTo>
                    <a:pt x="2756" y="2071"/>
                  </a:lnTo>
                  <a:lnTo>
                    <a:pt x="2739" y="2076"/>
                  </a:lnTo>
                  <a:lnTo>
                    <a:pt x="2721" y="2083"/>
                  </a:lnTo>
                  <a:lnTo>
                    <a:pt x="2705" y="2090"/>
                  </a:lnTo>
                  <a:lnTo>
                    <a:pt x="2692" y="2100"/>
                  </a:lnTo>
                  <a:lnTo>
                    <a:pt x="2677" y="2110"/>
                  </a:lnTo>
                  <a:lnTo>
                    <a:pt x="2662" y="2120"/>
                  </a:lnTo>
                  <a:lnTo>
                    <a:pt x="2648" y="2130"/>
                  </a:lnTo>
                  <a:lnTo>
                    <a:pt x="2635" y="2140"/>
                  </a:lnTo>
                  <a:lnTo>
                    <a:pt x="2593" y="2109"/>
                  </a:lnTo>
                  <a:lnTo>
                    <a:pt x="2553" y="2077"/>
                  </a:lnTo>
                  <a:lnTo>
                    <a:pt x="2513" y="2044"/>
                  </a:lnTo>
                  <a:lnTo>
                    <a:pt x="2477" y="2008"/>
                  </a:lnTo>
                  <a:lnTo>
                    <a:pt x="2445" y="1970"/>
                  </a:lnTo>
                  <a:lnTo>
                    <a:pt x="2420" y="1927"/>
                  </a:lnTo>
                  <a:lnTo>
                    <a:pt x="2405" y="1880"/>
                  </a:lnTo>
                  <a:lnTo>
                    <a:pt x="2401" y="1828"/>
                  </a:lnTo>
                  <a:lnTo>
                    <a:pt x="2400" y="1805"/>
                  </a:lnTo>
                  <a:lnTo>
                    <a:pt x="2399" y="1781"/>
                  </a:lnTo>
                  <a:lnTo>
                    <a:pt x="2398" y="1758"/>
                  </a:lnTo>
                  <a:lnTo>
                    <a:pt x="2397" y="1736"/>
                  </a:lnTo>
                  <a:lnTo>
                    <a:pt x="2392" y="1714"/>
                  </a:lnTo>
                  <a:lnTo>
                    <a:pt x="2384" y="1696"/>
                  </a:lnTo>
                  <a:lnTo>
                    <a:pt x="2371" y="1681"/>
                  </a:lnTo>
                  <a:lnTo>
                    <a:pt x="2352" y="1670"/>
                  </a:lnTo>
                  <a:lnTo>
                    <a:pt x="2342" y="1661"/>
                  </a:lnTo>
                  <a:lnTo>
                    <a:pt x="2332" y="1656"/>
                  </a:lnTo>
                  <a:lnTo>
                    <a:pt x="2321" y="1654"/>
                  </a:lnTo>
                  <a:lnTo>
                    <a:pt x="2311" y="1654"/>
                  </a:lnTo>
                  <a:lnTo>
                    <a:pt x="2299" y="1654"/>
                  </a:lnTo>
                  <a:lnTo>
                    <a:pt x="2287" y="1656"/>
                  </a:lnTo>
                  <a:lnTo>
                    <a:pt x="2276" y="1657"/>
                  </a:lnTo>
                  <a:lnTo>
                    <a:pt x="2264" y="1659"/>
                  </a:lnTo>
                  <a:lnTo>
                    <a:pt x="2272" y="1637"/>
                  </a:lnTo>
                  <a:lnTo>
                    <a:pt x="2280" y="1616"/>
                  </a:lnTo>
                  <a:lnTo>
                    <a:pt x="2288" y="1595"/>
                  </a:lnTo>
                  <a:lnTo>
                    <a:pt x="2299" y="1575"/>
                  </a:lnTo>
                  <a:lnTo>
                    <a:pt x="2307" y="1554"/>
                  </a:lnTo>
                  <a:lnTo>
                    <a:pt x="2317" y="1534"/>
                  </a:lnTo>
                  <a:lnTo>
                    <a:pt x="2327" y="1513"/>
                  </a:lnTo>
                  <a:lnTo>
                    <a:pt x="2340" y="1495"/>
                  </a:lnTo>
                  <a:lnTo>
                    <a:pt x="2339" y="1483"/>
                  </a:lnTo>
                  <a:lnTo>
                    <a:pt x="2336" y="1475"/>
                  </a:lnTo>
                  <a:lnTo>
                    <a:pt x="2329" y="1467"/>
                  </a:lnTo>
                  <a:lnTo>
                    <a:pt x="2324" y="1460"/>
                  </a:lnTo>
                  <a:lnTo>
                    <a:pt x="2315" y="1460"/>
                  </a:lnTo>
                  <a:lnTo>
                    <a:pt x="2297" y="1487"/>
                  </a:lnTo>
                  <a:lnTo>
                    <a:pt x="2284" y="1516"/>
                  </a:lnTo>
                  <a:lnTo>
                    <a:pt x="2270" y="1547"/>
                  </a:lnTo>
                  <a:lnTo>
                    <a:pt x="2257" y="1577"/>
                  </a:lnTo>
                  <a:lnTo>
                    <a:pt x="2241" y="1604"/>
                  </a:lnTo>
                  <a:lnTo>
                    <a:pt x="2224" y="1633"/>
                  </a:lnTo>
                  <a:lnTo>
                    <a:pt x="2201" y="1657"/>
                  </a:lnTo>
                  <a:lnTo>
                    <a:pt x="2175" y="1681"/>
                  </a:lnTo>
                  <a:lnTo>
                    <a:pt x="2158" y="1701"/>
                  </a:lnTo>
                  <a:lnTo>
                    <a:pt x="2145" y="1723"/>
                  </a:lnTo>
                  <a:lnTo>
                    <a:pt x="2135" y="1746"/>
                  </a:lnTo>
                  <a:lnTo>
                    <a:pt x="2128" y="1771"/>
                  </a:lnTo>
                  <a:lnTo>
                    <a:pt x="2121" y="1794"/>
                  </a:lnTo>
                  <a:lnTo>
                    <a:pt x="2117" y="1819"/>
                  </a:lnTo>
                  <a:lnTo>
                    <a:pt x="2110" y="1844"/>
                  </a:lnTo>
                  <a:lnTo>
                    <a:pt x="2103" y="1869"/>
                  </a:lnTo>
                  <a:lnTo>
                    <a:pt x="2092" y="1834"/>
                  </a:lnTo>
                  <a:lnTo>
                    <a:pt x="2084" y="1800"/>
                  </a:lnTo>
                  <a:lnTo>
                    <a:pt x="2076" y="1765"/>
                  </a:lnTo>
                  <a:lnTo>
                    <a:pt x="2069" y="1729"/>
                  </a:lnTo>
                  <a:lnTo>
                    <a:pt x="2062" y="1693"/>
                  </a:lnTo>
                  <a:lnTo>
                    <a:pt x="2057" y="1656"/>
                  </a:lnTo>
                  <a:lnTo>
                    <a:pt x="2053" y="1621"/>
                  </a:lnTo>
                  <a:lnTo>
                    <a:pt x="2049" y="1587"/>
                  </a:lnTo>
                  <a:lnTo>
                    <a:pt x="2049" y="1563"/>
                  </a:lnTo>
                  <a:lnTo>
                    <a:pt x="2051" y="1540"/>
                  </a:lnTo>
                  <a:lnTo>
                    <a:pt x="2052" y="1516"/>
                  </a:lnTo>
                  <a:lnTo>
                    <a:pt x="2054" y="1494"/>
                  </a:lnTo>
                  <a:lnTo>
                    <a:pt x="2055" y="1470"/>
                  </a:lnTo>
                  <a:lnTo>
                    <a:pt x="2059" y="1448"/>
                  </a:lnTo>
                  <a:lnTo>
                    <a:pt x="2062" y="1427"/>
                  </a:lnTo>
                  <a:lnTo>
                    <a:pt x="2068" y="1407"/>
                  </a:lnTo>
                  <a:lnTo>
                    <a:pt x="2064" y="1398"/>
                  </a:lnTo>
                  <a:lnTo>
                    <a:pt x="2061" y="1392"/>
                  </a:lnTo>
                  <a:lnTo>
                    <a:pt x="2056" y="1388"/>
                  </a:lnTo>
                  <a:lnTo>
                    <a:pt x="2052" y="1384"/>
                  </a:lnTo>
                  <a:lnTo>
                    <a:pt x="2041" y="1377"/>
                  </a:lnTo>
                  <a:lnTo>
                    <a:pt x="2030" y="1371"/>
                  </a:lnTo>
                  <a:lnTo>
                    <a:pt x="1999" y="1336"/>
                  </a:lnTo>
                  <a:lnTo>
                    <a:pt x="1971" y="1302"/>
                  </a:lnTo>
                  <a:lnTo>
                    <a:pt x="1943" y="1264"/>
                  </a:lnTo>
                  <a:lnTo>
                    <a:pt x="1918" y="1226"/>
                  </a:lnTo>
                  <a:lnTo>
                    <a:pt x="1894" y="1186"/>
                  </a:lnTo>
                  <a:lnTo>
                    <a:pt x="1874" y="1146"/>
                  </a:lnTo>
                  <a:lnTo>
                    <a:pt x="1856" y="1106"/>
                  </a:lnTo>
                  <a:lnTo>
                    <a:pt x="1843" y="1066"/>
                  </a:lnTo>
                  <a:lnTo>
                    <a:pt x="1836" y="1054"/>
                  </a:lnTo>
                  <a:lnTo>
                    <a:pt x="1829" y="1044"/>
                  </a:lnTo>
                  <a:lnTo>
                    <a:pt x="1823" y="1032"/>
                  </a:lnTo>
                  <a:lnTo>
                    <a:pt x="1819" y="1021"/>
                  </a:lnTo>
                  <a:lnTo>
                    <a:pt x="1813" y="1010"/>
                  </a:lnTo>
                  <a:lnTo>
                    <a:pt x="1810" y="999"/>
                  </a:lnTo>
                  <a:lnTo>
                    <a:pt x="1806" y="986"/>
                  </a:lnTo>
                  <a:lnTo>
                    <a:pt x="1805" y="974"/>
                  </a:lnTo>
                  <a:lnTo>
                    <a:pt x="1794" y="938"/>
                  </a:lnTo>
                  <a:lnTo>
                    <a:pt x="1782" y="900"/>
                  </a:lnTo>
                  <a:lnTo>
                    <a:pt x="1771" y="861"/>
                  </a:lnTo>
                  <a:lnTo>
                    <a:pt x="1763" y="822"/>
                  </a:lnTo>
                  <a:lnTo>
                    <a:pt x="1756" y="782"/>
                  </a:lnTo>
                  <a:lnTo>
                    <a:pt x="1755" y="742"/>
                  </a:lnTo>
                  <a:lnTo>
                    <a:pt x="1758" y="703"/>
                  </a:lnTo>
                  <a:lnTo>
                    <a:pt x="1770" y="667"/>
                  </a:lnTo>
                  <a:lnTo>
                    <a:pt x="1765" y="660"/>
                  </a:lnTo>
                  <a:lnTo>
                    <a:pt x="1764" y="653"/>
                  </a:lnTo>
                  <a:lnTo>
                    <a:pt x="1765" y="646"/>
                  </a:lnTo>
                  <a:lnTo>
                    <a:pt x="1768" y="640"/>
                  </a:lnTo>
                  <a:lnTo>
                    <a:pt x="1771" y="633"/>
                  </a:lnTo>
                  <a:lnTo>
                    <a:pt x="1772" y="627"/>
                  </a:lnTo>
                  <a:lnTo>
                    <a:pt x="1770" y="621"/>
                  </a:lnTo>
                  <a:lnTo>
                    <a:pt x="1764" y="615"/>
                  </a:lnTo>
                  <a:lnTo>
                    <a:pt x="1749" y="612"/>
                  </a:lnTo>
                  <a:lnTo>
                    <a:pt x="1740" y="615"/>
                  </a:lnTo>
                  <a:lnTo>
                    <a:pt x="1733" y="622"/>
                  </a:lnTo>
                  <a:lnTo>
                    <a:pt x="1730" y="633"/>
                  </a:lnTo>
                  <a:lnTo>
                    <a:pt x="1724" y="643"/>
                  </a:lnTo>
                  <a:lnTo>
                    <a:pt x="1718" y="655"/>
                  </a:lnTo>
                  <a:lnTo>
                    <a:pt x="1709" y="662"/>
                  </a:lnTo>
                  <a:lnTo>
                    <a:pt x="1698" y="667"/>
                  </a:lnTo>
                  <a:lnTo>
                    <a:pt x="1658" y="698"/>
                  </a:lnTo>
                  <a:lnTo>
                    <a:pt x="1615" y="723"/>
                  </a:lnTo>
                  <a:lnTo>
                    <a:pt x="1571" y="743"/>
                  </a:lnTo>
                  <a:lnTo>
                    <a:pt x="1525" y="761"/>
                  </a:lnTo>
                  <a:lnTo>
                    <a:pt x="1477" y="775"/>
                  </a:lnTo>
                  <a:lnTo>
                    <a:pt x="1430" y="789"/>
                  </a:lnTo>
                  <a:lnTo>
                    <a:pt x="1383" y="805"/>
                  </a:lnTo>
                  <a:lnTo>
                    <a:pt x="1340" y="822"/>
                  </a:lnTo>
                  <a:lnTo>
                    <a:pt x="1246" y="846"/>
                  </a:lnTo>
                  <a:lnTo>
                    <a:pt x="1152" y="867"/>
                  </a:lnTo>
                  <a:lnTo>
                    <a:pt x="1059" y="885"/>
                  </a:lnTo>
                  <a:lnTo>
                    <a:pt x="965" y="902"/>
                  </a:lnTo>
                  <a:lnTo>
                    <a:pt x="870" y="918"/>
                  </a:lnTo>
                  <a:lnTo>
                    <a:pt x="777" y="937"/>
                  </a:lnTo>
                  <a:lnTo>
                    <a:pt x="684" y="957"/>
                  </a:lnTo>
                  <a:lnTo>
                    <a:pt x="593" y="983"/>
                  </a:lnTo>
                  <a:lnTo>
                    <a:pt x="587" y="978"/>
                  </a:lnTo>
                  <a:lnTo>
                    <a:pt x="573" y="986"/>
                  </a:lnTo>
                  <a:lnTo>
                    <a:pt x="558" y="994"/>
                  </a:lnTo>
                  <a:lnTo>
                    <a:pt x="542" y="999"/>
                  </a:lnTo>
                  <a:lnTo>
                    <a:pt x="526" y="1005"/>
                  </a:lnTo>
                  <a:lnTo>
                    <a:pt x="509" y="1008"/>
                  </a:lnTo>
                  <a:lnTo>
                    <a:pt x="493" y="1014"/>
                  </a:lnTo>
                  <a:lnTo>
                    <a:pt x="477" y="1020"/>
                  </a:lnTo>
                  <a:lnTo>
                    <a:pt x="463" y="1030"/>
                  </a:lnTo>
                  <a:lnTo>
                    <a:pt x="425" y="1045"/>
                  </a:lnTo>
                  <a:lnTo>
                    <a:pt x="386" y="1064"/>
                  </a:lnTo>
                  <a:lnTo>
                    <a:pt x="348" y="1084"/>
                  </a:lnTo>
                  <a:lnTo>
                    <a:pt x="313" y="1107"/>
                  </a:lnTo>
                  <a:lnTo>
                    <a:pt x="276" y="1131"/>
                  </a:lnTo>
                  <a:lnTo>
                    <a:pt x="243" y="1159"/>
                  </a:lnTo>
                  <a:lnTo>
                    <a:pt x="212" y="1190"/>
                  </a:lnTo>
                  <a:lnTo>
                    <a:pt x="185" y="1224"/>
                  </a:lnTo>
                  <a:lnTo>
                    <a:pt x="168" y="1242"/>
                  </a:lnTo>
                  <a:lnTo>
                    <a:pt x="152" y="1259"/>
                  </a:lnTo>
                  <a:lnTo>
                    <a:pt x="134" y="1277"/>
                  </a:lnTo>
                  <a:lnTo>
                    <a:pt x="118" y="1295"/>
                  </a:lnTo>
                  <a:lnTo>
                    <a:pt x="104" y="1312"/>
                  </a:lnTo>
                  <a:lnTo>
                    <a:pt x="92" y="1331"/>
                  </a:lnTo>
                  <a:lnTo>
                    <a:pt x="82" y="1351"/>
                  </a:lnTo>
                  <a:lnTo>
                    <a:pt x="77" y="1376"/>
                  </a:lnTo>
                  <a:lnTo>
                    <a:pt x="66" y="1382"/>
                  </a:lnTo>
                  <a:lnTo>
                    <a:pt x="58" y="1394"/>
                  </a:lnTo>
                  <a:lnTo>
                    <a:pt x="54" y="1400"/>
                  </a:lnTo>
                  <a:lnTo>
                    <a:pt x="51" y="1407"/>
                  </a:lnTo>
                  <a:lnTo>
                    <a:pt x="49" y="1414"/>
                  </a:lnTo>
                  <a:lnTo>
                    <a:pt x="48" y="1421"/>
                  </a:lnTo>
                  <a:lnTo>
                    <a:pt x="57" y="1425"/>
                  </a:lnTo>
                  <a:lnTo>
                    <a:pt x="66" y="1425"/>
                  </a:lnTo>
                  <a:lnTo>
                    <a:pt x="73" y="1421"/>
                  </a:lnTo>
                  <a:lnTo>
                    <a:pt x="80" y="1415"/>
                  </a:lnTo>
                  <a:lnTo>
                    <a:pt x="85" y="1405"/>
                  </a:lnTo>
                  <a:lnTo>
                    <a:pt x="91" y="1396"/>
                  </a:lnTo>
                  <a:lnTo>
                    <a:pt x="98" y="1388"/>
                  </a:lnTo>
                  <a:lnTo>
                    <a:pt x="106" y="1384"/>
                  </a:lnTo>
                  <a:lnTo>
                    <a:pt x="138" y="1347"/>
                  </a:lnTo>
                  <a:lnTo>
                    <a:pt x="170" y="1309"/>
                  </a:lnTo>
                  <a:lnTo>
                    <a:pt x="203" y="1272"/>
                  </a:lnTo>
                  <a:lnTo>
                    <a:pt x="237" y="1237"/>
                  </a:lnTo>
                  <a:lnTo>
                    <a:pt x="271" y="1202"/>
                  </a:lnTo>
                  <a:lnTo>
                    <a:pt x="310" y="1170"/>
                  </a:lnTo>
                  <a:lnTo>
                    <a:pt x="350" y="1139"/>
                  </a:lnTo>
                  <a:lnTo>
                    <a:pt x="394" y="1113"/>
                  </a:lnTo>
                  <a:lnTo>
                    <a:pt x="372" y="1137"/>
                  </a:lnTo>
                  <a:lnTo>
                    <a:pt x="353" y="1163"/>
                  </a:lnTo>
                  <a:lnTo>
                    <a:pt x="334" y="1189"/>
                  </a:lnTo>
                  <a:lnTo>
                    <a:pt x="317" y="1217"/>
                  </a:lnTo>
                  <a:lnTo>
                    <a:pt x="300" y="1244"/>
                  </a:lnTo>
                  <a:lnTo>
                    <a:pt x="284" y="1272"/>
                  </a:lnTo>
                  <a:lnTo>
                    <a:pt x="268" y="1301"/>
                  </a:lnTo>
                  <a:lnTo>
                    <a:pt x="254" y="1329"/>
                  </a:lnTo>
                  <a:lnTo>
                    <a:pt x="242" y="1330"/>
                  </a:lnTo>
                  <a:lnTo>
                    <a:pt x="230" y="1335"/>
                  </a:lnTo>
                  <a:lnTo>
                    <a:pt x="212" y="1349"/>
                  </a:lnTo>
                  <a:lnTo>
                    <a:pt x="194" y="1363"/>
                  </a:lnTo>
                  <a:lnTo>
                    <a:pt x="176" y="1377"/>
                  </a:lnTo>
                  <a:lnTo>
                    <a:pt x="157" y="1391"/>
                  </a:lnTo>
                  <a:lnTo>
                    <a:pt x="138" y="1405"/>
                  </a:lnTo>
                  <a:lnTo>
                    <a:pt x="120" y="1421"/>
                  </a:lnTo>
                  <a:lnTo>
                    <a:pt x="102" y="1436"/>
                  </a:lnTo>
                  <a:lnTo>
                    <a:pt x="85" y="1454"/>
                  </a:lnTo>
                  <a:lnTo>
                    <a:pt x="82" y="1462"/>
                  </a:lnTo>
                  <a:lnTo>
                    <a:pt x="76" y="1470"/>
                  </a:lnTo>
                  <a:lnTo>
                    <a:pt x="70" y="1478"/>
                  </a:lnTo>
                  <a:lnTo>
                    <a:pt x="72" y="1490"/>
                  </a:lnTo>
                  <a:lnTo>
                    <a:pt x="91" y="1496"/>
                  </a:lnTo>
                  <a:lnTo>
                    <a:pt x="108" y="1495"/>
                  </a:lnTo>
                  <a:lnTo>
                    <a:pt x="122" y="1484"/>
                  </a:lnTo>
                  <a:lnTo>
                    <a:pt x="136" y="1471"/>
                  </a:lnTo>
                  <a:lnTo>
                    <a:pt x="148" y="1455"/>
                  </a:lnTo>
                  <a:lnTo>
                    <a:pt x="163" y="1438"/>
                  </a:lnTo>
                  <a:lnTo>
                    <a:pt x="178" y="1424"/>
                  </a:lnTo>
                  <a:lnTo>
                    <a:pt x="197" y="1415"/>
                  </a:lnTo>
                  <a:lnTo>
                    <a:pt x="225" y="1396"/>
                  </a:lnTo>
                  <a:lnTo>
                    <a:pt x="217" y="1411"/>
                  </a:lnTo>
                  <a:lnTo>
                    <a:pt x="210" y="1429"/>
                  </a:lnTo>
                  <a:lnTo>
                    <a:pt x="204" y="1447"/>
                  </a:lnTo>
                  <a:lnTo>
                    <a:pt x="200" y="1465"/>
                  </a:lnTo>
                  <a:lnTo>
                    <a:pt x="195" y="1483"/>
                  </a:lnTo>
                  <a:lnTo>
                    <a:pt x="190" y="1502"/>
                  </a:lnTo>
                  <a:lnTo>
                    <a:pt x="185" y="1521"/>
                  </a:lnTo>
                  <a:lnTo>
                    <a:pt x="179" y="1540"/>
                  </a:lnTo>
                  <a:lnTo>
                    <a:pt x="158" y="1542"/>
                  </a:lnTo>
                  <a:lnTo>
                    <a:pt x="140" y="1548"/>
                  </a:lnTo>
                  <a:lnTo>
                    <a:pt x="122" y="1554"/>
                  </a:lnTo>
                  <a:lnTo>
                    <a:pt x="106" y="1563"/>
                  </a:lnTo>
                  <a:lnTo>
                    <a:pt x="89" y="1571"/>
                  </a:lnTo>
                  <a:lnTo>
                    <a:pt x="74" y="1582"/>
                  </a:lnTo>
                  <a:lnTo>
                    <a:pt x="59" y="1594"/>
                  </a:lnTo>
                  <a:lnTo>
                    <a:pt x="48" y="1606"/>
                  </a:lnTo>
                  <a:lnTo>
                    <a:pt x="32" y="1507"/>
                  </a:lnTo>
                  <a:lnTo>
                    <a:pt x="19" y="1409"/>
                  </a:lnTo>
                  <a:lnTo>
                    <a:pt x="9" y="1308"/>
                  </a:lnTo>
                  <a:lnTo>
                    <a:pt x="3" y="1208"/>
                  </a:lnTo>
                  <a:lnTo>
                    <a:pt x="0" y="1106"/>
                  </a:lnTo>
                  <a:lnTo>
                    <a:pt x="2" y="1006"/>
                  </a:lnTo>
                  <a:lnTo>
                    <a:pt x="9" y="906"/>
                  </a:lnTo>
                  <a:lnTo>
                    <a:pt x="24" y="808"/>
                  </a:lnTo>
                  <a:lnTo>
                    <a:pt x="30" y="784"/>
                  </a:lnTo>
                  <a:lnTo>
                    <a:pt x="40" y="761"/>
                  </a:lnTo>
                  <a:lnTo>
                    <a:pt x="49" y="739"/>
                  </a:lnTo>
                  <a:lnTo>
                    <a:pt x="61" y="718"/>
                  </a:lnTo>
                  <a:lnTo>
                    <a:pt x="73" y="696"/>
                  </a:lnTo>
                  <a:lnTo>
                    <a:pt x="86" y="675"/>
                  </a:lnTo>
                  <a:lnTo>
                    <a:pt x="100" y="654"/>
                  </a:lnTo>
                  <a:lnTo>
                    <a:pt x="115" y="634"/>
                  </a:lnTo>
                  <a:lnTo>
                    <a:pt x="146" y="597"/>
                  </a:lnTo>
                  <a:lnTo>
                    <a:pt x="178" y="562"/>
                  </a:lnTo>
                  <a:lnTo>
                    <a:pt x="211" y="526"/>
                  </a:lnTo>
                  <a:lnTo>
                    <a:pt x="245" y="491"/>
                  </a:lnTo>
                  <a:lnTo>
                    <a:pt x="279" y="457"/>
                  </a:lnTo>
                  <a:lnTo>
                    <a:pt x="316" y="425"/>
                  </a:lnTo>
                  <a:lnTo>
                    <a:pt x="354" y="396"/>
                  </a:lnTo>
                  <a:lnTo>
                    <a:pt x="396" y="371"/>
                  </a:lnTo>
                  <a:lnTo>
                    <a:pt x="461" y="317"/>
                  </a:lnTo>
                  <a:lnTo>
                    <a:pt x="529" y="265"/>
                  </a:lnTo>
                  <a:lnTo>
                    <a:pt x="597" y="215"/>
                  </a:lnTo>
                  <a:lnTo>
                    <a:pt x="668" y="169"/>
                  </a:lnTo>
                  <a:lnTo>
                    <a:pt x="739" y="124"/>
                  </a:lnTo>
                  <a:lnTo>
                    <a:pt x="812" y="85"/>
                  </a:lnTo>
                  <a:lnTo>
                    <a:pt x="887" y="49"/>
                  </a:lnTo>
                  <a:lnTo>
                    <a:pt x="964" y="17"/>
                  </a:lnTo>
                  <a:lnTo>
                    <a:pt x="1050" y="1"/>
                  </a:lnTo>
                  <a:lnTo>
                    <a:pt x="1135" y="0"/>
                  </a:lnTo>
                  <a:lnTo>
                    <a:pt x="1219" y="11"/>
                  </a:lnTo>
                  <a:lnTo>
                    <a:pt x="1303" y="31"/>
                  </a:lnTo>
                  <a:lnTo>
                    <a:pt x="1386" y="56"/>
                  </a:lnTo>
                  <a:lnTo>
                    <a:pt x="1469" y="85"/>
                  </a:lnTo>
                  <a:lnTo>
                    <a:pt x="1550" y="115"/>
                  </a:lnTo>
                  <a:lnTo>
                    <a:pt x="1632" y="144"/>
                  </a:lnTo>
                  <a:close/>
                </a:path>
              </a:pathLst>
            </a:custGeom>
            <a:solidFill>
              <a:srgbClr val="B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709" name="Freeform 13"/>
            <p:cNvSpPr>
              <a:spLocks/>
            </p:cNvSpPr>
            <p:nvPr/>
          </p:nvSpPr>
          <p:spPr bwMode="auto">
            <a:xfrm>
              <a:off x="3860" y="3103"/>
              <a:ext cx="579" cy="577"/>
            </a:xfrm>
            <a:custGeom>
              <a:avLst/>
              <a:gdLst>
                <a:gd name="T0" fmla="*/ 1818 w 2315"/>
                <a:gd name="T1" fmla="*/ 166 h 2884"/>
                <a:gd name="T2" fmla="*/ 1916 w 2315"/>
                <a:gd name="T3" fmla="*/ 431 h 2884"/>
                <a:gd name="T4" fmla="*/ 2109 w 2315"/>
                <a:gd name="T5" fmla="*/ 742 h 2884"/>
                <a:gd name="T6" fmla="*/ 2168 w 2315"/>
                <a:gd name="T7" fmla="*/ 1143 h 2884"/>
                <a:gd name="T8" fmla="*/ 2221 w 2315"/>
                <a:gd name="T9" fmla="*/ 1395 h 2884"/>
                <a:gd name="T10" fmla="*/ 2273 w 2315"/>
                <a:gd name="T11" fmla="*/ 1565 h 2884"/>
                <a:gd name="T12" fmla="*/ 2201 w 2315"/>
                <a:gd name="T13" fmla="*/ 1685 h 2884"/>
                <a:gd name="T14" fmla="*/ 2112 w 2315"/>
                <a:gd name="T15" fmla="*/ 1762 h 2884"/>
                <a:gd name="T16" fmla="*/ 2044 w 2315"/>
                <a:gd name="T17" fmla="*/ 1867 h 2884"/>
                <a:gd name="T18" fmla="*/ 1968 w 2315"/>
                <a:gd name="T19" fmla="*/ 1978 h 2884"/>
                <a:gd name="T20" fmla="*/ 1858 w 2315"/>
                <a:gd name="T21" fmla="*/ 2125 h 2884"/>
                <a:gd name="T22" fmla="*/ 1879 w 2315"/>
                <a:gd name="T23" fmla="*/ 2303 h 2884"/>
                <a:gd name="T24" fmla="*/ 1940 w 2315"/>
                <a:gd name="T25" fmla="*/ 2397 h 2884"/>
                <a:gd name="T26" fmla="*/ 1938 w 2315"/>
                <a:gd name="T27" fmla="*/ 2474 h 2884"/>
                <a:gd name="T28" fmla="*/ 1965 w 2315"/>
                <a:gd name="T29" fmla="*/ 2540 h 2884"/>
                <a:gd name="T30" fmla="*/ 2080 w 2315"/>
                <a:gd name="T31" fmla="*/ 2587 h 2884"/>
                <a:gd name="T32" fmla="*/ 1917 w 2315"/>
                <a:gd name="T33" fmla="*/ 2716 h 2884"/>
                <a:gd name="T34" fmla="*/ 1637 w 2315"/>
                <a:gd name="T35" fmla="*/ 2858 h 2884"/>
                <a:gd name="T36" fmla="*/ 1440 w 2315"/>
                <a:gd name="T37" fmla="*/ 2884 h 2884"/>
                <a:gd name="T38" fmla="*/ 1255 w 2315"/>
                <a:gd name="T39" fmla="*/ 2858 h 2884"/>
                <a:gd name="T40" fmla="*/ 1181 w 2315"/>
                <a:gd name="T41" fmla="*/ 2804 h 2884"/>
                <a:gd name="T42" fmla="*/ 1173 w 2315"/>
                <a:gd name="T43" fmla="*/ 2763 h 2884"/>
                <a:gd name="T44" fmla="*/ 1290 w 2315"/>
                <a:gd name="T45" fmla="*/ 2769 h 2884"/>
                <a:gd name="T46" fmla="*/ 1612 w 2315"/>
                <a:gd name="T47" fmla="*/ 2649 h 2884"/>
                <a:gd name="T48" fmla="*/ 1795 w 2315"/>
                <a:gd name="T49" fmla="*/ 2510 h 2884"/>
                <a:gd name="T50" fmla="*/ 1829 w 2315"/>
                <a:gd name="T51" fmla="*/ 2463 h 2884"/>
                <a:gd name="T52" fmla="*/ 1788 w 2315"/>
                <a:gd name="T53" fmla="*/ 2427 h 2884"/>
                <a:gd name="T54" fmla="*/ 1527 w 2315"/>
                <a:gd name="T55" fmla="*/ 2639 h 2884"/>
                <a:gd name="T56" fmla="*/ 1291 w 2315"/>
                <a:gd name="T57" fmla="*/ 2720 h 2884"/>
                <a:gd name="T58" fmla="*/ 1129 w 2315"/>
                <a:gd name="T59" fmla="*/ 2713 h 2884"/>
                <a:gd name="T60" fmla="*/ 1079 w 2315"/>
                <a:gd name="T61" fmla="*/ 2705 h 2884"/>
                <a:gd name="T62" fmla="*/ 1026 w 2315"/>
                <a:gd name="T63" fmla="*/ 2681 h 2884"/>
                <a:gd name="T64" fmla="*/ 951 w 2315"/>
                <a:gd name="T65" fmla="*/ 2673 h 2884"/>
                <a:gd name="T66" fmla="*/ 841 w 2315"/>
                <a:gd name="T67" fmla="*/ 2566 h 2884"/>
                <a:gd name="T68" fmla="*/ 753 w 2315"/>
                <a:gd name="T69" fmla="*/ 2549 h 2884"/>
                <a:gd name="T70" fmla="*/ 734 w 2315"/>
                <a:gd name="T71" fmla="*/ 2489 h 2884"/>
                <a:gd name="T72" fmla="*/ 794 w 2315"/>
                <a:gd name="T73" fmla="*/ 2266 h 2884"/>
                <a:gd name="T74" fmla="*/ 809 w 2315"/>
                <a:gd name="T75" fmla="*/ 2140 h 2884"/>
                <a:gd name="T76" fmla="*/ 851 w 2315"/>
                <a:gd name="T77" fmla="*/ 2106 h 2884"/>
                <a:gd name="T78" fmla="*/ 899 w 2315"/>
                <a:gd name="T79" fmla="*/ 2091 h 2884"/>
                <a:gd name="T80" fmla="*/ 852 w 2315"/>
                <a:gd name="T81" fmla="*/ 2059 h 2884"/>
                <a:gd name="T82" fmla="*/ 783 w 2315"/>
                <a:gd name="T83" fmla="*/ 2018 h 2884"/>
                <a:gd name="T84" fmla="*/ 673 w 2315"/>
                <a:gd name="T85" fmla="*/ 1900 h 2884"/>
                <a:gd name="T86" fmla="*/ 585 w 2315"/>
                <a:gd name="T87" fmla="*/ 1895 h 2884"/>
                <a:gd name="T88" fmla="*/ 527 w 2315"/>
                <a:gd name="T89" fmla="*/ 1907 h 2884"/>
                <a:gd name="T90" fmla="*/ 503 w 2315"/>
                <a:gd name="T91" fmla="*/ 1937 h 2884"/>
                <a:gd name="T92" fmla="*/ 479 w 2315"/>
                <a:gd name="T93" fmla="*/ 2017 h 2884"/>
                <a:gd name="T94" fmla="*/ 430 w 2315"/>
                <a:gd name="T95" fmla="*/ 2262 h 2884"/>
                <a:gd name="T96" fmla="*/ 366 w 2315"/>
                <a:gd name="T97" fmla="*/ 2208 h 2884"/>
                <a:gd name="T98" fmla="*/ 163 w 2315"/>
                <a:gd name="T99" fmla="*/ 2020 h 2884"/>
                <a:gd name="T100" fmla="*/ 0 w 2315"/>
                <a:gd name="T101" fmla="*/ 1599 h 2884"/>
                <a:gd name="T102" fmla="*/ 209 w 2315"/>
                <a:gd name="T103" fmla="*/ 1053 h 2884"/>
                <a:gd name="T104" fmla="*/ 334 w 2315"/>
                <a:gd name="T105" fmla="*/ 820 h 2884"/>
                <a:gd name="T106" fmla="*/ 423 w 2315"/>
                <a:gd name="T107" fmla="*/ 579 h 2884"/>
                <a:gd name="T108" fmla="*/ 577 w 2315"/>
                <a:gd name="T109" fmla="*/ 362 h 2884"/>
                <a:gd name="T110" fmla="*/ 615 w 2315"/>
                <a:gd name="T111" fmla="*/ 328 h 2884"/>
                <a:gd name="T112" fmla="*/ 701 w 2315"/>
                <a:gd name="T113" fmla="*/ 297 h 2884"/>
                <a:gd name="T114" fmla="*/ 835 w 2315"/>
                <a:gd name="T115" fmla="*/ 277 h 2884"/>
                <a:gd name="T116" fmla="*/ 1324 w 2315"/>
                <a:gd name="T117" fmla="*/ 178 h 2884"/>
                <a:gd name="T118" fmla="*/ 1679 w 2315"/>
                <a:gd name="T119" fmla="*/ 62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5" h="2884">
                  <a:moveTo>
                    <a:pt x="1818" y="0"/>
                  </a:moveTo>
                  <a:lnTo>
                    <a:pt x="1816" y="32"/>
                  </a:lnTo>
                  <a:lnTo>
                    <a:pt x="1816" y="66"/>
                  </a:lnTo>
                  <a:lnTo>
                    <a:pt x="1815" y="99"/>
                  </a:lnTo>
                  <a:lnTo>
                    <a:pt x="1816" y="133"/>
                  </a:lnTo>
                  <a:lnTo>
                    <a:pt x="1818" y="166"/>
                  </a:lnTo>
                  <a:lnTo>
                    <a:pt x="1822" y="199"/>
                  </a:lnTo>
                  <a:lnTo>
                    <a:pt x="1828" y="231"/>
                  </a:lnTo>
                  <a:lnTo>
                    <a:pt x="1838" y="263"/>
                  </a:lnTo>
                  <a:lnTo>
                    <a:pt x="1859" y="322"/>
                  </a:lnTo>
                  <a:lnTo>
                    <a:pt x="1885" y="378"/>
                  </a:lnTo>
                  <a:lnTo>
                    <a:pt x="1916" y="431"/>
                  </a:lnTo>
                  <a:lnTo>
                    <a:pt x="1950" y="483"/>
                  </a:lnTo>
                  <a:lnTo>
                    <a:pt x="1986" y="532"/>
                  </a:lnTo>
                  <a:lnTo>
                    <a:pt x="2026" y="580"/>
                  </a:lnTo>
                  <a:lnTo>
                    <a:pt x="2068" y="626"/>
                  </a:lnTo>
                  <a:lnTo>
                    <a:pt x="2112" y="673"/>
                  </a:lnTo>
                  <a:lnTo>
                    <a:pt x="2109" y="742"/>
                  </a:lnTo>
                  <a:lnTo>
                    <a:pt x="2111" y="812"/>
                  </a:lnTo>
                  <a:lnTo>
                    <a:pt x="2117" y="879"/>
                  </a:lnTo>
                  <a:lnTo>
                    <a:pt x="2126" y="947"/>
                  </a:lnTo>
                  <a:lnTo>
                    <a:pt x="2137" y="1013"/>
                  </a:lnTo>
                  <a:lnTo>
                    <a:pt x="2152" y="1079"/>
                  </a:lnTo>
                  <a:lnTo>
                    <a:pt x="2168" y="1143"/>
                  </a:lnTo>
                  <a:lnTo>
                    <a:pt x="2188" y="1208"/>
                  </a:lnTo>
                  <a:lnTo>
                    <a:pt x="2199" y="1224"/>
                  </a:lnTo>
                  <a:lnTo>
                    <a:pt x="2193" y="1269"/>
                  </a:lnTo>
                  <a:lnTo>
                    <a:pt x="2197" y="1312"/>
                  </a:lnTo>
                  <a:lnTo>
                    <a:pt x="2205" y="1355"/>
                  </a:lnTo>
                  <a:lnTo>
                    <a:pt x="2221" y="1395"/>
                  </a:lnTo>
                  <a:lnTo>
                    <a:pt x="2239" y="1433"/>
                  </a:lnTo>
                  <a:lnTo>
                    <a:pt x="2262" y="1470"/>
                  </a:lnTo>
                  <a:lnTo>
                    <a:pt x="2287" y="1506"/>
                  </a:lnTo>
                  <a:lnTo>
                    <a:pt x="2315" y="1541"/>
                  </a:lnTo>
                  <a:lnTo>
                    <a:pt x="2293" y="1550"/>
                  </a:lnTo>
                  <a:lnTo>
                    <a:pt x="2273" y="1565"/>
                  </a:lnTo>
                  <a:lnTo>
                    <a:pt x="2255" y="1580"/>
                  </a:lnTo>
                  <a:lnTo>
                    <a:pt x="2240" y="1599"/>
                  </a:lnTo>
                  <a:lnTo>
                    <a:pt x="2225" y="1618"/>
                  </a:lnTo>
                  <a:lnTo>
                    <a:pt x="2215" y="1639"/>
                  </a:lnTo>
                  <a:lnTo>
                    <a:pt x="2207" y="1661"/>
                  </a:lnTo>
                  <a:lnTo>
                    <a:pt x="2201" y="1685"/>
                  </a:lnTo>
                  <a:lnTo>
                    <a:pt x="2196" y="1707"/>
                  </a:lnTo>
                  <a:lnTo>
                    <a:pt x="2185" y="1724"/>
                  </a:lnTo>
                  <a:lnTo>
                    <a:pt x="2169" y="1735"/>
                  </a:lnTo>
                  <a:lnTo>
                    <a:pt x="2152" y="1745"/>
                  </a:lnTo>
                  <a:lnTo>
                    <a:pt x="2132" y="1753"/>
                  </a:lnTo>
                  <a:lnTo>
                    <a:pt x="2112" y="1762"/>
                  </a:lnTo>
                  <a:lnTo>
                    <a:pt x="2095" y="1774"/>
                  </a:lnTo>
                  <a:lnTo>
                    <a:pt x="2083" y="1792"/>
                  </a:lnTo>
                  <a:lnTo>
                    <a:pt x="2068" y="1808"/>
                  </a:lnTo>
                  <a:lnTo>
                    <a:pt x="2058" y="1826"/>
                  </a:lnTo>
                  <a:lnTo>
                    <a:pt x="2048" y="1846"/>
                  </a:lnTo>
                  <a:lnTo>
                    <a:pt x="2044" y="1867"/>
                  </a:lnTo>
                  <a:lnTo>
                    <a:pt x="2037" y="1887"/>
                  </a:lnTo>
                  <a:lnTo>
                    <a:pt x="2032" y="1908"/>
                  </a:lnTo>
                  <a:lnTo>
                    <a:pt x="2027" y="1930"/>
                  </a:lnTo>
                  <a:lnTo>
                    <a:pt x="2021" y="1951"/>
                  </a:lnTo>
                  <a:lnTo>
                    <a:pt x="1994" y="1961"/>
                  </a:lnTo>
                  <a:lnTo>
                    <a:pt x="1968" y="1978"/>
                  </a:lnTo>
                  <a:lnTo>
                    <a:pt x="1943" y="1997"/>
                  </a:lnTo>
                  <a:lnTo>
                    <a:pt x="1920" y="2020"/>
                  </a:lnTo>
                  <a:lnTo>
                    <a:pt x="1899" y="2044"/>
                  </a:lnTo>
                  <a:lnTo>
                    <a:pt x="1882" y="2070"/>
                  </a:lnTo>
                  <a:lnTo>
                    <a:pt x="1867" y="2097"/>
                  </a:lnTo>
                  <a:lnTo>
                    <a:pt x="1858" y="2125"/>
                  </a:lnTo>
                  <a:lnTo>
                    <a:pt x="1853" y="2156"/>
                  </a:lnTo>
                  <a:lnTo>
                    <a:pt x="1853" y="2186"/>
                  </a:lnTo>
                  <a:lnTo>
                    <a:pt x="1854" y="2217"/>
                  </a:lnTo>
                  <a:lnTo>
                    <a:pt x="1860" y="2248"/>
                  </a:lnTo>
                  <a:lnTo>
                    <a:pt x="1868" y="2275"/>
                  </a:lnTo>
                  <a:lnTo>
                    <a:pt x="1879" y="2303"/>
                  </a:lnTo>
                  <a:lnTo>
                    <a:pt x="1893" y="2328"/>
                  </a:lnTo>
                  <a:lnTo>
                    <a:pt x="1914" y="2352"/>
                  </a:lnTo>
                  <a:lnTo>
                    <a:pt x="1919" y="2363"/>
                  </a:lnTo>
                  <a:lnTo>
                    <a:pt x="1926" y="2374"/>
                  </a:lnTo>
                  <a:lnTo>
                    <a:pt x="1933" y="2384"/>
                  </a:lnTo>
                  <a:lnTo>
                    <a:pt x="1940" y="2397"/>
                  </a:lnTo>
                  <a:lnTo>
                    <a:pt x="1943" y="2408"/>
                  </a:lnTo>
                  <a:lnTo>
                    <a:pt x="1946" y="2422"/>
                  </a:lnTo>
                  <a:lnTo>
                    <a:pt x="1944" y="2435"/>
                  </a:lnTo>
                  <a:lnTo>
                    <a:pt x="1941" y="2451"/>
                  </a:lnTo>
                  <a:lnTo>
                    <a:pt x="1939" y="2462"/>
                  </a:lnTo>
                  <a:lnTo>
                    <a:pt x="1938" y="2474"/>
                  </a:lnTo>
                  <a:lnTo>
                    <a:pt x="1938" y="2487"/>
                  </a:lnTo>
                  <a:lnTo>
                    <a:pt x="1939" y="2500"/>
                  </a:lnTo>
                  <a:lnTo>
                    <a:pt x="1941" y="2510"/>
                  </a:lnTo>
                  <a:lnTo>
                    <a:pt x="1947" y="2522"/>
                  </a:lnTo>
                  <a:lnTo>
                    <a:pt x="1954" y="2531"/>
                  </a:lnTo>
                  <a:lnTo>
                    <a:pt x="1965" y="2540"/>
                  </a:lnTo>
                  <a:lnTo>
                    <a:pt x="1981" y="2550"/>
                  </a:lnTo>
                  <a:lnTo>
                    <a:pt x="1999" y="2561"/>
                  </a:lnTo>
                  <a:lnTo>
                    <a:pt x="2019" y="2570"/>
                  </a:lnTo>
                  <a:lnTo>
                    <a:pt x="2039" y="2579"/>
                  </a:lnTo>
                  <a:lnTo>
                    <a:pt x="2059" y="2583"/>
                  </a:lnTo>
                  <a:lnTo>
                    <a:pt x="2080" y="2587"/>
                  </a:lnTo>
                  <a:lnTo>
                    <a:pt x="2101" y="2586"/>
                  </a:lnTo>
                  <a:lnTo>
                    <a:pt x="2124" y="2582"/>
                  </a:lnTo>
                  <a:lnTo>
                    <a:pt x="2075" y="2619"/>
                  </a:lnTo>
                  <a:lnTo>
                    <a:pt x="2024" y="2653"/>
                  </a:lnTo>
                  <a:lnTo>
                    <a:pt x="1971" y="2685"/>
                  </a:lnTo>
                  <a:lnTo>
                    <a:pt x="1917" y="2716"/>
                  </a:lnTo>
                  <a:lnTo>
                    <a:pt x="1861" y="2746"/>
                  </a:lnTo>
                  <a:lnTo>
                    <a:pt x="1807" y="2778"/>
                  </a:lnTo>
                  <a:lnTo>
                    <a:pt x="1752" y="2808"/>
                  </a:lnTo>
                  <a:lnTo>
                    <a:pt x="1702" y="2842"/>
                  </a:lnTo>
                  <a:lnTo>
                    <a:pt x="1669" y="2849"/>
                  </a:lnTo>
                  <a:lnTo>
                    <a:pt x="1637" y="2858"/>
                  </a:lnTo>
                  <a:lnTo>
                    <a:pt x="1604" y="2862"/>
                  </a:lnTo>
                  <a:lnTo>
                    <a:pt x="1572" y="2867"/>
                  </a:lnTo>
                  <a:lnTo>
                    <a:pt x="1539" y="2871"/>
                  </a:lnTo>
                  <a:lnTo>
                    <a:pt x="1506" y="2874"/>
                  </a:lnTo>
                  <a:lnTo>
                    <a:pt x="1472" y="2878"/>
                  </a:lnTo>
                  <a:lnTo>
                    <a:pt x="1440" y="2884"/>
                  </a:lnTo>
                  <a:lnTo>
                    <a:pt x="1410" y="2879"/>
                  </a:lnTo>
                  <a:lnTo>
                    <a:pt x="1379" y="2877"/>
                  </a:lnTo>
                  <a:lnTo>
                    <a:pt x="1347" y="2873"/>
                  </a:lnTo>
                  <a:lnTo>
                    <a:pt x="1316" y="2871"/>
                  </a:lnTo>
                  <a:lnTo>
                    <a:pt x="1285" y="2865"/>
                  </a:lnTo>
                  <a:lnTo>
                    <a:pt x="1255" y="2858"/>
                  </a:lnTo>
                  <a:lnTo>
                    <a:pt x="1226" y="2845"/>
                  </a:lnTo>
                  <a:lnTo>
                    <a:pt x="1199" y="2828"/>
                  </a:lnTo>
                  <a:lnTo>
                    <a:pt x="1186" y="2828"/>
                  </a:lnTo>
                  <a:lnTo>
                    <a:pt x="1185" y="2819"/>
                  </a:lnTo>
                  <a:lnTo>
                    <a:pt x="1183" y="2811"/>
                  </a:lnTo>
                  <a:lnTo>
                    <a:pt x="1181" y="2804"/>
                  </a:lnTo>
                  <a:lnTo>
                    <a:pt x="1179" y="2796"/>
                  </a:lnTo>
                  <a:lnTo>
                    <a:pt x="1174" y="2788"/>
                  </a:lnTo>
                  <a:lnTo>
                    <a:pt x="1170" y="2781"/>
                  </a:lnTo>
                  <a:lnTo>
                    <a:pt x="1164" y="2774"/>
                  </a:lnTo>
                  <a:lnTo>
                    <a:pt x="1159" y="2767"/>
                  </a:lnTo>
                  <a:lnTo>
                    <a:pt x="1173" y="2763"/>
                  </a:lnTo>
                  <a:lnTo>
                    <a:pt x="1190" y="2763"/>
                  </a:lnTo>
                  <a:lnTo>
                    <a:pt x="1209" y="2765"/>
                  </a:lnTo>
                  <a:lnTo>
                    <a:pt x="1229" y="2768"/>
                  </a:lnTo>
                  <a:lnTo>
                    <a:pt x="1250" y="2769"/>
                  </a:lnTo>
                  <a:lnTo>
                    <a:pt x="1270" y="2771"/>
                  </a:lnTo>
                  <a:lnTo>
                    <a:pt x="1290" y="2769"/>
                  </a:lnTo>
                  <a:lnTo>
                    <a:pt x="1309" y="2767"/>
                  </a:lnTo>
                  <a:lnTo>
                    <a:pt x="1371" y="2752"/>
                  </a:lnTo>
                  <a:lnTo>
                    <a:pt x="1434" y="2733"/>
                  </a:lnTo>
                  <a:lnTo>
                    <a:pt x="1494" y="2708"/>
                  </a:lnTo>
                  <a:lnTo>
                    <a:pt x="1555" y="2681"/>
                  </a:lnTo>
                  <a:lnTo>
                    <a:pt x="1612" y="2649"/>
                  </a:lnTo>
                  <a:lnTo>
                    <a:pt x="1669" y="2615"/>
                  </a:lnTo>
                  <a:lnTo>
                    <a:pt x="1723" y="2576"/>
                  </a:lnTo>
                  <a:lnTo>
                    <a:pt x="1776" y="2535"/>
                  </a:lnTo>
                  <a:lnTo>
                    <a:pt x="1782" y="2527"/>
                  </a:lnTo>
                  <a:lnTo>
                    <a:pt x="1789" y="2520"/>
                  </a:lnTo>
                  <a:lnTo>
                    <a:pt x="1795" y="2510"/>
                  </a:lnTo>
                  <a:lnTo>
                    <a:pt x="1800" y="2501"/>
                  </a:lnTo>
                  <a:lnTo>
                    <a:pt x="1805" y="2491"/>
                  </a:lnTo>
                  <a:lnTo>
                    <a:pt x="1811" y="2483"/>
                  </a:lnTo>
                  <a:lnTo>
                    <a:pt x="1818" y="2476"/>
                  </a:lnTo>
                  <a:lnTo>
                    <a:pt x="1828" y="2471"/>
                  </a:lnTo>
                  <a:lnTo>
                    <a:pt x="1829" y="2463"/>
                  </a:lnTo>
                  <a:lnTo>
                    <a:pt x="1829" y="2456"/>
                  </a:lnTo>
                  <a:lnTo>
                    <a:pt x="1827" y="2450"/>
                  </a:lnTo>
                  <a:lnTo>
                    <a:pt x="1824" y="2445"/>
                  </a:lnTo>
                  <a:lnTo>
                    <a:pt x="1815" y="2436"/>
                  </a:lnTo>
                  <a:lnTo>
                    <a:pt x="1806" y="2427"/>
                  </a:lnTo>
                  <a:lnTo>
                    <a:pt x="1788" y="2427"/>
                  </a:lnTo>
                  <a:lnTo>
                    <a:pt x="1755" y="2476"/>
                  </a:lnTo>
                  <a:lnTo>
                    <a:pt x="1716" y="2519"/>
                  </a:lnTo>
                  <a:lnTo>
                    <a:pt x="1672" y="2554"/>
                  </a:lnTo>
                  <a:lnTo>
                    <a:pt x="1627" y="2587"/>
                  </a:lnTo>
                  <a:lnTo>
                    <a:pt x="1576" y="2614"/>
                  </a:lnTo>
                  <a:lnTo>
                    <a:pt x="1527" y="2639"/>
                  </a:lnTo>
                  <a:lnTo>
                    <a:pt x="1476" y="2662"/>
                  </a:lnTo>
                  <a:lnTo>
                    <a:pt x="1428" y="2687"/>
                  </a:lnTo>
                  <a:lnTo>
                    <a:pt x="1394" y="2699"/>
                  </a:lnTo>
                  <a:lnTo>
                    <a:pt x="1359" y="2709"/>
                  </a:lnTo>
                  <a:lnTo>
                    <a:pt x="1325" y="2715"/>
                  </a:lnTo>
                  <a:lnTo>
                    <a:pt x="1291" y="2720"/>
                  </a:lnTo>
                  <a:lnTo>
                    <a:pt x="1255" y="2720"/>
                  </a:lnTo>
                  <a:lnTo>
                    <a:pt x="1220" y="2721"/>
                  </a:lnTo>
                  <a:lnTo>
                    <a:pt x="1183" y="2720"/>
                  </a:lnTo>
                  <a:lnTo>
                    <a:pt x="1148" y="2720"/>
                  </a:lnTo>
                  <a:lnTo>
                    <a:pt x="1138" y="2716"/>
                  </a:lnTo>
                  <a:lnTo>
                    <a:pt x="1129" y="2713"/>
                  </a:lnTo>
                  <a:lnTo>
                    <a:pt x="1118" y="2710"/>
                  </a:lnTo>
                  <a:lnTo>
                    <a:pt x="1108" y="2709"/>
                  </a:lnTo>
                  <a:lnTo>
                    <a:pt x="1100" y="2709"/>
                  </a:lnTo>
                  <a:lnTo>
                    <a:pt x="1093" y="2710"/>
                  </a:lnTo>
                  <a:lnTo>
                    <a:pt x="1086" y="2707"/>
                  </a:lnTo>
                  <a:lnTo>
                    <a:pt x="1079" y="2705"/>
                  </a:lnTo>
                  <a:lnTo>
                    <a:pt x="1071" y="2700"/>
                  </a:lnTo>
                  <a:lnTo>
                    <a:pt x="1065" y="2696"/>
                  </a:lnTo>
                  <a:lnTo>
                    <a:pt x="1058" y="2692"/>
                  </a:lnTo>
                  <a:lnTo>
                    <a:pt x="1051" y="2689"/>
                  </a:lnTo>
                  <a:lnTo>
                    <a:pt x="1038" y="2685"/>
                  </a:lnTo>
                  <a:lnTo>
                    <a:pt x="1026" y="2681"/>
                  </a:lnTo>
                  <a:lnTo>
                    <a:pt x="1013" y="2678"/>
                  </a:lnTo>
                  <a:lnTo>
                    <a:pt x="1002" y="2674"/>
                  </a:lnTo>
                  <a:lnTo>
                    <a:pt x="989" y="2670"/>
                  </a:lnTo>
                  <a:lnTo>
                    <a:pt x="977" y="2669"/>
                  </a:lnTo>
                  <a:lnTo>
                    <a:pt x="964" y="2669"/>
                  </a:lnTo>
                  <a:lnTo>
                    <a:pt x="951" y="2673"/>
                  </a:lnTo>
                  <a:lnTo>
                    <a:pt x="935" y="2648"/>
                  </a:lnTo>
                  <a:lnTo>
                    <a:pt x="919" y="2628"/>
                  </a:lnTo>
                  <a:lnTo>
                    <a:pt x="901" y="2608"/>
                  </a:lnTo>
                  <a:lnTo>
                    <a:pt x="883" y="2592"/>
                  </a:lnTo>
                  <a:lnTo>
                    <a:pt x="861" y="2576"/>
                  </a:lnTo>
                  <a:lnTo>
                    <a:pt x="841" y="2566"/>
                  </a:lnTo>
                  <a:lnTo>
                    <a:pt x="818" y="2557"/>
                  </a:lnTo>
                  <a:lnTo>
                    <a:pt x="796" y="2554"/>
                  </a:lnTo>
                  <a:lnTo>
                    <a:pt x="786" y="2549"/>
                  </a:lnTo>
                  <a:lnTo>
                    <a:pt x="775" y="2548"/>
                  </a:lnTo>
                  <a:lnTo>
                    <a:pt x="764" y="2548"/>
                  </a:lnTo>
                  <a:lnTo>
                    <a:pt x="753" y="2549"/>
                  </a:lnTo>
                  <a:lnTo>
                    <a:pt x="741" y="2550"/>
                  </a:lnTo>
                  <a:lnTo>
                    <a:pt x="731" y="2553"/>
                  </a:lnTo>
                  <a:lnTo>
                    <a:pt x="721" y="2556"/>
                  </a:lnTo>
                  <a:lnTo>
                    <a:pt x="713" y="2560"/>
                  </a:lnTo>
                  <a:lnTo>
                    <a:pt x="723" y="2524"/>
                  </a:lnTo>
                  <a:lnTo>
                    <a:pt x="734" y="2489"/>
                  </a:lnTo>
                  <a:lnTo>
                    <a:pt x="743" y="2451"/>
                  </a:lnTo>
                  <a:lnTo>
                    <a:pt x="753" y="2415"/>
                  </a:lnTo>
                  <a:lnTo>
                    <a:pt x="761" y="2376"/>
                  </a:lnTo>
                  <a:lnTo>
                    <a:pt x="770" y="2338"/>
                  </a:lnTo>
                  <a:lnTo>
                    <a:pt x="780" y="2302"/>
                  </a:lnTo>
                  <a:lnTo>
                    <a:pt x="794" y="2266"/>
                  </a:lnTo>
                  <a:lnTo>
                    <a:pt x="799" y="2246"/>
                  </a:lnTo>
                  <a:lnTo>
                    <a:pt x="805" y="2226"/>
                  </a:lnTo>
                  <a:lnTo>
                    <a:pt x="807" y="2205"/>
                  </a:lnTo>
                  <a:lnTo>
                    <a:pt x="810" y="2184"/>
                  </a:lnTo>
                  <a:lnTo>
                    <a:pt x="809" y="2162"/>
                  </a:lnTo>
                  <a:lnTo>
                    <a:pt x="809" y="2140"/>
                  </a:lnTo>
                  <a:lnTo>
                    <a:pt x="807" y="2119"/>
                  </a:lnTo>
                  <a:lnTo>
                    <a:pt x="806" y="2100"/>
                  </a:lnTo>
                  <a:lnTo>
                    <a:pt x="817" y="2099"/>
                  </a:lnTo>
                  <a:lnTo>
                    <a:pt x="828" y="2100"/>
                  </a:lnTo>
                  <a:lnTo>
                    <a:pt x="839" y="2103"/>
                  </a:lnTo>
                  <a:lnTo>
                    <a:pt x="851" y="2106"/>
                  </a:lnTo>
                  <a:lnTo>
                    <a:pt x="861" y="2107"/>
                  </a:lnTo>
                  <a:lnTo>
                    <a:pt x="873" y="2107"/>
                  </a:lnTo>
                  <a:lnTo>
                    <a:pt x="883" y="2106"/>
                  </a:lnTo>
                  <a:lnTo>
                    <a:pt x="893" y="2103"/>
                  </a:lnTo>
                  <a:lnTo>
                    <a:pt x="894" y="2096"/>
                  </a:lnTo>
                  <a:lnTo>
                    <a:pt x="899" y="2091"/>
                  </a:lnTo>
                  <a:lnTo>
                    <a:pt x="901" y="2084"/>
                  </a:lnTo>
                  <a:lnTo>
                    <a:pt x="901" y="2078"/>
                  </a:lnTo>
                  <a:lnTo>
                    <a:pt x="890" y="2066"/>
                  </a:lnTo>
                  <a:lnTo>
                    <a:pt x="877" y="2063"/>
                  </a:lnTo>
                  <a:lnTo>
                    <a:pt x="865" y="2060"/>
                  </a:lnTo>
                  <a:lnTo>
                    <a:pt x="852" y="2059"/>
                  </a:lnTo>
                  <a:lnTo>
                    <a:pt x="841" y="2058"/>
                  </a:lnTo>
                  <a:lnTo>
                    <a:pt x="828" y="2054"/>
                  </a:lnTo>
                  <a:lnTo>
                    <a:pt x="817" y="2052"/>
                  </a:lnTo>
                  <a:lnTo>
                    <a:pt x="806" y="2047"/>
                  </a:lnTo>
                  <a:lnTo>
                    <a:pt x="796" y="2042"/>
                  </a:lnTo>
                  <a:lnTo>
                    <a:pt x="783" y="2018"/>
                  </a:lnTo>
                  <a:lnTo>
                    <a:pt x="771" y="1994"/>
                  </a:lnTo>
                  <a:lnTo>
                    <a:pt x="755" y="1971"/>
                  </a:lnTo>
                  <a:lnTo>
                    <a:pt x="738" y="1951"/>
                  </a:lnTo>
                  <a:lnTo>
                    <a:pt x="717" y="1931"/>
                  </a:lnTo>
                  <a:lnTo>
                    <a:pt x="697" y="1914"/>
                  </a:lnTo>
                  <a:lnTo>
                    <a:pt x="673" y="1900"/>
                  </a:lnTo>
                  <a:lnTo>
                    <a:pt x="649" y="1892"/>
                  </a:lnTo>
                  <a:lnTo>
                    <a:pt x="635" y="1888"/>
                  </a:lnTo>
                  <a:lnTo>
                    <a:pt x="621" y="1888"/>
                  </a:lnTo>
                  <a:lnTo>
                    <a:pt x="609" y="1890"/>
                  </a:lnTo>
                  <a:lnTo>
                    <a:pt x="597" y="1893"/>
                  </a:lnTo>
                  <a:lnTo>
                    <a:pt x="585" y="1895"/>
                  </a:lnTo>
                  <a:lnTo>
                    <a:pt x="573" y="1898"/>
                  </a:lnTo>
                  <a:lnTo>
                    <a:pt x="561" y="1899"/>
                  </a:lnTo>
                  <a:lnTo>
                    <a:pt x="549" y="1900"/>
                  </a:lnTo>
                  <a:lnTo>
                    <a:pt x="541" y="1904"/>
                  </a:lnTo>
                  <a:lnTo>
                    <a:pt x="534" y="1906"/>
                  </a:lnTo>
                  <a:lnTo>
                    <a:pt x="527" y="1907"/>
                  </a:lnTo>
                  <a:lnTo>
                    <a:pt x="521" y="1908"/>
                  </a:lnTo>
                  <a:lnTo>
                    <a:pt x="514" y="1910"/>
                  </a:lnTo>
                  <a:lnTo>
                    <a:pt x="508" y="1914"/>
                  </a:lnTo>
                  <a:lnTo>
                    <a:pt x="505" y="1920"/>
                  </a:lnTo>
                  <a:lnTo>
                    <a:pt x="503" y="1931"/>
                  </a:lnTo>
                  <a:lnTo>
                    <a:pt x="503" y="1937"/>
                  </a:lnTo>
                  <a:lnTo>
                    <a:pt x="503" y="1943"/>
                  </a:lnTo>
                  <a:lnTo>
                    <a:pt x="500" y="1948"/>
                  </a:lnTo>
                  <a:lnTo>
                    <a:pt x="498" y="1954"/>
                  </a:lnTo>
                  <a:lnTo>
                    <a:pt x="491" y="1964"/>
                  </a:lnTo>
                  <a:lnTo>
                    <a:pt x="487" y="1976"/>
                  </a:lnTo>
                  <a:lnTo>
                    <a:pt x="479" y="2017"/>
                  </a:lnTo>
                  <a:lnTo>
                    <a:pt x="473" y="2058"/>
                  </a:lnTo>
                  <a:lnTo>
                    <a:pt x="466" y="2099"/>
                  </a:lnTo>
                  <a:lnTo>
                    <a:pt x="459" y="2142"/>
                  </a:lnTo>
                  <a:lnTo>
                    <a:pt x="450" y="2182"/>
                  </a:lnTo>
                  <a:lnTo>
                    <a:pt x="442" y="2222"/>
                  </a:lnTo>
                  <a:lnTo>
                    <a:pt x="430" y="2262"/>
                  </a:lnTo>
                  <a:lnTo>
                    <a:pt x="420" y="2302"/>
                  </a:lnTo>
                  <a:lnTo>
                    <a:pt x="405" y="2288"/>
                  </a:lnTo>
                  <a:lnTo>
                    <a:pt x="395" y="2271"/>
                  </a:lnTo>
                  <a:lnTo>
                    <a:pt x="385" y="2250"/>
                  </a:lnTo>
                  <a:lnTo>
                    <a:pt x="377" y="2230"/>
                  </a:lnTo>
                  <a:lnTo>
                    <a:pt x="366" y="2208"/>
                  </a:lnTo>
                  <a:lnTo>
                    <a:pt x="356" y="2188"/>
                  </a:lnTo>
                  <a:lnTo>
                    <a:pt x="342" y="2168"/>
                  </a:lnTo>
                  <a:lnTo>
                    <a:pt x="326" y="2152"/>
                  </a:lnTo>
                  <a:lnTo>
                    <a:pt x="268" y="2113"/>
                  </a:lnTo>
                  <a:lnTo>
                    <a:pt x="214" y="2070"/>
                  </a:lnTo>
                  <a:lnTo>
                    <a:pt x="163" y="2020"/>
                  </a:lnTo>
                  <a:lnTo>
                    <a:pt x="118" y="1965"/>
                  </a:lnTo>
                  <a:lnTo>
                    <a:pt x="78" y="1905"/>
                  </a:lnTo>
                  <a:lnTo>
                    <a:pt x="46" y="1841"/>
                  </a:lnTo>
                  <a:lnTo>
                    <a:pt x="22" y="1773"/>
                  </a:lnTo>
                  <a:lnTo>
                    <a:pt x="9" y="1703"/>
                  </a:lnTo>
                  <a:lnTo>
                    <a:pt x="0" y="1599"/>
                  </a:lnTo>
                  <a:lnTo>
                    <a:pt x="8" y="1499"/>
                  </a:lnTo>
                  <a:lnTo>
                    <a:pt x="28" y="1401"/>
                  </a:lnTo>
                  <a:lnTo>
                    <a:pt x="61" y="1309"/>
                  </a:lnTo>
                  <a:lnTo>
                    <a:pt x="102" y="1219"/>
                  </a:lnTo>
                  <a:lnTo>
                    <a:pt x="153" y="1135"/>
                  </a:lnTo>
                  <a:lnTo>
                    <a:pt x="209" y="1053"/>
                  </a:lnTo>
                  <a:lnTo>
                    <a:pt x="269" y="978"/>
                  </a:lnTo>
                  <a:lnTo>
                    <a:pt x="288" y="949"/>
                  </a:lnTo>
                  <a:lnTo>
                    <a:pt x="304" y="919"/>
                  </a:lnTo>
                  <a:lnTo>
                    <a:pt x="315" y="886"/>
                  </a:lnTo>
                  <a:lnTo>
                    <a:pt x="326" y="854"/>
                  </a:lnTo>
                  <a:lnTo>
                    <a:pt x="334" y="820"/>
                  </a:lnTo>
                  <a:lnTo>
                    <a:pt x="345" y="786"/>
                  </a:lnTo>
                  <a:lnTo>
                    <a:pt x="355" y="752"/>
                  </a:lnTo>
                  <a:lnTo>
                    <a:pt x="369" y="720"/>
                  </a:lnTo>
                  <a:lnTo>
                    <a:pt x="383" y="672"/>
                  </a:lnTo>
                  <a:lnTo>
                    <a:pt x="403" y="626"/>
                  </a:lnTo>
                  <a:lnTo>
                    <a:pt x="423" y="579"/>
                  </a:lnTo>
                  <a:lnTo>
                    <a:pt x="447" y="535"/>
                  </a:lnTo>
                  <a:lnTo>
                    <a:pt x="474" y="490"/>
                  </a:lnTo>
                  <a:lnTo>
                    <a:pt x="505" y="448"/>
                  </a:lnTo>
                  <a:lnTo>
                    <a:pt x="538" y="407"/>
                  </a:lnTo>
                  <a:lnTo>
                    <a:pt x="575" y="369"/>
                  </a:lnTo>
                  <a:lnTo>
                    <a:pt x="577" y="362"/>
                  </a:lnTo>
                  <a:lnTo>
                    <a:pt x="578" y="355"/>
                  </a:lnTo>
                  <a:lnTo>
                    <a:pt x="577" y="347"/>
                  </a:lnTo>
                  <a:lnTo>
                    <a:pt x="579" y="341"/>
                  </a:lnTo>
                  <a:lnTo>
                    <a:pt x="591" y="336"/>
                  </a:lnTo>
                  <a:lnTo>
                    <a:pt x="604" y="333"/>
                  </a:lnTo>
                  <a:lnTo>
                    <a:pt x="615" y="328"/>
                  </a:lnTo>
                  <a:lnTo>
                    <a:pt x="628" y="323"/>
                  </a:lnTo>
                  <a:lnTo>
                    <a:pt x="639" y="317"/>
                  </a:lnTo>
                  <a:lnTo>
                    <a:pt x="652" y="313"/>
                  </a:lnTo>
                  <a:lnTo>
                    <a:pt x="666" y="307"/>
                  </a:lnTo>
                  <a:lnTo>
                    <a:pt x="681" y="302"/>
                  </a:lnTo>
                  <a:lnTo>
                    <a:pt x="701" y="297"/>
                  </a:lnTo>
                  <a:lnTo>
                    <a:pt x="723" y="294"/>
                  </a:lnTo>
                  <a:lnTo>
                    <a:pt x="745" y="289"/>
                  </a:lnTo>
                  <a:lnTo>
                    <a:pt x="767" y="285"/>
                  </a:lnTo>
                  <a:lnTo>
                    <a:pt x="789" y="282"/>
                  </a:lnTo>
                  <a:lnTo>
                    <a:pt x="812" y="280"/>
                  </a:lnTo>
                  <a:lnTo>
                    <a:pt x="835" y="277"/>
                  </a:lnTo>
                  <a:lnTo>
                    <a:pt x="858" y="277"/>
                  </a:lnTo>
                  <a:lnTo>
                    <a:pt x="951" y="263"/>
                  </a:lnTo>
                  <a:lnTo>
                    <a:pt x="1045" y="247"/>
                  </a:lnTo>
                  <a:lnTo>
                    <a:pt x="1139" y="225"/>
                  </a:lnTo>
                  <a:lnTo>
                    <a:pt x="1233" y="204"/>
                  </a:lnTo>
                  <a:lnTo>
                    <a:pt x="1324" y="178"/>
                  </a:lnTo>
                  <a:lnTo>
                    <a:pt x="1416" y="152"/>
                  </a:lnTo>
                  <a:lnTo>
                    <a:pt x="1507" y="123"/>
                  </a:lnTo>
                  <a:lnTo>
                    <a:pt x="1597" y="95"/>
                  </a:lnTo>
                  <a:lnTo>
                    <a:pt x="1623" y="83"/>
                  </a:lnTo>
                  <a:lnTo>
                    <a:pt x="1651" y="72"/>
                  </a:lnTo>
                  <a:lnTo>
                    <a:pt x="1679" y="62"/>
                  </a:lnTo>
                  <a:lnTo>
                    <a:pt x="1708" y="51"/>
                  </a:lnTo>
                  <a:lnTo>
                    <a:pt x="1735" y="39"/>
                  </a:lnTo>
                  <a:lnTo>
                    <a:pt x="1763" y="27"/>
                  </a:lnTo>
                  <a:lnTo>
                    <a:pt x="1790" y="13"/>
                  </a:lnTo>
                  <a:lnTo>
                    <a:pt x="1818" y="0"/>
                  </a:lnTo>
                  <a:close/>
                </a:path>
              </a:pathLst>
            </a:custGeom>
            <a:solidFill>
              <a:srgbClr val="FFD6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710" name="Freeform 14"/>
            <p:cNvSpPr>
              <a:spLocks/>
            </p:cNvSpPr>
            <p:nvPr/>
          </p:nvSpPr>
          <p:spPr bwMode="auto">
            <a:xfrm>
              <a:off x="4219" y="3130"/>
              <a:ext cx="102" cy="85"/>
            </a:xfrm>
            <a:custGeom>
              <a:avLst/>
              <a:gdLst>
                <a:gd name="T0" fmla="*/ 380 w 408"/>
                <a:gd name="T1" fmla="*/ 208 h 422"/>
                <a:gd name="T2" fmla="*/ 398 w 408"/>
                <a:gd name="T3" fmla="*/ 266 h 422"/>
                <a:gd name="T4" fmla="*/ 407 w 408"/>
                <a:gd name="T5" fmla="*/ 328 h 422"/>
                <a:gd name="T6" fmla="*/ 406 w 408"/>
                <a:gd name="T7" fmla="*/ 389 h 422"/>
                <a:gd name="T8" fmla="*/ 402 w 408"/>
                <a:gd name="T9" fmla="*/ 422 h 422"/>
                <a:gd name="T10" fmla="*/ 383 w 408"/>
                <a:gd name="T11" fmla="*/ 364 h 422"/>
                <a:gd name="T12" fmla="*/ 371 w 408"/>
                <a:gd name="T13" fmla="*/ 304 h 422"/>
                <a:gd name="T14" fmla="*/ 358 w 408"/>
                <a:gd name="T15" fmla="*/ 242 h 422"/>
                <a:gd name="T16" fmla="*/ 336 w 408"/>
                <a:gd name="T17" fmla="*/ 188 h 422"/>
                <a:gd name="T18" fmla="*/ 316 w 408"/>
                <a:gd name="T19" fmla="*/ 151 h 422"/>
                <a:gd name="T20" fmla="*/ 300 w 408"/>
                <a:gd name="T21" fmla="*/ 112 h 422"/>
                <a:gd name="T22" fmla="*/ 281 w 408"/>
                <a:gd name="T23" fmla="*/ 75 h 422"/>
                <a:gd name="T24" fmla="*/ 255 w 408"/>
                <a:gd name="T25" fmla="*/ 47 h 422"/>
                <a:gd name="T26" fmla="*/ 222 w 408"/>
                <a:gd name="T27" fmla="*/ 42 h 422"/>
                <a:gd name="T28" fmla="*/ 188 w 408"/>
                <a:gd name="T29" fmla="*/ 52 h 422"/>
                <a:gd name="T30" fmla="*/ 155 w 408"/>
                <a:gd name="T31" fmla="*/ 68 h 422"/>
                <a:gd name="T32" fmla="*/ 126 w 408"/>
                <a:gd name="T33" fmla="*/ 89 h 422"/>
                <a:gd name="T34" fmla="*/ 103 w 408"/>
                <a:gd name="T35" fmla="*/ 116 h 422"/>
                <a:gd name="T36" fmla="*/ 80 w 408"/>
                <a:gd name="T37" fmla="*/ 144 h 422"/>
                <a:gd name="T38" fmla="*/ 57 w 408"/>
                <a:gd name="T39" fmla="*/ 172 h 422"/>
                <a:gd name="T40" fmla="*/ 42 w 408"/>
                <a:gd name="T41" fmla="*/ 202 h 422"/>
                <a:gd name="T42" fmla="*/ 25 w 408"/>
                <a:gd name="T43" fmla="*/ 211 h 422"/>
                <a:gd name="T44" fmla="*/ 16 w 408"/>
                <a:gd name="T45" fmla="*/ 213 h 422"/>
                <a:gd name="T46" fmla="*/ 4 w 408"/>
                <a:gd name="T47" fmla="*/ 211 h 422"/>
                <a:gd name="T48" fmla="*/ 2 w 408"/>
                <a:gd name="T49" fmla="*/ 191 h 422"/>
                <a:gd name="T50" fmla="*/ 10 w 408"/>
                <a:gd name="T51" fmla="*/ 169 h 422"/>
                <a:gd name="T52" fmla="*/ 51 w 408"/>
                <a:gd name="T53" fmla="*/ 112 h 422"/>
                <a:gd name="T54" fmla="*/ 100 w 408"/>
                <a:gd name="T55" fmla="*/ 60 h 422"/>
                <a:gd name="T56" fmla="*/ 156 w 408"/>
                <a:gd name="T57" fmla="*/ 20 h 422"/>
                <a:gd name="T58" fmla="*/ 225 w 408"/>
                <a:gd name="T59" fmla="*/ 0 h 422"/>
                <a:gd name="T60" fmla="*/ 280 w 408"/>
                <a:gd name="T61" fmla="*/ 23 h 422"/>
                <a:gd name="T62" fmla="*/ 321 w 408"/>
                <a:gd name="T63" fmla="*/ 69 h 422"/>
                <a:gd name="T64" fmla="*/ 348 w 408"/>
                <a:gd name="T65" fmla="*/ 126 h 422"/>
                <a:gd name="T66" fmla="*/ 370 w 408"/>
                <a:gd name="T67" fmla="*/ 18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8" h="422">
                  <a:moveTo>
                    <a:pt x="370" y="182"/>
                  </a:moveTo>
                  <a:lnTo>
                    <a:pt x="380" y="208"/>
                  </a:lnTo>
                  <a:lnTo>
                    <a:pt x="391" y="237"/>
                  </a:lnTo>
                  <a:lnTo>
                    <a:pt x="398" y="266"/>
                  </a:lnTo>
                  <a:lnTo>
                    <a:pt x="404" y="298"/>
                  </a:lnTo>
                  <a:lnTo>
                    <a:pt x="407" y="328"/>
                  </a:lnTo>
                  <a:lnTo>
                    <a:pt x="408" y="359"/>
                  </a:lnTo>
                  <a:lnTo>
                    <a:pt x="406" y="389"/>
                  </a:lnTo>
                  <a:lnTo>
                    <a:pt x="402" y="418"/>
                  </a:lnTo>
                  <a:lnTo>
                    <a:pt x="402" y="422"/>
                  </a:lnTo>
                  <a:lnTo>
                    <a:pt x="391" y="392"/>
                  </a:lnTo>
                  <a:lnTo>
                    <a:pt x="383" y="364"/>
                  </a:lnTo>
                  <a:lnTo>
                    <a:pt x="376" y="333"/>
                  </a:lnTo>
                  <a:lnTo>
                    <a:pt x="371" y="304"/>
                  </a:lnTo>
                  <a:lnTo>
                    <a:pt x="364" y="272"/>
                  </a:lnTo>
                  <a:lnTo>
                    <a:pt x="358" y="242"/>
                  </a:lnTo>
                  <a:lnTo>
                    <a:pt x="347" y="214"/>
                  </a:lnTo>
                  <a:lnTo>
                    <a:pt x="336" y="188"/>
                  </a:lnTo>
                  <a:lnTo>
                    <a:pt x="324" y="169"/>
                  </a:lnTo>
                  <a:lnTo>
                    <a:pt x="316" y="151"/>
                  </a:lnTo>
                  <a:lnTo>
                    <a:pt x="307" y="131"/>
                  </a:lnTo>
                  <a:lnTo>
                    <a:pt x="300" y="112"/>
                  </a:lnTo>
                  <a:lnTo>
                    <a:pt x="290" y="93"/>
                  </a:lnTo>
                  <a:lnTo>
                    <a:pt x="281" y="75"/>
                  </a:lnTo>
                  <a:lnTo>
                    <a:pt x="268" y="60"/>
                  </a:lnTo>
                  <a:lnTo>
                    <a:pt x="255" y="47"/>
                  </a:lnTo>
                  <a:lnTo>
                    <a:pt x="238" y="42"/>
                  </a:lnTo>
                  <a:lnTo>
                    <a:pt x="222" y="42"/>
                  </a:lnTo>
                  <a:lnTo>
                    <a:pt x="204" y="45"/>
                  </a:lnTo>
                  <a:lnTo>
                    <a:pt x="188" y="52"/>
                  </a:lnTo>
                  <a:lnTo>
                    <a:pt x="171" y="59"/>
                  </a:lnTo>
                  <a:lnTo>
                    <a:pt x="155" y="68"/>
                  </a:lnTo>
                  <a:lnTo>
                    <a:pt x="139" y="79"/>
                  </a:lnTo>
                  <a:lnTo>
                    <a:pt x="126" y="89"/>
                  </a:lnTo>
                  <a:lnTo>
                    <a:pt x="114" y="102"/>
                  </a:lnTo>
                  <a:lnTo>
                    <a:pt x="103" y="116"/>
                  </a:lnTo>
                  <a:lnTo>
                    <a:pt x="90" y="129"/>
                  </a:lnTo>
                  <a:lnTo>
                    <a:pt x="80" y="144"/>
                  </a:lnTo>
                  <a:lnTo>
                    <a:pt x="67" y="158"/>
                  </a:lnTo>
                  <a:lnTo>
                    <a:pt x="57" y="172"/>
                  </a:lnTo>
                  <a:lnTo>
                    <a:pt x="48" y="186"/>
                  </a:lnTo>
                  <a:lnTo>
                    <a:pt x="42" y="202"/>
                  </a:lnTo>
                  <a:lnTo>
                    <a:pt x="33" y="206"/>
                  </a:lnTo>
                  <a:lnTo>
                    <a:pt x="25" y="211"/>
                  </a:lnTo>
                  <a:lnTo>
                    <a:pt x="20" y="212"/>
                  </a:lnTo>
                  <a:lnTo>
                    <a:pt x="16" y="213"/>
                  </a:lnTo>
                  <a:lnTo>
                    <a:pt x="10" y="212"/>
                  </a:lnTo>
                  <a:lnTo>
                    <a:pt x="4" y="211"/>
                  </a:lnTo>
                  <a:lnTo>
                    <a:pt x="0" y="200"/>
                  </a:lnTo>
                  <a:lnTo>
                    <a:pt x="2" y="191"/>
                  </a:lnTo>
                  <a:lnTo>
                    <a:pt x="6" y="179"/>
                  </a:lnTo>
                  <a:lnTo>
                    <a:pt x="10" y="169"/>
                  </a:lnTo>
                  <a:lnTo>
                    <a:pt x="30" y="140"/>
                  </a:lnTo>
                  <a:lnTo>
                    <a:pt x="51" y="112"/>
                  </a:lnTo>
                  <a:lnTo>
                    <a:pt x="74" y="83"/>
                  </a:lnTo>
                  <a:lnTo>
                    <a:pt x="100" y="60"/>
                  </a:lnTo>
                  <a:lnTo>
                    <a:pt x="127" y="38"/>
                  </a:lnTo>
                  <a:lnTo>
                    <a:pt x="156" y="20"/>
                  </a:lnTo>
                  <a:lnTo>
                    <a:pt x="188" y="6"/>
                  </a:lnTo>
                  <a:lnTo>
                    <a:pt x="225" y="0"/>
                  </a:lnTo>
                  <a:lnTo>
                    <a:pt x="255" y="7"/>
                  </a:lnTo>
                  <a:lnTo>
                    <a:pt x="280" y="23"/>
                  </a:lnTo>
                  <a:lnTo>
                    <a:pt x="302" y="43"/>
                  </a:lnTo>
                  <a:lnTo>
                    <a:pt x="321" y="69"/>
                  </a:lnTo>
                  <a:lnTo>
                    <a:pt x="335" y="96"/>
                  </a:lnTo>
                  <a:lnTo>
                    <a:pt x="348" y="126"/>
                  </a:lnTo>
                  <a:lnTo>
                    <a:pt x="359" y="154"/>
                  </a:lnTo>
                  <a:lnTo>
                    <a:pt x="370" y="1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711" name="Freeform 15"/>
            <p:cNvSpPr>
              <a:spLocks/>
            </p:cNvSpPr>
            <p:nvPr/>
          </p:nvSpPr>
          <p:spPr bwMode="auto">
            <a:xfrm>
              <a:off x="3966" y="3190"/>
              <a:ext cx="196" cy="364"/>
            </a:xfrm>
            <a:custGeom>
              <a:avLst/>
              <a:gdLst>
                <a:gd name="T0" fmla="*/ 680 w 787"/>
                <a:gd name="T1" fmla="*/ 89 h 1820"/>
                <a:gd name="T2" fmla="*/ 657 w 787"/>
                <a:gd name="T3" fmla="*/ 170 h 1820"/>
                <a:gd name="T4" fmla="*/ 631 w 787"/>
                <a:gd name="T5" fmla="*/ 249 h 1820"/>
                <a:gd name="T6" fmla="*/ 598 w 787"/>
                <a:gd name="T7" fmla="*/ 349 h 1820"/>
                <a:gd name="T8" fmla="*/ 543 w 787"/>
                <a:gd name="T9" fmla="*/ 455 h 1820"/>
                <a:gd name="T10" fmla="*/ 427 w 787"/>
                <a:gd name="T11" fmla="*/ 554 h 1820"/>
                <a:gd name="T12" fmla="*/ 313 w 787"/>
                <a:gd name="T13" fmla="*/ 602 h 1820"/>
                <a:gd name="T14" fmla="*/ 240 w 787"/>
                <a:gd name="T15" fmla="*/ 629 h 1820"/>
                <a:gd name="T16" fmla="*/ 129 w 787"/>
                <a:gd name="T17" fmla="*/ 663 h 1820"/>
                <a:gd name="T18" fmla="*/ 62 w 787"/>
                <a:gd name="T19" fmla="*/ 772 h 1820"/>
                <a:gd name="T20" fmla="*/ 91 w 787"/>
                <a:gd name="T21" fmla="*/ 937 h 1820"/>
                <a:gd name="T22" fmla="*/ 144 w 787"/>
                <a:gd name="T23" fmla="*/ 1009 h 1820"/>
                <a:gd name="T24" fmla="*/ 161 w 787"/>
                <a:gd name="T25" fmla="*/ 1037 h 1820"/>
                <a:gd name="T26" fmla="*/ 129 w 787"/>
                <a:gd name="T27" fmla="*/ 1091 h 1820"/>
                <a:gd name="T28" fmla="*/ 96 w 787"/>
                <a:gd name="T29" fmla="*/ 1185 h 1820"/>
                <a:gd name="T30" fmla="*/ 55 w 787"/>
                <a:gd name="T31" fmla="*/ 1341 h 1820"/>
                <a:gd name="T32" fmla="*/ 384 w 787"/>
                <a:gd name="T33" fmla="*/ 1403 h 1820"/>
                <a:gd name="T34" fmla="*/ 718 w 787"/>
                <a:gd name="T35" fmla="*/ 1590 h 1820"/>
                <a:gd name="T36" fmla="*/ 743 w 787"/>
                <a:gd name="T37" fmla="*/ 1448 h 1820"/>
                <a:gd name="T38" fmla="*/ 741 w 787"/>
                <a:gd name="T39" fmla="*/ 1350 h 1820"/>
                <a:gd name="T40" fmla="*/ 773 w 787"/>
                <a:gd name="T41" fmla="*/ 1397 h 1820"/>
                <a:gd name="T42" fmla="*/ 785 w 787"/>
                <a:gd name="T43" fmla="*/ 1483 h 1820"/>
                <a:gd name="T44" fmla="*/ 774 w 787"/>
                <a:gd name="T45" fmla="*/ 1692 h 1820"/>
                <a:gd name="T46" fmla="*/ 718 w 787"/>
                <a:gd name="T47" fmla="*/ 1818 h 1820"/>
                <a:gd name="T48" fmla="*/ 711 w 787"/>
                <a:gd name="T49" fmla="*/ 1769 h 1820"/>
                <a:gd name="T50" fmla="*/ 720 w 787"/>
                <a:gd name="T51" fmla="*/ 1674 h 1820"/>
                <a:gd name="T52" fmla="*/ 564 w 787"/>
                <a:gd name="T53" fmla="*/ 1529 h 1820"/>
                <a:gd name="T54" fmla="*/ 288 w 787"/>
                <a:gd name="T55" fmla="*/ 1420 h 1820"/>
                <a:gd name="T56" fmla="*/ 173 w 787"/>
                <a:gd name="T57" fmla="*/ 1407 h 1820"/>
                <a:gd name="T58" fmla="*/ 86 w 787"/>
                <a:gd name="T59" fmla="*/ 1416 h 1820"/>
                <a:gd name="T60" fmla="*/ 30 w 787"/>
                <a:gd name="T61" fmla="*/ 1424 h 1820"/>
                <a:gd name="T62" fmla="*/ 4 w 787"/>
                <a:gd name="T63" fmla="*/ 1402 h 1820"/>
                <a:gd name="T64" fmla="*/ 0 w 787"/>
                <a:gd name="T65" fmla="*/ 1377 h 1820"/>
                <a:gd name="T66" fmla="*/ 43 w 787"/>
                <a:gd name="T67" fmla="*/ 1179 h 1820"/>
                <a:gd name="T68" fmla="*/ 68 w 787"/>
                <a:gd name="T69" fmla="*/ 999 h 1820"/>
                <a:gd name="T70" fmla="*/ 9 w 787"/>
                <a:gd name="T71" fmla="*/ 762 h 1820"/>
                <a:gd name="T72" fmla="*/ 48 w 787"/>
                <a:gd name="T73" fmla="*/ 639 h 1820"/>
                <a:gd name="T74" fmla="*/ 95 w 787"/>
                <a:gd name="T75" fmla="*/ 613 h 1820"/>
                <a:gd name="T76" fmla="*/ 296 w 787"/>
                <a:gd name="T77" fmla="*/ 566 h 1820"/>
                <a:gd name="T78" fmla="*/ 358 w 787"/>
                <a:gd name="T79" fmla="*/ 523 h 1820"/>
                <a:gd name="T80" fmla="*/ 232 w 787"/>
                <a:gd name="T81" fmla="*/ 513 h 1820"/>
                <a:gd name="T82" fmla="*/ 135 w 787"/>
                <a:gd name="T83" fmla="*/ 367 h 1820"/>
                <a:gd name="T84" fmla="*/ 150 w 787"/>
                <a:gd name="T85" fmla="*/ 192 h 1820"/>
                <a:gd name="T86" fmla="*/ 193 w 787"/>
                <a:gd name="T87" fmla="*/ 103 h 1820"/>
                <a:gd name="T88" fmla="*/ 166 w 787"/>
                <a:gd name="T89" fmla="*/ 72 h 1820"/>
                <a:gd name="T90" fmla="*/ 103 w 787"/>
                <a:gd name="T91" fmla="*/ 117 h 1820"/>
                <a:gd name="T92" fmla="*/ 70 w 787"/>
                <a:gd name="T93" fmla="*/ 82 h 1820"/>
                <a:gd name="T94" fmla="*/ 168 w 787"/>
                <a:gd name="T95" fmla="*/ 25 h 1820"/>
                <a:gd name="T96" fmla="*/ 272 w 787"/>
                <a:gd name="T97" fmla="*/ 31 h 1820"/>
                <a:gd name="T98" fmla="*/ 351 w 787"/>
                <a:gd name="T99" fmla="*/ 58 h 1820"/>
                <a:gd name="T100" fmla="*/ 423 w 787"/>
                <a:gd name="T101" fmla="*/ 86 h 1820"/>
                <a:gd name="T102" fmla="*/ 501 w 787"/>
                <a:gd name="T103" fmla="*/ 103 h 1820"/>
                <a:gd name="T104" fmla="*/ 599 w 787"/>
                <a:gd name="T105" fmla="*/ 92 h 1820"/>
                <a:gd name="T106" fmla="*/ 647 w 787"/>
                <a:gd name="T107" fmla="*/ 58 h 1820"/>
                <a:gd name="T108" fmla="*/ 656 w 787"/>
                <a:gd name="T109" fmla="*/ 4 h 1820"/>
                <a:gd name="T110" fmla="*/ 691 w 787"/>
                <a:gd name="T111" fmla="*/ 13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7" h="1820">
                  <a:moveTo>
                    <a:pt x="694" y="20"/>
                  </a:moveTo>
                  <a:lnTo>
                    <a:pt x="691" y="37"/>
                  </a:lnTo>
                  <a:lnTo>
                    <a:pt x="688" y="55"/>
                  </a:lnTo>
                  <a:lnTo>
                    <a:pt x="684" y="71"/>
                  </a:lnTo>
                  <a:lnTo>
                    <a:pt x="680" y="89"/>
                  </a:lnTo>
                  <a:lnTo>
                    <a:pt x="675" y="104"/>
                  </a:lnTo>
                  <a:lnTo>
                    <a:pt x="670" y="121"/>
                  </a:lnTo>
                  <a:lnTo>
                    <a:pt x="667" y="138"/>
                  </a:lnTo>
                  <a:lnTo>
                    <a:pt x="664" y="156"/>
                  </a:lnTo>
                  <a:lnTo>
                    <a:pt x="657" y="170"/>
                  </a:lnTo>
                  <a:lnTo>
                    <a:pt x="652" y="185"/>
                  </a:lnTo>
                  <a:lnTo>
                    <a:pt x="646" y="201"/>
                  </a:lnTo>
                  <a:lnTo>
                    <a:pt x="641" y="217"/>
                  </a:lnTo>
                  <a:lnTo>
                    <a:pt x="636" y="232"/>
                  </a:lnTo>
                  <a:lnTo>
                    <a:pt x="631" y="249"/>
                  </a:lnTo>
                  <a:lnTo>
                    <a:pt x="625" y="264"/>
                  </a:lnTo>
                  <a:lnTo>
                    <a:pt x="621" y="281"/>
                  </a:lnTo>
                  <a:lnTo>
                    <a:pt x="614" y="304"/>
                  </a:lnTo>
                  <a:lnTo>
                    <a:pt x="608" y="328"/>
                  </a:lnTo>
                  <a:lnTo>
                    <a:pt x="598" y="349"/>
                  </a:lnTo>
                  <a:lnTo>
                    <a:pt x="589" y="371"/>
                  </a:lnTo>
                  <a:lnTo>
                    <a:pt x="576" y="391"/>
                  </a:lnTo>
                  <a:lnTo>
                    <a:pt x="566" y="411"/>
                  </a:lnTo>
                  <a:lnTo>
                    <a:pt x="553" y="433"/>
                  </a:lnTo>
                  <a:lnTo>
                    <a:pt x="543" y="455"/>
                  </a:lnTo>
                  <a:lnTo>
                    <a:pt x="523" y="481"/>
                  </a:lnTo>
                  <a:lnTo>
                    <a:pt x="501" y="503"/>
                  </a:lnTo>
                  <a:lnTo>
                    <a:pt x="477" y="522"/>
                  </a:lnTo>
                  <a:lnTo>
                    <a:pt x="453" y="540"/>
                  </a:lnTo>
                  <a:lnTo>
                    <a:pt x="427" y="554"/>
                  </a:lnTo>
                  <a:lnTo>
                    <a:pt x="399" y="567"/>
                  </a:lnTo>
                  <a:lnTo>
                    <a:pt x="371" y="577"/>
                  </a:lnTo>
                  <a:lnTo>
                    <a:pt x="342" y="588"/>
                  </a:lnTo>
                  <a:lnTo>
                    <a:pt x="327" y="595"/>
                  </a:lnTo>
                  <a:lnTo>
                    <a:pt x="313" y="602"/>
                  </a:lnTo>
                  <a:lnTo>
                    <a:pt x="299" y="608"/>
                  </a:lnTo>
                  <a:lnTo>
                    <a:pt x="285" y="614"/>
                  </a:lnTo>
                  <a:lnTo>
                    <a:pt x="269" y="618"/>
                  </a:lnTo>
                  <a:lnTo>
                    <a:pt x="255" y="623"/>
                  </a:lnTo>
                  <a:lnTo>
                    <a:pt x="240" y="629"/>
                  </a:lnTo>
                  <a:lnTo>
                    <a:pt x="227" y="638"/>
                  </a:lnTo>
                  <a:lnTo>
                    <a:pt x="203" y="642"/>
                  </a:lnTo>
                  <a:lnTo>
                    <a:pt x="177" y="647"/>
                  </a:lnTo>
                  <a:lnTo>
                    <a:pt x="152" y="654"/>
                  </a:lnTo>
                  <a:lnTo>
                    <a:pt x="129" y="663"/>
                  </a:lnTo>
                  <a:lnTo>
                    <a:pt x="108" y="674"/>
                  </a:lnTo>
                  <a:lnTo>
                    <a:pt x="91" y="691"/>
                  </a:lnTo>
                  <a:lnTo>
                    <a:pt x="77" y="711"/>
                  </a:lnTo>
                  <a:lnTo>
                    <a:pt x="70" y="738"/>
                  </a:lnTo>
                  <a:lnTo>
                    <a:pt x="62" y="772"/>
                  </a:lnTo>
                  <a:lnTo>
                    <a:pt x="61" y="807"/>
                  </a:lnTo>
                  <a:lnTo>
                    <a:pt x="62" y="840"/>
                  </a:lnTo>
                  <a:lnTo>
                    <a:pt x="69" y="874"/>
                  </a:lnTo>
                  <a:lnTo>
                    <a:pt x="78" y="905"/>
                  </a:lnTo>
                  <a:lnTo>
                    <a:pt x="91" y="937"/>
                  </a:lnTo>
                  <a:lnTo>
                    <a:pt x="107" y="966"/>
                  </a:lnTo>
                  <a:lnTo>
                    <a:pt x="127" y="996"/>
                  </a:lnTo>
                  <a:lnTo>
                    <a:pt x="132" y="1000"/>
                  </a:lnTo>
                  <a:lnTo>
                    <a:pt x="137" y="1005"/>
                  </a:lnTo>
                  <a:lnTo>
                    <a:pt x="144" y="1009"/>
                  </a:lnTo>
                  <a:lnTo>
                    <a:pt x="151" y="1012"/>
                  </a:lnTo>
                  <a:lnTo>
                    <a:pt x="155" y="1016"/>
                  </a:lnTo>
                  <a:lnTo>
                    <a:pt x="159" y="1020"/>
                  </a:lnTo>
                  <a:lnTo>
                    <a:pt x="161" y="1026"/>
                  </a:lnTo>
                  <a:lnTo>
                    <a:pt x="161" y="1037"/>
                  </a:lnTo>
                  <a:lnTo>
                    <a:pt x="152" y="1045"/>
                  </a:lnTo>
                  <a:lnTo>
                    <a:pt x="145" y="1057"/>
                  </a:lnTo>
                  <a:lnTo>
                    <a:pt x="140" y="1067"/>
                  </a:lnTo>
                  <a:lnTo>
                    <a:pt x="135" y="1080"/>
                  </a:lnTo>
                  <a:lnTo>
                    <a:pt x="129" y="1091"/>
                  </a:lnTo>
                  <a:lnTo>
                    <a:pt x="125" y="1104"/>
                  </a:lnTo>
                  <a:lnTo>
                    <a:pt x="120" y="1116"/>
                  </a:lnTo>
                  <a:lnTo>
                    <a:pt x="116" y="1129"/>
                  </a:lnTo>
                  <a:lnTo>
                    <a:pt x="105" y="1156"/>
                  </a:lnTo>
                  <a:lnTo>
                    <a:pt x="96" y="1185"/>
                  </a:lnTo>
                  <a:lnTo>
                    <a:pt x="87" y="1215"/>
                  </a:lnTo>
                  <a:lnTo>
                    <a:pt x="79" y="1246"/>
                  </a:lnTo>
                  <a:lnTo>
                    <a:pt x="70" y="1277"/>
                  </a:lnTo>
                  <a:lnTo>
                    <a:pt x="62" y="1309"/>
                  </a:lnTo>
                  <a:lnTo>
                    <a:pt x="55" y="1341"/>
                  </a:lnTo>
                  <a:lnTo>
                    <a:pt x="49" y="1372"/>
                  </a:lnTo>
                  <a:lnTo>
                    <a:pt x="134" y="1364"/>
                  </a:lnTo>
                  <a:lnTo>
                    <a:pt x="219" y="1367"/>
                  </a:lnTo>
                  <a:lnTo>
                    <a:pt x="301" y="1380"/>
                  </a:lnTo>
                  <a:lnTo>
                    <a:pt x="384" y="1403"/>
                  </a:lnTo>
                  <a:lnTo>
                    <a:pt x="463" y="1433"/>
                  </a:lnTo>
                  <a:lnTo>
                    <a:pt x="542" y="1470"/>
                  </a:lnTo>
                  <a:lnTo>
                    <a:pt x="616" y="1514"/>
                  </a:lnTo>
                  <a:lnTo>
                    <a:pt x="688" y="1563"/>
                  </a:lnTo>
                  <a:lnTo>
                    <a:pt x="718" y="1590"/>
                  </a:lnTo>
                  <a:lnTo>
                    <a:pt x="728" y="1563"/>
                  </a:lnTo>
                  <a:lnTo>
                    <a:pt x="736" y="1536"/>
                  </a:lnTo>
                  <a:lnTo>
                    <a:pt x="741" y="1507"/>
                  </a:lnTo>
                  <a:lnTo>
                    <a:pt x="744" y="1478"/>
                  </a:lnTo>
                  <a:lnTo>
                    <a:pt x="743" y="1448"/>
                  </a:lnTo>
                  <a:lnTo>
                    <a:pt x="741" y="1420"/>
                  </a:lnTo>
                  <a:lnTo>
                    <a:pt x="737" y="1389"/>
                  </a:lnTo>
                  <a:lnTo>
                    <a:pt x="732" y="1361"/>
                  </a:lnTo>
                  <a:lnTo>
                    <a:pt x="734" y="1354"/>
                  </a:lnTo>
                  <a:lnTo>
                    <a:pt x="741" y="1350"/>
                  </a:lnTo>
                  <a:lnTo>
                    <a:pt x="748" y="1348"/>
                  </a:lnTo>
                  <a:lnTo>
                    <a:pt x="756" y="1352"/>
                  </a:lnTo>
                  <a:lnTo>
                    <a:pt x="764" y="1365"/>
                  </a:lnTo>
                  <a:lnTo>
                    <a:pt x="769" y="1382"/>
                  </a:lnTo>
                  <a:lnTo>
                    <a:pt x="773" y="1397"/>
                  </a:lnTo>
                  <a:lnTo>
                    <a:pt x="777" y="1415"/>
                  </a:lnTo>
                  <a:lnTo>
                    <a:pt x="779" y="1431"/>
                  </a:lnTo>
                  <a:lnTo>
                    <a:pt x="781" y="1449"/>
                  </a:lnTo>
                  <a:lnTo>
                    <a:pt x="782" y="1466"/>
                  </a:lnTo>
                  <a:lnTo>
                    <a:pt x="785" y="1483"/>
                  </a:lnTo>
                  <a:lnTo>
                    <a:pt x="785" y="1524"/>
                  </a:lnTo>
                  <a:lnTo>
                    <a:pt x="787" y="1567"/>
                  </a:lnTo>
                  <a:lnTo>
                    <a:pt x="784" y="1609"/>
                  </a:lnTo>
                  <a:lnTo>
                    <a:pt x="781" y="1652"/>
                  </a:lnTo>
                  <a:lnTo>
                    <a:pt x="774" y="1692"/>
                  </a:lnTo>
                  <a:lnTo>
                    <a:pt x="765" y="1733"/>
                  </a:lnTo>
                  <a:lnTo>
                    <a:pt x="753" y="1773"/>
                  </a:lnTo>
                  <a:lnTo>
                    <a:pt x="740" y="1813"/>
                  </a:lnTo>
                  <a:lnTo>
                    <a:pt x="729" y="1820"/>
                  </a:lnTo>
                  <a:lnTo>
                    <a:pt x="718" y="1818"/>
                  </a:lnTo>
                  <a:lnTo>
                    <a:pt x="709" y="1811"/>
                  </a:lnTo>
                  <a:lnTo>
                    <a:pt x="703" y="1805"/>
                  </a:lnTo>
                  <a:lnTo>
                    <a:pt x="701" y="1796"/>
                  </a:lnTo>
                  <a:lnTo>
                    <a:pt x="702" y="1787"/>
                  </a:lnTo>
                  <a:lnTo>
                    <a:pt x="711" y="1769"/>
                  </a:lnTo>
                  <a:lnTo>
                    <a:pt x="718" y="1753"/>
                  </a:lnTo>
                  <a:lnTo>
                    <a:pt x="721" y="1734"/>
                  </a:lnTo>
                  <a:lnTo>
                    <a:pt x="724" y="1715"/>
                  </a:lnTo>
                  <a:lnTo>
                    <a:pt x="723" y="1694"/>
                  </a:lnTo>
                  <a:lnTo>
                    <a:pt x="720" y="1674"/>
                  </a:lnTo>
                  <a:lnTo>
                    <a:pt x="716" y="1655"/>
                  </a:lnTo>
                  <a:lnTo>
                    <a:pt x="712" y="1637"/>
                  </a:lnTo>
                  <a:lnTo>
                    <a:pt x="664" y="1596"/>
                  </a:lnTo>
                  <a:lnTo>
                    <a:pt x="615" y="1561"/>
                  </a:lnTo>
                  <a:lnTo>
                    <a:pt x="564" y="1529"/>
                  </a:lnTo>
                  <a:lnTo>
                    <a:pt x="511" y="1503"/>
                  </a:lnTo>
                  <a:lnTo>
                    <a:pt x="455" y="1478"/>
                  </a:lnTo>
                  <a:lnTo>
                    <a:pt x="400" y="1457"/>
                  </a:lnTo>
                  <a:lnTo>
                    <a:pt x="344" y="1437"/>
                  </a:lnTo>
                  <a:lnTo>
                    <a:pt x="288" y="1420"/>
                  </a:lnTo>
                  <a:lnTo>
                    <a:pt x="263" y="1415"/>
                  </a:lnTo>
                  <a:lnTo>
                    <a:pt x="239" y="1411"/>
                  </a:lnTo>
                  <a:lnTo>
                    <a:pt x="216" y="1408"/>
                  </a:lnTo>
                  <a:lnTo>
                    <a:pt x="196" y="1408"/>
                  </a:lnTo>
                  <a:lnTo>
                    <a:pt x="173" y="1407"/>
                  </a:lnTo>
                  <a:lnTo>
                    <a:pt x="151" y="1407"/>
                  </a:lnTo>
                  <a:lnTo>
                    <a:pt x="129" y="1409"/>
                  </a:lnTo>
                  <a:lnTo>
                    <a:pt x="108" y="1414"/>
                  </a:lnTo>
                  <a:lnTo>
                    <a:pt x="96" y="1413"/>
                  </a:lnTo>
                  <a:lnTo>
                    <a:pt x="86" y="1416"/>
                  </a:lnTo>
                  <a:lnTo>
                    <a:pt x="75" y="1418"/>
                  </a:lnTo>
                  <a:lnTo>
                    <a:pt x="63" y="1423"/>
                  </a:lnTo>
                  <a:lnTo>
                    <a:pt x="52" y="1425"/>
                  </a:lnTo>
                  <a:lnTo>
                    <a:pt x="40" y="1427"/>
                  </a:lnTo>
                  <a:lnTo>
                    <a:pt x="30" y="1424"/>
                  </a:lnTo>
                  <a:lnTo>
                    <a:pt x="22" y="1420"/>
                  </a:lnTo>
                  <a:lnTo>
                    <a:pt x="4" y="1422"/>
                  </a:lnTo>
                  <a:lnTo>
                    <a:pt x="0" y="1414"/>
                  </a:lnTo>
                  <a:lnTo>
                    <a:pt x="1" y="1408"/>
                  </a:lnTo>
                  <a:lnTo>
                    <a:pt x="4" y="1402"/>
                  </a:lnTo>
                  <a:lnTo>
                    <a:pt x="7" y="1398"/>
                  </a:lnTo>
                  <a:lnTo>
                    <a:pt x="9" y="1394"/>
                  </a:lnTo>
                  <a:lnTo>
                    <a:pt x="11" y="1389"/>
                  </a:lnTo>
                  <a:lnTo>
                    <a:pt x="7" y="1383"/>
                  </a:lnTo>
                  <a:lnTo>
                    <a:pt x="0" y="1377"/>
                  </a:lnTo>
                  <a:lnTo>
                    <a:pt x="0" y="1325"/>
                  </a:lnTo>
                  <a:lnTo>
                    <a:pt x="9" y="1287"/>
                  </a:lnTo>
                  <a:lnTo>
                    <a:pt x="20" y="1250"/>
                  </a:lnTo>
                  <a:lnTo>
                    <a:pt x="30" y="1215"/>
                  </a:lnTo>
                  <a:lnTo>
                    <a:pt x="43" y="1179"/>
                  </a:lnTo>
                  <a:lnTo>
                    <a:pt x="53" y="1144"/>
                  </a:lnTo>
                  <a:lnTo>
                    <a:pt x="67" y="1109"/>
                  </a:lnTo>
                  <a:lnTo>
                    <a:pt x="80" y="1073"/>
                  </a:lnTo>
                  <a:lnTo>
                    <a:pt x="97" y="1039"/>
                  </a:lnTo>
                  <a:lnTo>
                    <a:pt x="68" y="999"/>
                  </a:lnTo>
                  <a:lnTo>
                    <a:pt x="44" y="956"/>
                  </a:lnTo>
                  <a:lnTo>
                    <a:pt x="25" y="910"/>
                  </a:lnTo>
                  <a:lnTo>
                    <a:pt x="14" y="861"/>
                  </a:lnTo>
                  <a:lnTo>
                    <a:pt x="8" y="812"/>
                  </a:lnTo>
                  <a:lnTo>
                    <a:pt x="9" y="762"/>
                  </a:lnTo>
                  <a:lnTo>
                    <a:pt x="16" y="713"/>
                  </a:lnTo>
                  <a:lnTo>
                    <a:pt x="32" y="666"/>
                  </a:lnTo>
                  <a:lnTo>
                    <a:pt x="36" y="655"/>
                  </a:lnTo>
                  <a:lnTo>
                    <a:pt x="43" y="647"/>
                  </a:lnTo>
                  <a:lnTo>
                    <a:pt x="48" y="639"/>
                  </a:lnTo>
                  <a:lnTo>
                    <a:pt x="57" y="633"/>
                  </a:lnTo>
                  <a:lnTo>
                    <a:pt x="64" y="626"/>
                  </a:lnTo>
                  <a:lnTo>
                    <a:pt x="75" y="621"/>
                  </a:lnTo>
                  <a:lnTo>
                    <a:pt x="85" y="616"/>
                  </a:lnTo>
                  <a:lnTo>
                    <a:pt x="95" y="613"/>
                  </a:lnTo>
                  <a:lnTo>
                    <a:pt x="134" y="602"/>
                  </a:lnTo>
                  <a:lnTo>
                    <a:pt x="174" y="594"/>
                  </a:lnTo>
                  <a:lnTo>
                    <a:pt x="215" y="586"/>
                  </a:lnTo>
                  <a:lnTo>
                    <a:pt x="256" y="577"/>
                  </a:lnTo>
                  <a:lnTo>
                    <a:pt x="296" y="566"/>
                  </a:lnTo>
                  <a:lnTo>
                    <a:pt x="336" y="553"/>
                  </a:lnTo>
                  <a:lnTo>
                    <a:pt x="373" y="535"/>
                  </a:lnTo>
                  <a:lnTo>
                    <a:pt x="409" y="514"/>
                  </a:lnTo>
                  <a:lnTo>
                    <a:pt x="383" y="519"/>
                  </a:lnTo>
                  <a:lnTo>
                    <a:pt x="358" y="523"/>
                  </a:lnTo>
                  <a:lnTo>
                    <a:pt x="333" y="524"/>
                  </a:lnTo>
                  <a:lnTo>
                    <a:pt x="309" y="526"/>
                  </a:lnTo>
                  <a:lnTo>
                    <a:pt x="283" y="522"/>
                  </a:lnTo>
                  <a:lnTo>
                    <a:pt x="257" y="519"/>
                  </a:lnTo>
                  <a:lnTo>
                    <a:pt x="232" y="513"/>
                  </a:lnTo>
                  <a:lnTo>
                    <a:pt x="207" y="506"/>
                  </a:lnTo>
                  <a:lnTo>
                    <a:pt x="181" y="475"/>
                  </a:lnTo>
                  <a:lnTo>
                    <a:pt x="160" y="442"/>
                  </a:lnTo>
                  <a:lnTo>
                    <a:pt x="144" y="404"/>
                  </a:lnTo>
                  <a:lnTo>
                    <a:pt x="135" y="367"/>
                  </a:lnTo>
                  <a:lnTo>
                    <a:pt x="129" y="327"/>
                  </a:lnTo>
                  <a:lnTo>
                    <a:pt x="129" y="287"/>
                  </a:lnTo>
                  <a:lnTo>
                    <a:pt x="133" y="248"/>
                  </a:lnTo>
                  <a:lnTo>
                    <a:pt x="143" y="211"/>
                  </a:lnTo>
                  <a:lnTo>
                    <a:pt x="150" y="192"/>
                  </a:lnTo>
                  <a:lnTo>
                    <a:pt x="159" y="175"/>
                  </a:lnTo>
                  <a:lnTo>
                    <a:pt x="168" y="157"/>
                  </a:lnTo>
                  <a:lnTo>
                    <a:pt x="177" y="139"/>
                  </a:lnTo>
                  <a:lnTo>
                    <a:pt x="185" y="121"/>
                  </a:lnTo>
                  <a:lnTo>
                    <a:pt x="193" y="103"/>
                  </a:lnTo>
                  <a:lnTo>
                    <a:pt x="201" y="85"/>
                  </a:lnTo>
                  <a:lnTo>
                    <a:pt x="211" y="68"/>
                  </a:lnTo>
                  <a:lnTo>
                    <a:pt x="195" y="65"/>
                  </a:lnTo>
                  <a:lnTo>
                    <a:pt x="180" y="68"/>
                  </a:lnTo>
                  <a:lnTo>
                    <a:pt x="166" y="72"/>
                  </a:lnTo>
                  <a:lnTo>
                    <a:pt x="153" y="80"/>
                  </a:lnTo>
                  <a:lnTo>
                    <a:pt x="140" y="89"/>
                  </a:lnTo>
                  <a:lnTo>
                    <a:pt x="127" y="98"/>
                  </a:lnTo>
                  <a:lnTo>
                    <a:pt x="115" y="108"/>
                  </a:lnTo>
                  <a:lnTo>
                    <a:pt x="103" y="117"/>
                  </a:lnTo>
                  <a:lnTo>
                    <a:pt x="93" y="116"/>
                  </a:lnTo>
                  <a:lnTo>
                    <a:pt x="83" y="113"/>
                  </a:lnTo>
                  <a:lnTo>
                    <a:pt x="73" y="110"/>
                  </a:lnTo>
                  <a:lnTo>
                    <a:pt x="68" y="104"/>
                  </a:lnTo>
                  <a:lnTo>
                    <a:pt x="70" y="82"/>
                  </a:lnTo>
                  <a:lnTo>
                    <a:pt x="87" y="66"/>
                  </a:lnTo>
                  <a:lnTo>
                    <a:pt x="107" y="53"/>
                  </a:lnTo>
                  <a:lnTo>
                    <a:pt x="126" y="43"/>
                  </a:lnTo>
                  <a:lnTo>
                    <a:pt x="148" y="33"/>
                  </a:lnTo>
                  <a:lnTo>
                    <a:pt x="168" y="25"/>
                  </a:lnTo>
                  <a:lnTo>
                    <a:pt x="192" y="20"/>
                  </a:lnTo>
                  <a:lnTo>
                    <a:pt x="216" y="17"/>
                  </a:lnTo>
                  <a:lnTo>
                    <a:pt x="243" y="18"/>
                  </a:lnTo>
                  <a:lnTo>
                    <a:pt x="256" y="24"/>
                  </a:lnTo>
                  <a:lnTo>
                    <a:pt x="272" y="31"/>
                  </a:lnTo>
                  <a:lnTo>
                    <a:pt x="287" y="38"/>
                  </a:lnTo>
                  <a:lnTo>
                    <a:pt x="303" y="45"/>
                  </a:lnTo>
                  <a:lnTo>
                    <a:pt x="318" y="50"/>
                  </a:lnTo>
                  <a:lnTo>
                    <a:pt x="334" y="55"/>
                  </a:lnTo>
                  <a:lnTo>
                    <a:pt x="351" y="58"/>
                  </a:lnTo>
                  <a:lnTo>
                    <a:pt x="368" y="62"/>
                  </a:lnTo>
                  <a:lnTo>
                    <a:pt x="380" y="70"/>
                  </a:lnTo>
                  <a:lnTo>
                    <a:pt x="393" y="77"/>
                  </a:lnTo>
                  <a:lnTo>
                    <a:pt x="407" y="82"/>
                  </a:lnTo>
                  <a:lnTo>
                    <a:pt x="423" y="86"/>
                  </a:lnTo>
                  <a:lnTo>
                    <a:pt x="438" y="89"/>
                  </a:lnTo>
                  <a:lnTo>
                    <a:pt x="454" y="91"/>
                  </a:lnTo>
                  <a:lnTo>
                    <a:pt x="468" y="95"/>
                  </a:lnTo>
                  <a:lnTo>
                    <a:pt x="481" y="100"/>
                  </a:lnTo>
                  <a:lnTo>
                    <a:pt x="501" y="103"/>
                  </a:lnTo>
                  <a:lnTo>
                    <a:pt x="520" y="103"/>
                  </a:lnTo>
                  <a:lnTo>
                    <a:pt x="540" y="102"/>
                  </a:lnTo>
                  <a:lnTo>
                    <a:pt x="560" y="99"/>
                  </a:lnTo>
                  <a:lnTo>
                    <a:pt x="579" y="96"/>
                  </a:lnTo>
                  <a:lnTo>
                    <a:pt x="599" y="92"/>
                  </a:lnTo>
                  <a:lnTo>
                    <a:pt x="617" y="89"/>
                  </a:lnTo>
                  <a:lnTo>
                    <a:pt x="638" y="86"/>
                  </a:lnTo>
                  <a:lnTo>
                    <a:pt x="641" y="78"/>
                  </a:lnTo>
                  <a:lnTo>
                    <a:pt x="646" y="69"/>
                  </a:lnTo>
                  <a:lnTo>
                    <a:pt x="647" y="58"/>
                  </a:lnTo>
                  <a:lnTo>
                    <a:pt x="649" y="47"/>
                  </a:lnTo>
                  <a:lnTo>
                    <a:pt x="651" y="36"/>
                  </a:lnTo>
                  <a:lnTo>
                    <a:pt x="652" y="25"/>
                  </a:lnTo>
                  <a:lnTo>
                    <a:pt x="653" y="13"/>
                  </a:lnTo>
                  <a:lnTo>
                    <a:pt x="656" y="4"/>
                  </a:lnTo>
                  <a:lnTo>
                    <a:pt x="667" y="0"/>
                  </a:lnTo>
                  <a:lnTo>
                    <a:pt x="679" y="3"/>
                  </a:lnTo>
                  <a:lnTo>
                    <a:pt x="684" y="4"/>
                  </a:lnTo>
                  <a:lnTo>
                    <a:pt x="688" y="9"/>
                  </a:lnTo>
                  <a:lnTo>
                    <a:pt x="691" y="13"/>
                  </a:lnTo>
                  <a:lnTo>
                    <a:pt x="69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712" name="Freeform 16"/>
            <p:cNvSpPr>
              <a:spLocks/>
            </p:cNvSpPr>
            <p:nvPr/>
          </p:nvSpPr>
          <p:spPr bwMode="auto">
            <a:xfrm>
              <a:off x="4008" y="3207"/>
              <a:ext cx="106" cy="81"/>
            </a:xfrm>
            <a:custGeom>
              <a:avLst/>
              <a:gdLst>
                <a:gd name="T0" fmla="*/ 147 w 421"/>
                <a:gd name="T1" fmla="*/ 40 h 406"/>
                <a:gd name="T2" fmla="*/ 129 w 421"/>
                <a:gd name="T3" fmla="*/ 81 h 406"/>
                <a:gd name="T4" fmla="*/ 117 w 421"/>
                <a:gd name="T5" fmla="*/ 126 h 406"/>
                <a:gd name="T6" fmla="*/ 116 w 421"/>
                <a:gd name="T7" fmla="*/ 174 h 406"/>
                <a:gd name="T8" fmla="*/ 125 w 421"/>
                <a:gd name="T9" fmla="*/ 209 h 406"/>
                <a:gd name="T10" fmla="*/ 136 w 421"/>
                <a:gd name="T11" fmla="*/ 230 h 406"/>
                <a:gd name="T12" fmla="*/ 149 w 421"/>
                <a:gd name="T13" fmla="*/ 252 h 406"/>
                <a:gd name="T14" fmla="*/ 168 w 421"/>
                <a:gd name="T15" fmla="*/ 271 h 406"/>
                <a:gd name="T16" fmla="*/ 196 w 421"/>
                <a:gd name="T17" fmla="*/ 287 h 406"/>
                <a:gd name="T18" fmla="*/ 232 w 421"/>
                <a:gd name="T19" fmla="*/ 291 h 406"/>
                <a:gd name="T20" fmla="*/ 267 w 421"/>
                <a:gd name="T21" fmla="*/ 280 h 406"/>
                <a:gd name="T22" fmla="*/ 302 w 421"/>
                <a:gd name="T23" fmla="*/ 268 h 406"/>
                <a:gd name="T24" fmla="*/ 342 w 421"/>
                <a:gd name="T25" fmla="*/ 249 h 406"/>
                <a:gd name="T26" fmla="*/ 373 w 421"/>
                <a:gd name="T27" fmla="*/ 209 h 406"/>
                <a:gd name="T28" fmla="*/ 392 w 421"/>
                <a:gd name="T29" fmla="*/ 163 h 406"/>
                <a:gd name="T30" fmla="*/ 408 w 421"/>
                <a:gd name="T31" fmla="*/ 116 h 406"/>
                <a:gd name="T32" fmla="*/ 416 w 421"/>
                <a:gd name="T33" fmla="*/ 87 h 406"/>
                <a:gd name="T34" fmla="*/ 417 w 421"/>
                <a:gd name="T35" fmla="*/ 73 h 406"/>
                <a:gd name="T36" fmla="*/ 418 w 421"/>
                <a:gd name="T37" fmla="*/ 99 h 406"/>
                <a:gd name="T38" fmla="*/ 409 w 421"/>
                <a:gd name="T39" fmla="*/ 157 h 406"/>
                <a:gd name="T40" fmla="*/ 393 w 421"/>
                <a:gd name="T41" fmla="*/ 215 h 406"/>
                <a:gd name="T42" fmla="*/ 371 w 421"/>
                <a:gd name="T43" fmla="*/ 272 h 406"/>
                <a:gd name="T44" fmla="*/ 345 w 421"/>
                <a:gd name="T45" fmla="*/ 308 h 406"/>
                <a:gd name="T46" fmla="*/ 321 w 421"/>
                <a:gd name="T47" fmla="*/ 332 h 406"/>
                <a:gd name="T48" fmla="*/ 298 w 421"/>
                <a:gd name="T49" fmla="*/ 354 h 406"/>
                <a:gd name="T50" fmla="*/ 273 w 421"/>
                <a:gd name="T51" fmla="*/ 372 h 406"/>
                <a:gd name="T52" fmla="*/ 238 w 421"/>
                <a:gd name="T53" fmla="*/ 388 h 406"/>
                <a:gd name="T54" fmla="*/ 196 w 421"/>
                <a:gd name="T55" fmla="*/ 402 h 406"/>
                <a:gd name="T56" fmla="*/ 152 w 421"/>
                <a:gd name="T57" fmla="*/ 405 h 406"/>
                <a:gd name="T58" fmla="*/ 106 w 421"/>
                <a:gd name="T59" fmla="*/ 395 h 406"/>
                <a:gd name="T60" fmla="*/ 67 w 421"/>
                <a:gd name="T61" fmla="*/ 382 h 406"/>
                <a:gd name="T62" fmla="*/ 42 w 421"/>
                <a:gd name="T63" fmla="*/ 359 h 406"/>
                <a:gd name="T64" fmla="*/ 28 w 421"/>
                <a:gd name="T65" fmla="*/ 331 h 406"/>
                <a:gd name="T66" fmla="*/ 16 w 421"/>
                <a:gd name="T67" fmla="*/ 299 h 406"/>
                <a:gd name="T68" fmla="*/ 4 w 421"/>
                <a:gd name="T69" fmla="*/ 262 h 406"/>
                <a:gd name="T70" fmla="*/ 0 w 421"/>
                <a:gd name="T71" fmla="*/ 218 h 406"/>
                <a:gd name="T72" fmla="*/ 3 w 421"/>
                <a:gd name="T73" fmla="*/ 175 h 406"/>
                <a:gd name="T74" fmla="*/ 17 w 421"/>
                <a:gd name="T75" fmla="*/ 134 h 406"/>
                <a:gd name="T76" fmla="*/ 35 w 421"/>
                <a:gd name="T77" fmla="*/ 94 h 406"/>
                <a:gd name="T78" fmla="*/ 57 w 421"/>
                <a:gd name="T79" fmla="*/ 46 h 406"/>
                <a:gd name="T80" fmla="*/ 89 w 421"/>
                <a:gd name="T81" fmla="*/ 8 h 406"/>
                <a:gd name="T82" fmla="*/ 132 w 421"/>
                <a:gd name="T83" fmla="*/ 3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1" h="406">
                  <a:moveTo>
                    <a:pt x="157" y="22"/>
                  </a:moveTo>
                  <a:lnTo>
                    <a:pt x="147" y="40"/>
                  </a:lnTo>
                  <a:lnTo>
                    <a:pt x="137" y="60"/>
                  </a:lnTo>
                  <a:lnTo>
                    <a:pt x="129" y="81"/>
                  </a:lnTo>
                  <a:lnTo>
                    <a:pt x="123" y="103"/>
                  </a:lnTo>
                  <a:lnTo>
                    <a:pt x="117" y="126"/>
                  </a:lnTo>
                  <a:lnTo>
                    <a:pt x="116" y="150"/>
                  </a:lnTo>
                  <a:lnTo>
                    <a:pt x="116" y="174"/>
                  </a:lnTo>
                  <a:lnTo>
                    <a:pt x="123" y="199"/>
                  </a:lnTo>
                  <a:lnTo>
                    <a:pt x="125" y="209"/>
                  </a:lnTo>
                  <a:lnTo>
                    <a:pt x="130" y="220"/>
                  </a:lnTo>
                  <a:lnTo>
                    <a:pt x="136" y="230"/>
                  </a:lnTo>
                  <a:lnTo>
                    <a:pt x="142" y="242"/>
                  </a:lnTo>
                  <a:lnTo>
                    <a:pt x="149" y="252"/>
                  </a:lnTo>
                  <a:lnTo>
                    <a:pt x="158" y="262"/>
                  </a:lnTo>
                  <a:lnTo>
                    <a:pt x="168" y="271"/>
                  </a:lnTo>
                  <a:lnTo>
                    <a:pt x="179" y="279"/>
                  </a:lnTo>
                  <a:lnTo>
                    <a:pt x="196" y="287"/>
                  </a:lnTo>
                  <a:lnTo>
                    <a:pt x="214" y="292"/>
                  </a:lnTo>
                  <a:lnTo>
                    <a:pt x="232" y="291"/>
                  </a:lnTo>
                  <a:lnTo>
                    <a:pt x="250" y="287"/>
                  </a:lnTo>
                  <a:lnTo>
                    <a:pt x="267" y="280"/>
                  </a:lnTo>
                  <a:lnTo>
                    <a:pt x="284" y="274"/>
                  </a:lnTo>
                  <a:lnTo>
                    <a:pt x="302" y="268"/>
                  </a:lnTo>
                  <a:lnTo>
                    <a:pt x="322" y="266"/>
                  </a:lnTo>
                  <a:lnTo>
                    <a:pt x="342" y="249"/>
                  </a:lnTo>
                  <a:lnTo>
                    <a:pt x="361" y="230"/>
                  </a:lnTo>
                  <a:lnTo>
                    <a:pt x="373" y="209"/>
                  </a:lnTo>
                  <a:lnTo>
                    <a:pt x="385" y="188"/>
                  </a:lnTo>
                  <a:lnTo>
                    <a:pt x="392" y="163"/>
                  </a:lnTo>
                  <a:lnTo>
                    <a:pt x="400" y="140"/>
                  </a:lnTo>
                  <a:lnTo>
                    <a:pt x="408" y="116"/>
                  </a:lnTo>
                  <a:lnTo>
                    <a:pt x="416" y="94"/>
                  </a:lnTo>
                  <a:lnTo>
                    <a:pt x="416" y="87"/>
                  </a:lnTo>
                  <a:lnTo>
                    <a:pt x="417" y="80"/>
                  </a:lnTo>
                  <a:lnTo>
                    <a:pt x="417" y="73"/>
                  </a:lnTo>
                  <a:lnTo>
                    <a:pt x="421" y="69"/>
                  </a:lnTo>
                  <a:lnTo>
                    <a:pt x="418" y="99"/>
                  </a:lnTo>
                  <a:lnTo>
                    <a:pt x="414" y="128"/>
                  </a:lnTo>
                  <a:lnTo>
                    <a:pt x="409" y="157"/>
                  </a:lnTo>
                  <a:lnTo>
                    <a:pt x="402" y="187"/>
                  </a:lnTo>
                  <a:lnTo>
                    <a:pt x="393" y="215"/>
                  </a:lnTo>
                  <a:lnTo>
                    <a:pt x="382" y="243"/>
                  </a:lnTo>
                  <a:lnTo>
                    <a:pt x="371" y="272"/>
                  </a:lnTo>
                  <a:lnTo>
                    <a:pt x="358" y="301"/>
                  </a:lnTo>
                  <a:lnTo>
                    <a:pt x="345" y="308"/>
                  </a:lnTo>
                  <a:lnTo>
                    <a:pt x="332" y="320"/>
                  </a:lnTo>
                  <a:lnTo>
                    <a:pt x="321" y="332"/>
                  </a:lnTo>
                  <a:lnTo>
                    <a:pt x="310" y="345"/>
                  </a:lnTo>
                  <a:lnTo>
                    <a:pt x="298" y="354"/>
                  </a:lnTo>
                  <a:lnTo>
                    <a:pt x="286" y="365"/>
                  </a:lnTo>
                  <a:lnTo>
                    <a:pt x="273" y="372"/>
                  </a:lnTo>
                  <a:lnTo>
                    <a:pt x="259" y="377"/>
                  </a:lnTo>
                  <a:lnTo>
                    <a:pt x="238" y="388"/>
                  </a:lnTo>
                  <a:lnTo>
                    <a:pt x="218" y="398"/>
                  </a:lnTo>
                  <a:lnTo>
                    <a:pt x="196" y="402"/>
                  </a:lnTo>
                  <a:lnTo>
                    <a:pt x="174" y="406"/>
                  </a:lnTo>
                  <a:lnTo>
                    <a:pt x="152" y="405"/>
                  </a:lnTo>
                  <a:lnTo>
                    <a:pt x="129" y="401"/>
                  </a:lnTo>
                  <a:lnTo>
                    <a:pt x="106" y="395"/>
                  </a:lnTo>
                  <a:lnTo>
                    <a:pt x="85" y="389"/>
                  </a:lnTo>
                  <a:lnTo>
                    <a:pt x="67" y="382"/>
                  </a:lnTo>
                  <a:lnTo>
                    <a:pt x="53" y="372"/>
                  </a:lnTo>
                  <a:lnTo>
                    <a:pt x="42" y="359"/>
                  </a:lnTo>
                  <a:lnTo>
                    <a:pt x="35" y="346"/>
                  </a:lnTo>
                  <a:lnTo>
                    <a:pt x="28" y="331"/>
                  </a:lnTo>
                  <a:lnTo>
                    <a:pt x="22" y="315"/>
                  </a:lnTo>
                  <a:lnTo>
                    <a:pt x="16" y="299"/>
                  </a:lnTo>
                  <a:lnTo>
                    <a:pt x="10" y="285"/>
                  </a:lnTo>
                  <a:lnTo>
                    <a:pt x="4" y="262"/>
                  </a:lnTo>
                  <a:lnTo>
                    <a:pt x="2" y="240"/>
                  </a:lnTo>
                  <a:lnTo>
                    <a:pt x="0" y="218"/>
                  </a:lnTo>
                  <a:lnTo>
                    <a:pt x="1" y="196"/>
                  </a:lnTo>
                  <a:lnTo>
                    <a:pt x="3" y="175"/>
                  </a:lnTo>
                  <a:lnTo>
                    <a:pt x="9" y="154"/>
                  </a:lnTo>
                  <a:lnTo>
                    <a:pt x="17" y="134"/>
                  </a:lnTo>
                  <a:lnTo>
                    <a:pt x="28" y="116"/>
                  </a:lnTo>
                  <a:lnTo>
                    <a:pt x="35" y="94"/>
                  </a:lnTo>
                  <a:lnTo>
                    <a:pt x="45" y="70"/>
                  </a:lnTo>
                  <a:lnTo>
                    <a:pt x="57" y="46"/>
                  </a:lnTo>
                  <a:lnTo>
                    <a:pt x="73" y="24"/>
                  </a:lnTo>
                  <a:lnTo>
                    <a:pt x="89" y="8"/>
                  </a:lnTo>
                  <a:lnTo>
                    <a:pt x="109" y="0"/>
                  </a:lnTo>
                  <a:lnTo>
                    <a:pt x="132" y="3"/>
                  </a:lnTo>
                  <a:lnTo>
                    <a:pt x="157"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713" name="Freeform 17"/>
            <p:cNvSpPr>
              <a:spLocks/>
            </p:cNvSpPr>
            <p:nvPr/>
          </p:nvSpPr>
          <p:spPr bwMode="auto">
            <a:xfrm>
              <a:off x="4068" y="3217"/>
              <a:ext cx="20" cy="13"/>
            </a:xfrm>
            <a:custGeom>
              <a:avLst/>
              <a:gdLst>
                <a:gd name="T0" fmla="*/ 76 w 76"/>
                <a:gd name="T1" fmla="*/ 12 h 65"/>
                <a:gd name="T2" fmla="*/ 76 w 76"/>
                <a:gd name="T3" fmla="*/ 20 h 65"/>
                <a:gd name="T4" fmla="*/ 75 w 76"/>
                <a:gd name="T5" fmla="*/ 29 h 65"/>
                <a:gd name="T6" fmla="*/ 70 w 76"/>
                <a:gd name="T7" fmla="*/ 36 h 65"/>
                <a:gd name="T8" fmla="*/ 67 w 76"/>
                <a:gd name="T9" fmla="*/ 43 h 65"/>
                <a:gd name="T10" fmla="*/ 60 w 76"/>
                <a:gd name="T11" fmla="*/ 49 h 65"/>
                <a:gd name="T12" fmla="*/ 54 w 76"/>
                <a:gd name="T13" fmla="*/ 55 h 65"/>
                <a:gd name="T14" fmla="*/ 48 w 76"/>
                <a:gd name="T15" fmla="*/ 59 h 65"/>
                <a:gd name="T16" fmla="*/ 44 w 76"/>
                <a:gd name="T17" fmla="*/ 65 h 65"/>
                <a:gd name="T18" fmla="*/ 34 w 76"/>
                <a:gd name="T19" fmla="*/ 63 h 65"/>
                <a:gd name="T20" fmla="*/ 26 w 76"/>
                <a:gd name="T21" fmla="*/ 64 h 65"/>
                <a:gd name="T22" fmla="*/ 18 w 76"/>
                <a:gd name="T23" fmla="*/ 63 h 65"/>
                <a:gd name="T24" fmla="*/ 11 w 76"/>
                <a:gd name="T25" fmla="*/ 59 h 65"/>
                <a:gd name="T26" fmla="*/ 6 w 76"/>
                <a:gd name="T27" fmla="*/ 49 h 65"/>
                <a:gd name="T28" fmla="*/ 3 w 76"/>
                <a:gd name="T29" fmla="*/ 41 h 65"/>
                <a:gd name="T30" fmla="*/ 0 w 76"/>
                <a:gd name="T31" fmla="*/ 31 h 65"/>
                <a:gd name="T32" fmla="*/ 1 w 76"/>
                <a:gd name="T33" fmla="*/ 20 h 65"/>
                <a:gd name="T34" fmla="*/ 19 w 76"/>
                <a:gd name="T35" fmla="*/ 0 h 65"/>
                <a:gd name="T36" fmla="*/ 26 w 76"/>
                <a:gd name="T37" fmla="*/ 2 h 65"/>
                <a:gd name="T38" fmla="*/ 33 w 76"/>
                <a:gd name="T39" fmla="*/ 4 h 65"/>
                <a:gd name="T40" fmla="*/ 40 w 76"/>
                <a:gd name="T41" fmla="*/ 5 h 65"/>
                <a:gd name="T42" fmla="*/ 46 w 76"/>
                <a:gd name="T43" fmla="*/ 8 h 65"/>
                <a:gd name="T44" fmla="*/ 53 w 76"/>
                <a:gd name="T45" fmla="*/ 9 h 65"/>
                <a:gd name="T46" fmla="*/ 60 w 76"/>
                <a:gd name="T47" fmla="*/ 10 h 65"/>
                <a:gd name="T48" fmla="*/ 67 w 76"/>
                <a:gd name="T49" fmla="*/ 11 h 65"/>
                <a:gd name="T50" fmla="*/ 76 w 76"/>
                <a:gd name="T51" fmla="*/ 1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65">
                  <a:moveTo>
                    <a:pt x="76" y="12"/>
                  </a:moveTo>
                  <a:lnTo>
                    <a:pt x="76" y="20"/>
                  </a:lnTo>
                  <a:lnTo>
                    <a:pt x="75" y="29"/>
                  </a:lnTo>
                  <a:lnTo>
                    <a:pt x="70" y="36"/>
                  </a:lnTo>
                  <a:lnTo>
                    <a:pt x="67" y="43"/>
                  </a:lnTo>
                  <a:lnTo>
                    <a:pt x="60" y="49"/>
                  </a:lnTo>
                  <a:lnTo>
                    <a:pt x="54" y="55"/>
                  </a:lnTo>
                  <a:lnTo>
                    <a:pt x="48" y="59"/>
                  </a:lnTo>
                  <a:lnTo>
                    <a:pt x="44" y="65"/>
                  </a:lnTo>
                  <a:lnTo>
                    <a:pt x="34" y="63"/>
                  </a:lnTo>
                  <a:lnTo>
                    <a:pt x="26" y="64"/>
                  </a:lnTo>
                  <a:lnTo>
                    <a:pt x="18" y="63"/>
                  </a:lnTo>
                  <a:lnTo>
                    <a:pt x="11" y="59"/>
                  </a:lnTo>
                  <a:lnTo>
                    <a:pt x="6" y="49"/>
                  </a:lnTo>
                  <a:lnTo>
                    <a:pt x="3" y="41"/>
                  </a:lnTo>
                  <a:lnTo>
                    <a:pt x="0" y="31"/>
                  </a:lnTo>
                  <a:lnTo>
                    <a:pt x="1" y="20"/>
                  </a:lnTo>
                  <a:lnTo>
                    <a:pt x="19" y="0"/>
                  </a:lnTo>
                  <a:lnTo>
                    <a:pt x="26" y="2"/>
                  </a:lnTo>
                  <a:lnTo>
                    <a:pt x="33" y="4"/>
                  </a:lnTo>
                  <a:lnTo>
                    <a:pt x="40" y="5"/>
                  </a:lnTo>
                  <a:lnTo>
                    <a:pt x="46" y="8"/>
                  </a:lnTo>
                  <a:lnTo>
                    <a:pt x="53" y="9"/>
                  </a:lnTo>
                  <a:lnTo>
                    <a:pt x="60" y="10"/>
                  </a:lnTo>
                  <a:lnTo>
                    <a:pt x="67" y="11"/>
                  </a:lnTo>
                  <a:lnTo>
                    <a:pt x="76"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714" name="Freeform 18"/>
            <p:cNvSpPr>
              <a:spLocks/>
            </p:cNvSpPr>
            <p:nvPr/>
          </p:nvSpPr>
          <p:spPr bwMode="auto">
            <a:xfrm>
              <a:off x="4178" y="3227"/>
              <a:ext cx="116" cy="117"/>
            </a:xfrm>
            <a:custGeom>
              <a:avLst/>
              <a:gdLst>
                <a:gd name="T0" fmla="*/ 403 w 466"/>
                <a:gd name="T1" fmla="*/ 71 h 581"/>
                <a:gd name="T2" fmla="*/ 429 w 466"/>
                <a:gd name="T3" fmla="*/ 112 h 581"/>
                <a:gd name="T4" fmla="*/ 448 w 466"/>
                <a:gd name="T5" fmla="*/ 158 h 581"/>
                <a:gd name="T6" fmla="*/ 459 w 466"/>
                <a:gd name="T7" fmla="*/ 206 h 581"/>
                <a:gd name="T8" fmla="*/ 466 w 466"/>
                <a:gd name="T9" fmla="*/ 258 h 581"/>
                <a:gd name="T10" fmla="*/ 466 w 466"/>
                <a:gd name="T11" fmla="*/ 309 h 581"/>
                <a:gd name="T12" fmla="*/ 459 w 466"/>
                <a:gd name="T13" fmla="*/ 361 h 581"/>
                <a:gd name="T14" fmla="*/ 447 w 466"/>
                <a:gd name="T15" fmla="*/ 410 h 581"/>
                <a:gd name="T16" fmla="*/ 430 w 466"/>
                <a:gd name="T17" fmla="*/ 458 h 581"/>
                <a:gd name="T18" fmla="*/ 410 w 466"/>
                <a:gd name="T19" fmla="*/ 480 h 581"/>
                <a:gd name="T20" fmla="*/ 391 w 466"/>
                <a:gd name="T21" fmla="*/ 502 h 581"/>
                <a:gd name="T22" fmla="*/ 369 w 466"/>
                <a:gd name="T23" fmla="*/ 522 h 581"/>
                <a:gd name="T24" fmla="*/ 347 w 466"/>
                <a:gd name="T25" fmla="*/ 542 h 581"/>
                <a:gd name="T26" fmla="*/ 322 w 466"/>
                <a:gd name="T27" fmla="*/ 557 h 581"/>
                <a:gd name="T28" fmla="*/ 297 w 466"/>
                <a:gd name="T29" fmla="*/ 570 h 581"/>
                <a:gd name="T30" fmla="*/ 269 w 466"/>
                <a:gd name="T31" fmla="*/ 577 h 581"/>
                <a:gd name="T32" fmla="*/ 239 w 466"/>
                <a:gd name="T33" fmla="*/ 581 h 581"/>
                <a:gd name="T34" fmla="*/ 207 w 466"/>
                <a:gd name="T35" fmla="*/ 576 h 581"/>
                <a:gd name="T36" fmla="*/ 176 w 466"/>
                <a:gd name="T37" fmla="*/ 572 h 581"/>
                <a:gd name="T38" fmla="*/ 146 w 466"/>
                <a:gd name="T39" fmla="*/ 562 h 581"/>
                <a:gd name="T40" fmla="*/ 120 w 466"/>
                <a:gd name="T41" fmla="*/ 551 h 581"/>
                <a:gd name="T42" fmla="*/ 93 w 466"/>
                <a:gd name="T43" fmla="*/ 536 h 581"/>
                <a:gd name="T44" fmla="*/ 70 w 466"/>
                <a:gd name="T45" fmla="*/ 517 h 581"/>
                <a:gd name="T46" fmla="*/ 48 w 466"/>
                <a:gd name="T47" fmla="*/ 495 h 581"/>
                <a:gd name="T48" fmla="*/ 30 w 466"/>
                <a:gd name="T49" fmla="*/ 470 h 581"/>
                <a:gd name="T50" fmla="*/ 15 w 466"/>
                <a:gd name="T51" fmla="*/ 424 h 581"/>
                <a:gd name="T52" fmla="*/ 5 w 466"/>
                <a:gd name="T53" fmla="*/ 378 h 581"/>
                <a:gd name="T54" fmla="*/ 0 w 466"/>
                <a:gd name="T55" fmla="*/ 331 h 581"/>
                <a:gd name="T56" fmla="*/ 1 w 466"/>
                <a:gd name="T57" fmla="*/ 285 h 581"/>
                <a:gd name="T58" fmla="*/ 8 w 466"/>
                <a:gd name="T59" fmla="*/ 238 h 581"/>
                <a:gd name="T60" fmla="*/ 22 w 466"/>
                <a:gd name="T61" fmla="*/ 193 h 581"/>
                <a:gd name="T62" fmla="*/ 41 w 466"/>
                <a:gd name="T63" fmla="*/ 151 h 581"/>
                <a:gd name="T64" fmla="*/ 70 w 466"/>
                <a:gd name="T65" fmla="*/ 112 h 581"/>
                <a:gd name="T66" fmla="*/ 85 w 466"/>
                <a:gd name="T67" fmla="*/ 96 h 581"/>
                <a:gd name="T68" fmla="*/ 101 w 466"/>
                <a:gd name="T69" fmla="*/ 79 h 581"/>
                <a:gd name="T70" fmla="*/ 115 w 466"/>
                <a:gd name="T71" fmla="*/ 63 h 581"/>
                <a:gd name="T72" fmla="*/ 133 w 466"/>
                <a:gd name="T73" fmla="*/ 49 h 581"/>
                <a:gd name="T74" fmla="*/ 149 w 466"/>
                <a:gd name="T75" fmla="*/ 34 h 581"/>
                <a:gd name="T76" fmla="*/ 168 w 466"/>
                <a:gd name="T77" fmla="*/ 24 h 581"/>
                <a:gd name="T78" fmla="*/ 189 w 466"/>
                <a:gd name="T79" fmla="*/ 17 h 581"/>
                <a:gd name="T80" fmla="*/ 213 w 466"/>
                <a:gd name="T81" fmla="*/ 13 h 581"/>
                <a:gd name="T82" fmla="*/ 231 w 466"/>
                <a:gd name="T83" fmla="*/ 5 h 581"/>
                <a:gd name="T84" fmla="*/ 249 w 466"/>
                <a:gd name="T85" fmla="*/ 1 h 581"/>
                <a:gd name="T86" fmla="*/ 267 w 466"/>
                <a:gd name="T87" fmla="*/ 0 h 581"/>
                <a:gd name="T88" fmla="*/ 287 w 466"/>
                <a:gd name="T89" fmla="*/ 4 h 581"/>
                <a:gd name="T90" fmla="*/ 304 w 466"/>
                <a:gd name="T91" fmla="*/ 9 h 581"/>
                <a:gd name="T92" fmla="*/ 323 w 466"/>
                <a:gd name="T93" fmla="*/ 16 h 581"/>
                <a:gd name="T94" fmla="*/ 341 w 466"/>
                <a:gd name="T95" fmla="*/ 23 h 581"/>
                <a:gd name="T96" fmla="*/ 360 w 466"/>
                <a:gd name="T97" fmla="*/ 30 h 581"/>
                <a:gd name="T98" fmla="*/ 403 w 466"/>
                <a:gd name="T99" fmla="*/ 71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6" h="581">
                  <a:moveTo>
                    <a:pt x="403" y="71"/>
                  </a:moveTo>
                  <a:lnTo>
                    <a:pt x="429" y="112"/>
                  </a:lnTo>
                  <a:lnTo>
                    <a:pt x="448" y="158"/>
                  </a:lnTo>
                  <a:lnTo>
                    <a:pt x="459" y="206"/>
                  </a:lnTo>
                  <a:lnTo>
                    <a:pt x="466" y="258"/>
                  </a:lnTo>
                  <a:lnTo>
                    <a:pt x="466" y="309"/>
                  </a:lnTo>
                  <a:lnTo>
                    <a:pt x="459" y="361"/>
                  </a:lnTo>
                  <a:lnTo>
                    <a:pt x="447" y="410"/>
                  </a:lnTo>
                  <a:lnTo>
                    <a:pt x="430" y="458"/>
                  </a:lnTo>
                  <a:lnTo>
                    <a:pt x="410" y="480"/>
                  </a:lnTo>
                  <a:lnTo>
                    <a:pt x="391" y="502"/>
                  </a:lnTo>
                  <a:lnTo>
                    <a:pt x="369" y="522"/>
                  </a:lnTo>
                  <a:lnTo>
                    <a:pt x="347" y="542"/>
                  </a:lnTo>
                  <a:lnTo>
                    <a:pt x="322" y="557"/>
                  </a:lnTo>
                  <a:lnTo>
                    <a:pt x="297" y="570"/>
                  </a:lnTo>
                  <a:lnTo>
                    <a:pt x="269" y="577"/>
                  </a:lnTo>
                  <a:lnTo>
                    <a:pt x="239" y="581"/>
                  </a:lnTo>
                  <a:lnTo>
                    <a:pt x="207" y="576"/>
                  </a:lnTo>
                  <a:lnTo>
                    <a:pt x="176" y="572"/>
                  </a:lnTo>
                  <a:lnTo>
                    <a:pt x="146" y="562"/>
                  </a:lnTo>
                  <a:lnTo>
                    <a:pt x="120" y="551"/>
                  </a:lnTo>
                  <a:lnTo>
                    <a:pt x="93" y="536"/>
                  </a:lnTo>
                  <a:lnTo>
                    <a:pt x="70" y="517"/>
                  </a:lnTo>
                  <a:lnTo>
                    <a:pt x="48" y="495"/>
                  </a:lnTo>
                  <a:lnTo>
                    <a:pt x="30" y="470"/>
                  </a:lnTo>
                  <a:lnTo>
                    <a:pt x="15" y="424"/>
                  </a:lnTo>
                  <a:lnTo>
                    <a:pt x="5" y="378"/>
                  </a:lnTo>
                  <a:lnTo>
                    <a:pt x="0" y="331"/>
                  </a:lnTo>
                  <a:lnTo>
                    <a:pt x="1" y="285"/>
                  </a:lnTo>
                  <a:lnTo>
                    <a:pt x="8" y="238"/>
                  </a:lnTo>
                  <a:lnTo>
                    <a:pt x="22" y="193"/>
                  </a:lnTo>
                  <a:lnTo>
                    <a:pt x="41" y="151"/>
                  </a:lnTo>
                  <a:lnTo>
                    <a:pt x="70" y="112"/>
                  </a:lnTo>
                  <a:lnTo>
                    <a:pt x="85" y="96"/>
                  </a:lnTo>
                  <a:lnTo>
                    <a:pt x="101" y="79"/>
                  </a:lnTo>
                  <a:lnTo>
                    <a:pt x="115" y="63"/>
                  </a:lnTo>
                  <a:lnTo>
                    <a:pt x="133" y="49"/>
                  </a:lnTo>
                  <a:lnTo>
                    <a:pt x="149" y="34"/>
                  </a:lnTo>
                  <a:lnTo>
                    <a:pt x="168" y="24"/>
                  </a:lnTo>
                  <a:lnTo>
                    <a:pt x="189" y="17"/>
                  </a:lnTo>
                  <a:lnTo>
                    <a:pt x="213" y="13"/>
                  </a:lnTo>
                  <a:lnTo>
                    <a:pt x="231" y="5"/>
                  </a:lnTo>
                  <a:lnTo>
                    <a:pt x="249" y="1"/>
                  </a:lnTo>
                  <a:lnTo>
                    <a:pt x="267" y="0"/>
                  </a:lnTo>
                  <a:lnTo>
                    <a:pt x="287" y="4"/>
                  </a:lnTo>
                  <a:lnTo>
                    <a:pt x="304" y="9"/>
                  </a:lnTo>
                  <a:lnTo>
                    <a:pt x="323" y="16"/>
                  </a:lnTo>
                  <a:lnTo>
                    <a:pt x="341" y="23"/>
                  </a:lnTo>
                  <a:lnTo>
                    <a:pt x="360" y="30"/>
                  </a:lnTo>
                  <a:lnTo>
                    <a:pt x="403"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715" name="Freeform 19"/>
            <p:cNvSpPr>
              <a:spLocks/>
            </p:cNvSpPr>
            <p:nvPr/>
          </p:nvSpPr>
          <p:spPr bwMode="auto">
            <a:xfrm>
              <a:off x="4253" y="3238"/>
              <a:ext cx="14" cy="15"/>
            </a:xfrm>
            <a:custGeom>
              <a:avLst/>
              <a:gdLst>
                <a:gd name="T0" fmla="*/ 56 w 56"/>
                <a:gd name="T1" fmla="*/ 34 h 75"/>
                <a:gd name="T2" fmla="*/ 53 w 56"/>
                <a:gd name="T3" fmla="*/ 45 h 75"/>
                <a:gd name="T4" fmla="*/ 49 w 56"/>
                <a:gd name="T5" fmla="*/ 55 h 75"/>
                <a:gd name="T6" fmla="*/ 41 w 56"/>
                <a:gd name="T7" fmla="*/ 65 h 75"/>
                <a:gd name="T8" fmla="*/ 34 w 56"/>
                <a:gd name="T9" fmla="*/ 75 h 75"/>
                <a:gd name="T10" fmla="*/ 26 w 56"/>
                <a:gd name="T11" fmla="*/ 74 h 75"/>
                <a:gd name="T12" fmla="*/ 21 w 56"/>
                <a:gd name="T13" fmla="*/ 72 h 75"/>
                <a:gd name="T14" fmla="*/ 17 w 56"/>
                <a:gd name="T15" fmla="*/ 68 h 75"/>
                <a:gd name="T16" fmla="*/ 15 w 56"/>
                <a:gd name="T17" fmla="*/ 65 h 75"/>
                <a:gd name="T18" fmla="*/ 9 w 56"/>
                <a:gd name="T19" fmla="*/ 54 h 75"/>
                <a:gd name="T20" fmla="*/ 4 w 56"/>
                <a:gd name="T21" fmla="*/ 45 h 75"/>
                <a:gd name="T22" fmla="*/ 0 w 56"/>
                <a:gd name="T23" fmla="*/ 33 h 75"/>
                <a:gd name="T24" fmla="*/ 3 w 56"/>
                <a:gd name="T25" fmla="*/ 22 h 75"/>
                <a:gd name="T26" fmla="*/ 7 w 56"/>
                <a:gd name="T27" fmla="*/ 11 h 75"/>
                <a:gd name="T28" fmla="*/ 10 w 56"/>
                <a:gd name="T29" fmla="*/ 0 h 75"/>
                <a:gd name="T30" fmla="*/ 21 w 56"/>
                <a:gd name="T31" fmla="*/ 6 h 75"/>
                <a:gd name="T32" fmla="*/ 33 w 56"/>
                <a:gd name="T33" fmla="*/ 14 h 75"/>
                <a:gd name="T34" fmla="*/ 44 w 56"/>
                <a:gd name="T35" fmla="*/ 22 h 75"/>
                <a:gd name="T36" fmla="*/ 56 w 56"/>
                <a:gd name="T37" fmla="*/ 3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75">
                  <a:moveTo>
                    <a:pt x="56" y="34"/>
                  </a:moveTo>
                  <a:lnTo>
                    <a:pt x="53" y="45"/>
                  </a:lnTo>
                  <a:lnTo>
                    <a:pt x="49" y="55"/>
                  </a:lnTo>
                  <a:lnTo>
                    <a:pt x="41" y="65"/>
                  </a:lnTo>
                  <a:lnTo>
                    <a:pt x="34" y="75"/>
                  </a:lnTo>
                  <a:lnTo>
                    <a:pt x="26" y="74"/>
                  </a:lnTo>
                  <a:lnTo>
                    <a:pt x="21" y="72"/>
                  </a:lnTo>
                  <a:lnTo>
                    <a:pt x="17" y="68"/>
                  </a:lnTo>
                  <a:lnTo>
                    <a:pt x="15" y="65"/>
                  </a:lnTo>
                  <a:lnTo>
                    <a:pt x="9" y="54"/>
                  </a:lnTo>
                  <a:lnTo>
                    <a:pt x="4" y="45"/>
                  </a:lnTo>
                  <a:lnTo>
                    <a:pt x="0" y="33"/>
                  </a:lnTo>
                  <a:lnTo>
                    <a:pt x="3" y="22"/>
                  </a:lnTo>
                  <a:lnTo>
                    <a:pt x="7" y="11"/>
                  </a:lnTo>
                  <a:lnTo>
                    <a:pt x="10" y="0"/>
                  </a:lnTo>
                  <a:lnTo>
                    <a:pt x="21" y="6"/>
                  </a:lnTo>
                  <a:lnTo>
                    <a:pt x="33" y="14"/>
                  </a:lnTo>
                  <a:lnTo>
                    <a:pt x="44" y="22"/>
                  </a:lnTo>
                  <a:lnTo>
                    <a:pt x="56"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716" name="Freeform 20"/>
            <p:cNvSpPr>
              <a:spLocks/>
            </p:cNvSpPr>
            <p:nvPr/>
          </p:nvSpPr>
          <p:spPr bwMode="auto">
            <a:xfrm>
              <a:off x="4188" y="3239"/>
              <a:ext cx="95" cy="98"/>
            </a:xfrm>
            <a:custGeom>
              <a:avLst/>
              <a:gdLst>
                <a:gd name="T0" fmla="*/ 146 w 382"/>
                <a:gd name="T1" fmla="*/ 25 h 488"/>
                <a:gd name="T2" fmla="*/ 130 w 382"/>
                <a:gd name="T3" fmla="*/ 77 h 488"/>
                <a:gd name="T4" fmla="*/ 125 w 382"/>
                <a:gd name="T5" fmla="*/ 131 h 488"/>
                <a:gd name="T6" fmla="*/ 134 w 382"/>
                <a:gd name="T7" fmla="*/ 184 h 488"/>
                <a:gd name="T8" fmla="*/ 155 w 382"/>
                <a:gd name="T9" fmla="*/ 218 h 488"/>
                <a:gd name="T10" fmla="*/ 171 w 382"/>
                <a:gd name="T11" fmla="*/ 235 h 488"/>
                <a:gd name="T12" fmla="*/ 190 w 382"/>
                <a:gd name="T13" fmla="*/ 249 h 488"/>
                <a:gd name="T14" fmla="*/ 210 w 382"/>
                <a:gd name="T15" fmla="*/ 258 h 488"/>
                <a:gd name="T16" fmla="*/ 306 w 382"/>
                <a:gd name="T17" fmla="*/ 252 h 488"/>
                <a:gd name="T18" fmla="*/ 325 w 382"/>
                <a:gd name="T19" fmla="*/ 236 h 488"/>
                <a:gd name="T20" fmla="*/ 345 w 382"/>
                <a:gd name="T21" fmla="*/ 223 h 488"/>
                <a:gd name="T22" fmla="*/ 363 w 382"/>
                <a:gd name="T23" fmla="*/ 206 h 488"/>
                <a:gd name="T24" fmla="*/ 379 w 382"/>
                <a:gd name="T25" fmla="*/ 188 h 488"/>
                <a:gd name="T26" fmla="*/ 382 w 382"/>
                <a:gd name="T27" fmla="*/ 234 h 488"/>
                <a:gd name="T28" fmla="*/ 378 w 382"/>
                <a:gd name="T29" fmla="*/ 284 h 488"/>
                <a:gd name="T30" fmla="*/ 365 w 382"/>
                <a:gd name="T31" fmla="*/ 335 h 488"/>
                <a:gd name="T32" fmla="*/ 342 w 382"/>
                <a:gd name="T33" fmla="*/ 382 h 488"/>
                <a:gd name="T34" fmla="*/ 336 w 382"/>
                <a:gd name="T35" fmla="*/ 409 h 488"/>
                <a:gd name="T36" fmla="*/ 320 w 382"/>
                <a:gd name="T37" fmla="*/ 433 h 488"/>
                <a:gd name="T38" fmla="*/ 297 w 382"/>
                <a:gd name="T39" fmla="*/ 453 h 488"/>
                <a:gd name="T40" fmla="*/ 272 w 382"/>
                <a:gd name="T41" fmla="*/ 468 h 488"/>
                <a:gd name="T42" fmla="*/ 231 w 382"/>
                <a:gd name="T43" fmla="*/ 481 h 488"/>
                <a:gd name="T44" fmla="*/ 184 w 382"/>
                <a:gd name="T45" fmla="*/ 488 h 488"/>
                <a:gd name="T46" fmla="*/ 137 w 382"/>
                <a:gd name="T47" fmla="*/ 482 h 488"/>
                <a:gd name="T48" fmla="*/ 99 w 382"/>
                <a:gd name="T49" fmla="*/ 462 h 488"/>
                <a:gd name="T50" fmla="*/ 59 w 382"/>
                <a:gd name="T51" fmla="*/ 434 h 488"/>
                <a:gd name="T52" fmla="*/ 30 w 382"/>
                <a:gd name="T53" fmla="*/ 400 h 488"/>
                <a:gd name="T54" fmla="*/ 9 w 382"/>
                <a:gd name="T55" fmla="*/ 357 h 488"/>
                <a:gd name="T56" fmla="*/ 0 w 382"/>
                <a:gd name="T57" fmla="*/ 312 h 488"/>
                <a:gd name="T58" fmla="*/ 2 w 382"/>
                <a:gd name="T59" fmla="*/ 295 h 488"/>
                <a:gd name="T60" fmla="*/ 0 w 382"/>
                <a:gd name="T61" fmla="*/ 277 h 488"/>
                <a:gd name="T62" fmla="*/ 0 w 382"/>
                <a:gd name="T63" fmla="*/ 256 h 488"/>
                <a:gd name="T64" fmla="*/ 1 w 382"/>
                <a:gd name="T65" fmla="*/ 235 h 488"/>
                <a:gd name="T66" fmla="*/ 10 w 382"/>
                <a:gd name="T67" fmla="*/ 192 h 488"/>
                <a:gd name="T68" fmla="*/ 35 w 382"/>
                <a:gd name="T69" fmla="*/ 125 h 488"/>
                <a:gd name="T70" fmla="*/ 74 w 382"/>
                <a:gd name="T71" fmla="*/ 64 h 488"/>
                <a:gd name="T72" fmla="*/ 126 w 382"/>
                <a:gd name="T73" fmla="*/ 17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2" h="488">
                  <a:moveTo>
                    <a:pt x="157" y="0"/>
                  </a:moveTo>
                  <a:lnTo>
                    <a:pt x="146" y="25"/>
                  </a:lnTo>
                  <a:lnTo>
                    <a:pt x="138" y="51"/>
                  </a:lnTo>
                  <a:lnTo>
                    <a:pt x="130" y="77"/>
                  </a:lnTo>
                  <a:lnTo>
                    <a:pt x="127" y="105"/>
                  </a:lnTo>
                  <a:lnTo>
                    <a:pt x="125" y="131"/>
                  </a:lnTo>
                  <a:lnTo>
                    <a:pt x="127" y="158"/>
                  </a:lnTo>
                  <a:lnTo>
                    <a:pt x="134" y="184"/>
                  </a:lnTo>
                  <a:lnTo>
                    <a:pt x="149" y="210"/>
                  </a:lnTo>
                  <a:lnTo>
                    <a:pt x="155" y="218"/>
                  </a:lnTo>
                  <a:lnTo>
                    <a:pt x="163" y="226"/>
                  </a:lnTo>
                  <a:lnTo>
                    <a:pt x="171" y="235"/>
                  </a:lnTo>
                  <a:lnTo>
                    <a:pt x="181" y="243"/>
                  </a:lnTo>
                  <a:lnTo>
                    <a:pt x="190" y="249"/>
                  </a:lnTo>
                  <a:lnTo>
                    <a:pt x="200" y="255"/>
                  </a:lnTo>
                  <a:lnTo>
                    <a:pt x="210" y="258"/>
                  </a:lnTo>
                  <a:lnTo>
                    <a:pt x="223" y="263"/>
                  </a:lnTo>
                  <a:lnTo>
                    <a:pt x="306" y="252"/>
                  </a:lnTo>
                  <a:lnTo>
                    <a:pt x="314" y="243"/>
                  </a:lnTo>
                  <a:lnTo>
                    <a:pt x="325" y="236"/>
                  </a:lnTo>
                  <a:lnTo>
                    <a:pt x="335" y="229"/>
                  </a:lnTo>
                  <a:lnTo>
                    <a:pt x="345" y="223"/>
                  </a:lnTo>
                  <a:lnTo>
                    <a:pt x="354" y="215"/>
                  </a:lnTo>
                  <a:lnTo>
                    <a:pt x="363" y="206"/>
                  </a:lnTo>
                  <a:lnTo>
                    <a:pt x="371" y="197"/>
                  </a:lnTo>
                  <a:lnTo>
                    <a:pt x="379" y="188"/>
                  </a:lnTo>
                  <a:lnTo>
                    <a:pt x="381" y="210"/>
                  </a:lnTo>
                  <a:lnTo>
                    <a:pt x="382" y="234"/>
                  </a:lnTo>
                  <a:lnTo>
                    <a:pt x="381" y="258"/>
                  </a:lnTo>
                  <a:lnTo>
                    <a:pt x="378" y="284"/>
                  </a:lnTo>
                  <a:lnTo>
                    <a:pt x="371" y="309"/>
                  </a:lnTo>
                  <a:lnTo>
                    <a:pt x="365" y="335"/>
                  </a:lnTo>
                  <a:lnTo>
                    <a:pt x="354" y="358"/>
                  </a:lnTo>
                  <a:lnTo>
                    <a:pt x="342" y="382"/>
                  </a:lnTo>
                  <a:lnTo>
                    <a:pt x="339" y="395"/>
                  </a:lnTo>
                  <a:lnTo>
                    <a:pt x="336" y="409"/>
                  </a:lnTo>
                  <a:lnTo>
                    <a:pt x="329" y="421"/>
                  </a:lnTo>
                  <a:lnTo>
                    <a:pt x="320" y="433"/>
                  </a:lnTo>
                  <a:lnTo>
                    <a:pt x="309" y="442"/>
                  </a:lnTo>
                  <a:lnTo>
                    <a:pt x="297" y="453"/>
                  </a:lnTo>
                  <a:lnTo>
                    <a:pt x="285" y="460"/>
                  </a:lnTo>
                  <a:lnTo>
                    <a:pt x="272" y="468"/>
                  </a:lnTo>
                  <a:lnTo>
                    <a:pt x="253" y="474"/>
                  </a:lnTo>
                  <a:lnTo>
                    <a:pt x="231" y="481"/>
                  </a:lnTo>
                  <a:lnTo>
                    <a:pt x="207" y="484"/>
                  </a:lnTo>
                  <a:lnTo>
                    <a:pt x="184" y="488"/>
                  </a:lnTo>
                  <a:lnTo>
                    <a:pt x="160" y="486"/>
                  </a:lnTo>
                  <a:lnTo>
                    <a:pt x="137" y="482"/>
                  </a:lnTo>
                  <a:lnTo>
                    <a:pt x="117" y="474"/>
                  </a:lnTo>
                  <a:lnTo>
                    <a:pt x="99" y="462"/>
                  </a:lnTo>
                  <a:lnTo>
                    <a:pt x="78" y="448"/>
                  </a:lnTo>
                  <a:lnTo>
                    <a:pt x="59" y="434"/>
                  </a:lnTo>
                  <a:lnTo>
                    <a:pt x="42" y="416"/>
                  </a:lnTo>
                  <a:lnTo>
                    <a:pt x="30" y="400"/>
                  </a:lnTo>
                  <a:lnTo>
                    <a:pt x="18" y="378"/>
                  </a:lnTo>
                  <a:lnTo>
                    <a:pt x="9" y="357"/>
                  </a:lnTo>
                  <a:lnTo>
                    <a:pt x="2" y="335"/>
                  </a:lnTo>
                  <a:lnTo>
                    <a:pt x="0" y="312"/>
                  </a:lnTo>
                  <a:lnTo>
                    <a:pt x="6" y="302"/>
                  </a:lnTo>
                  <a:lnTo>
                    <a:pt x="2" y="295"/>
                  </a:lnTo>
                  <a:lnTo>
                    <a:pt x="1" y="288"/>
                  </a:lnTo>
                  <a:lnTo>
                    <a:pt x="0" y="277"/>
                  </a:lnTo>
                  <a:lnTo>
                    <a:pt x="0" y="268"/>
                  </a:lnTo>
                  <a:lnTo>
                    <a:pt x="0" y="256"/>
                  </a:lnTo>
                  <a:lnTo>
                    <a:pt x="0" y="245"/>
                  </a:lnTo>
                  <a:lnTo>
                    <a:pt x="1" y="235"/>
                  </a:lnTo>
                  <a:lnTo>
                    <a:pt x="3" y="226"/>
                  </a:lnTo>
                  <a:lnTo>
                    <a:pt x="10" y="192"/>
                  </a:lnTo>
                  <a:lnTo>
                    <a:pt x="22" y="159"/>
                  </a:lnTo>
                  <a:lnTo>
                    <a:pt x="35" y="125"/>
                  </a:lnTo>
                  <a:lnTo>
                    <a:pt x="54" y="95"/>
                  </a:lnTo>
                  <a:lnTo>
                    <a:pt x="74" y="64"/>
                  </a:lnTo>
                  <a:lnTo>
                    <a:pt x="98" y="38"/>
                  </a:lnTo>
                  <a:lnTo>
                    <a:pt x="126" y="17"/>
                  </a:lnTo>
                  <a:lnTo>
                    <a:pt x="15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717" name="Freeform 21"/>
            <p:cNvSpPr>
              <a:spLocks/>
            </p:cNvSpPr>
            <p:nvPr/>
          </p:nvSpPr>
          <p:spPr bwMode="auto">
            <a:xfrm>
              <a:off x="4337" y="3300"/>
              <a:ext cx="302" cy="467"/>
            </a:xfrm>
            <a:custGeom>
              <a:avLst/>
              <a:gdLst>
                <a:gd name="T0" fmla="*/ 605 w 1206"/>
                <a:gd name="T1" fmla="*/ 319 h 2336"/>
                <a:gd name="T2" fmla="*/ 668 w 1206"/>
                <a:gd name="T3" fmla="*/ 374 h 2336"/>
                <a:gd name="T4" fmla="*/ 841 w 1206"/>
                <a:gd name="T5" fmla="*/ 507 h 2336"/>
                <a:gd name="T6" fmla="*/ 1021 w 1206"/>
                <a:gd name="T7" fmla="*/ 734 h 2336"/>
                <a:gd name="T8" fmla="*/ 1067 w 1206"/>
                <a:gd name="T9" fmla="*/ 998 h 2336"/>
                <a:gd name="T10" fmla="*/ 1137 w 1206"/>
                <a:gd name="T11" fmla="*/ 1713 h 2336"/>
                <a:gd name="T12" fmla="*/ 1198 w 1206"/>
                <a:gd name="T13" fmla="*/ 1984 h 2336"/>
                <a:gd name="T14" fmla="*/ 1176 w 1206"/>
                <a:gd name="T15" fmla="*/ 2133 h 2336"/>
                <a:gd name="T16" fmla="*/ 1013 w 1206"/>
                <a:gd name="T17" fmla="*/ 2271 h 2336"/>
                <a:gd name="T18" fmla="*/ 801 w 1206"/>
                <a:gd name="T19" fmla="*/ 2332 h 2336"/>
                <a:gd name="T20" fmla="*/ 707 w 1206"/>
                <a:gd name="T21" fmla="*/ 2330 h 2336"/>
                <a:gd name="T22" fmla="*/ 663 w 1206"/>
                <a:gd name="T23" fmla="*/ 2140 h 2336"/>
                <a:gd name="T24" fmla="*/ 544 w 1206"/>
                <a:gd name="T25" fmla="*/ 2019 h 2336"/>
                <a:gd name="T26" fmla="*/ 399 w 1206"/>
                <a:gd name="T27" fmla="*/ 1960 h 2336"/>
                <a:gd name="T28" fmla="*/ 301 w 1206"/>
                <a:gd name="T29" fmla="*/ 1899 h 2336"/>
                <a:gd name="T30" fmla="*/ 295 w 1206"/>
                <a:gd name="T31" fmla="*/ 1724 h 2336"/>
                <a:gd name="T32" fmla="*/ 341 w 1206"/>
                <a:gd name="T33" fmla="*/ 1570 h 2336"/>
                <a:gd name="T34" fmla="*/ 317 w 1206"/>
                <a:gd name="T35" fmla="*/ 1456 h 2336"/>
                <a:gd name="T36" fmla="*/ 288 w 1206"/>
                <a:gd name="T37" fmla="*/ 1383 h 2336"/>
                <a:gd name="T38" fmla="*/ 234 w 1206"/>
                <a:gd name="T39" fmla="*/ 1299 h 2336"/>
                <a:gd name="T40" fmla="*/ 213 w 1206"/>
                <a:gd name="T41" fmla="*/ 1280 h 2336"/>
                <a:gd name="T42" fmla="*/ 228 w 1206"/>
                <a:gd name="T43" fmla="*/ 1372 h 2336"/>
                <a:gd name="T44" fmla="*/ 256 w 1206"/>
                <a:gd name="T45" fmla="*/ 1463 h 2336"/>
                <a:gd name="T46" fmla="*/ 221 w 1206"/>
                <a:gd name="T47" fmla="*/ 1541 h 2336"/>
                <a:gd name="T48" fmla="*/ 159 w 1206"/>
                <a:gd name="T49" fmla="*/ 1553 h 2336"/>
                <a:gd name="T50" fmla="*/ 106 w 1206"/>
                <a:gd name="T51" fmla="*/ 1512 h 2336"/>
                <a:gd name="T52" fmla="*/ 87 w 1206"/>
                <a:gd name="T53" fmla="*/ 1432 h 2336"/>
                <a:gd name="T54" fmla="*/ 38 w 1206"/>
                <a:gd name="T55" fmla="*/ 1336 h 2336"/>
                <a:gd name="T56" fmla="*/ 1 w 1206"/>
                <a:gd name="T57" fmla="*/ 1190 h 2336"/>
                <a:gd name="T58" fmla="*/ 86 w 1206"/>
                <a:gd name="T59" fmla="*/ 1059 h 2336"/>
                <a:gd name="T60" fmla="*/ 242 w 1206"/>
                <a:gd name="T61" fmla="*/ 1076 h 2336"/>
                <a:gd name="T62" fmla="*/ 373 w 1206"/>
                <a:gd name="T63" fmla="*/ 1179 h 2336"/>
                <a:gd name="T64" fmla="*/ 395 w 1206"/>
                <a:gd name="T65" fmla="*/ 1158 h 2336"/>
                <a:gd name="T66" fmla="*/ 239 w 1206"/>
                <a:gd name="T67" fmla="*/ 1024 h 2336"/>
                <a:gd name="T68" fmla="*/ 188 w 1206"/>
                <a:gd name="T69" fmla="*/ 914 h 2336"/>
                <a:gd name="T70" fmla="*/ 265 w 1206"/>
                <a:gd name="T71" fmla="*/ 823 h 2336"/>
                <a:gd name="T72" fmla="*/ 361 w 1206"/>
                <a:gd name="T73" fmla="*/ 809 h 2336"/>
                <a:gd name="T74" fmla="*/ 522 w 1206"/>
                <a:gd name="T75" fmla="*/ 944 h 2336"/>
                <a:gd name="T76" fmla="*/ 600 w 1206"/>
                <a:gd name="T77" fmla="*/ 1037 h 2336"/>
                <a:gd name="T78" fmla="*/ 588 w 1206"/>
                <a:gd name="T79" fmla="*/ 948 h 2336"/>
                <a:gd name="T80" fmla="*/ 415 w 1206"/>
                <a:gd name="T81" fmla="*/ 785 h 2336"/>
                <a:gd name="T82" fmla="*/ 361 w 1206"/>
                <a:gd name="T83" fmla="*/ 759 h 2336"/>
                <a:gd name="T84" fmla="*/ 347 w 1206"/>
                <a:gd name="T85" fmla="*/ 721 h 2336"/>
                <a:gd name="T86" fmla="*/ 429 w 1206"/>
                <a:gd name="T87" fmla="*/ 620 h 2336"/>
                <a:gd name="T88" fmla="*/ 497 w 1206"/>
                <a:gd name="T89" fmla="*/ 611 h 2336"/>
                <a:gd name="T90" fmla="*/ 589 w 1206"/>
                <a:gd name="T91" fmla="*/ 657 h 2336"/>
                <a:gd name="T92" fmla="*/ 780 w 1206"/>
                <a:gd name="T93" fmla="*/ 801 h 2336"/>
                <a:gd name="T94" fmla="*/ 797 w 1206"/>
                <a:gd name="T95" fmla="*/ 760 h 2336"/>
                <a:gd name="T96" fmla="*/ 735 w 1206"/>
                <a:gd name="T97" fmla="*/ 699 h 2336"/>
                <a:gd name="T98" fmla="*/ 555 w 1206"/>
                <a:gd name="T99" fmla="*/ 588 h 2336"/>
                <a:gd name="T100" fmla="*/ 457 w 1206"/>
                <a:gd name="T101" fmla="*/ 533 h 2336"/>
                <a:gd name="T102" fmla="*/ 381 w 1206"/>
                <a:gd name="T103" fmla="*/ 427 h 2336"/>
                <a:gd name="T104" fmla="*/ 349 w 1206"/>
                <a:gd name="T105" fmla="*/ 178 h 2336"/>
                <a:gd name="T106" fmla="*/ 397 w 1206"/>
                <a:gd name="T107" fmla="*/ 59 h 2336"/>
                <a:gd name="T108" fmla="*/ 456 w 1206"/>
                <a:gd name="T109" fmla="*/ 13 h 2336"/>
                <a:gd name="T110" fmla="*/ 500 w 1206"/>
                <a:gd name="T111" fmla="*/ 1 h 2336"/>
                <a:gd name="T112" fmla="*/ 530 w 1206"/>
                <a:gd name="T113" fmla="*/ 23 h 2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6" h="2336">
                  <a:moveTo>
                    <a:pt x="530" y="23"/>
                  </a:moveTo>
                  <a:lnTo>
                    <a:pt x="568" y="266"/>
                  </a:lnTo>
                  <a:lnTo>
                    <a:pt x="572" y="282"/>
                  </a:lnTo>
                  <a:lnTo>
                    <a:pt x="581" y="296"/>
                  </a:lnTo>
                  <a:lnTo>
                    <a:pt x="592" y="308"/>
                  </a:lnTo>
                  <a:lnTo>
                    <a:pt x="605" y="319"/>
                  </a:lnTo>
                  <a:lnTo>
                    <a:pt x="618" y="330"/>
                  </a:lnTo>
                  <a:lnTo>
                    <a:pt x="631" y="341"/>
                  </a:lnTo>
                  <a:lnTo>
                    <a:pt x="642" y="352"/>
                  </a:lnTo>
                  <a:lnTo>
                    <a:pt x="653" y="367"/>
                  </a:lnTo>
                  <a:lnTo>
                    <a:pt x="659" y="369"/>
                  </a:lnTo>
                  <a:lnTo>
                    <a:pt x="668" y="374"/>
                  </a:lnTo>
                  <a:lnTo>
                    <a:pt x="676" y="379"/>
                  </a:lnTo>
                  <a:lnTo>
                    <a:pt x="685" y="388"/>
                  </a:lnTo>
                  <a:lnTo>
                    <a:pt x="727" y="411"/>
                  </a:lnTo>
                  <a:lnTo>
                    <a:pt x="767" y="440"/>
                  </a:lnTo>
                  <a:lnTo>
                    <a:pt x="804" y="471"/>
                  </a:lnTo>
                  <a:lnTo>
                    <a:pt x="841" y="507"/>
                  </a:lnTo>
                  <a:lnTo>
                    <a:pt x="875" y="542"/>
                  </a:lnTo>
                  <a:lnTo>
                    <a:pt x="909" y="580"/>
                  </a:lnTo>
                  <a:lnTo>
                    <a:pt x="943" y="619"/>
                  </a:lnTo>
                  <a:lnTo>
                    <a:pt x="976" y="657"/>
                  </a:lnTo>
                  <a:lnTo>
                    <a:pt x="1000" y="694"/>
                  </a:lnTo>
                  <a:lnTo>
                    <a:pt x="1021" y="734"/>
                  </a:lnTo>
                  <a:lnTo>
                    <a:pt x="1040" y="775"/>
                  </a:lnTo>
                  <a:lnTo>
                    <a:pt x="1056" y="820"/>
                  </a:lnTo>
                  <a:lnTo>
                    <a:pt x="1065" y="862"/>
                  </a:lnTo>
                  <a:lnTo>
                    <a:pt x="1072" y="908"/>
                  </a:lnTo>
                  <a:lnTo>
                    <a:pt x="1072" y="953"/>
                  </a:lnTo>
                  <a:lnTo>
                    <a:pt x="1067" y="998"/>
                  </a:lnTo>
                  <a:lnTo>
                    <a:pt x="1061" y="1121"/>
                  </a:lnTo>
                  <a:lnTo>
                    <a:pt x="1065" y="1243"/>
                  </a:lnTo>
                  <a:lnTo>
                    <a:pt x="1075" y="1362"/>
                  </a:lnTo>
                  <a:lnTo>
                    <a:pt x="1092" y="1481"/>
                  </a:lnTo>
                  <a:lnTo>
                    <a:pt x="1113" y="1596"/>
                  </a:lnTo>
                  <a:lnTo>
                    <a:pt x="1137" y="1713"/>
                  </a:lnTo>
                  <a:lnTo>
                    <a:pt x="1162" y="1827"/>
                  </a:lnTo>
                  <a:lnTo>
                    <a:pt x="1188" y="1942"/>
                  </a:lnTo>
                  <a:lnTo>
                    <a:pt x="1184" y="1952"/>
                  </a:lnTo>
                  <a:lnTo>
                    <a:pt x="1186" y="1964"/>
                  </a:lnTo>
                  <a:lnTo>
                    <a:pt x="1190" y="1973"/>
                  </a:lnTo>
                  <a:lnTo>
                    <a:pt x="1198" y="1984"/>
                  </a:lnTo>
                  <a:lnTo>
                    <a:pt x="1204" y="1984"/>
                  </a:lnTo>
                  <a:lnTo>
                    <a:pt x="1206" y="2014"/>
                  </a:lnTo>
                  <a:lnTo>
                    <a:pt x="1204" y="2046"/>
                  </a:lnTo>
                  <a:lnTo>
                    <a:pt x="1198" y="2077"/>
                  </a:lnTo>
                  <a:lnTo>
                    <a:pt x="1189" y="2106"/>
                  </a:lnTo>
                  <a:lnTo>
                    <a:pt x="1176" y="2133"/>
                  </a:lnTo>
                  <a:lnTo>
                    <a:pt x="1161" y="2161"/>
                  </a:lnTo>
                  <a:lnTo>
                    <a:pt x="1142" y="2187"/>
                  </a:lnTo>
                  <a:lnTo>
                    <a:pt x="1124" y="2213"/>
                  </a:lnTo>
                  <a:lnTo>
                    <a:pt x="1089" y="2233"/>
                  </a:lnTo>
                  <a:lnTo>
                    <a:pt x="1052" y="2253"/>
                  </a:lnTo>
                  <a:lnTo>
                    <a:pt x="1013" y="2271"/>
                  </a:lnTo>
                  <a:lnTo>
                    <a:pt x="976" y="2290"/>
                  </a:lnTo>
                  <a:lnTo>
                    <a:pt x="936" y="2304"/>
                  </a:lnTo>
                  <a:lnTo>
                    <a:pt x="896" y="2318"/>
                  </a:lnTo>
                  <a:lnTo>
                    <a:pt x="855" y="2328"/>
                  </a:lnTo>
                  <a:lnTo>
                    <a:pt x="815" y="2336"/>
                  </a:lnTo>
                  <a:lnTo>
                    <a:pt x="801" y="2332"/>
                  </a:lnTo>
                  <a:lnTo>
                    <a:pt x="786" y="2332"/>
                  </a:lnTo>
                  <a:lnTo>
                    <a:pt x="770" y="2332"/>
                  </a:lnTo>
                  <a:lnTo>
                    <a:pt x="755" y="2332"/>
                  </a:lnTo>
                  <a:lnTo>
                    <a:pt x="739" y="2331"/>
                  </a:lnTo>
                  <a:lnTo>
                    <a:pt x="723" y="2331"/>
                  </a:lnTo>
                  <a:lnTo>
                    <a:pt x="707" y="2330"/>
                  </a:lnTo>
                  <a:lnTo>
                    <a:pt x="693" y="2330"/>
                  </a:lnTo>
                  <a:lnTo>
                    <a:pt x="681" y="2291"/>
                  </a:lnTo>
                  <a:lnTo>
                    <a:pt x="674" y="2252"/>
                  </a:lnTo>
                  <a:lnTo>
                    <a:pt x="669" y="2214"/>
                  </a:lnTo>
                  <a:lnTo>
                    <a:pt x="667" y="2178"/>
                  </a:lnTo>
                  <a:lnTo>
                    <a:pt x="663" y="2140"/>
                  </a:lnTo>
                  <a:lnTo>
                    <a:pt x="656" y="2105"/>
                  </a:lnTo>
                  <a:lnTo>
                    <a:pt x="644" y="2070"/>
                  </a:lnTo>
                  <a:lnTo>
                    <a:pt x="627" y="2037"/>
                  </a:lnTo>
                  <a:lnTo>
                    <a:pt x="597" y="2034"/>
                  </a:lnTo>
                  <a:lnTo>
                    <a:pt x="570" y="2030"/>
                  </a:lnTo>
                  <a:lnTo>
                    <a:pt x="544" y="2019"/>
                  </a:lnTo>
                  <a:lnTo>
                    <a:pt x="520" y="2010"/>
                  </a:lnTo>
                  <a:lnTo>
                    <a:pt x="493" y="1997"/>
                  </a:lnTo>
                  <a:lnTo>
                    <a:pt x="468" y="1986"/>
                  </a:lnTo>
                  <a:lnTo>
                    <a:pt x="443" y="1975"/>
                  </a:lnTo>
                  <a:lnTo>
                    <a:pt x="417" y="1969"/>
                  </a:lnTo>
                  <a:lnTo>
                    <a:pt x="399" y="1960"/>
                  </a:lnTo>
                  <a:lnTo>
                    <a:pt x="381" y="1953"/>
                  </a:lnTo>
                  <a:lnTo>
                    <a:pt x="362" y="1945"/>
                  </a:lnTo>
                  <a:lnTo>
                    <a:pt x="345" y="1938"/>
                  </a:lnTo>
                  <a:lnTo>
                    <a:pt x="328" y="1926"/>
                  </a:lnTo>
                  <a:lnTo>
                    <a:pt x="314" y="1914"/>
                  </a:lnTo>
                  <a:lnTo>
                    <a:pt x="301" y="1899"/>
                  </a:lnTo>
                  <a:lnTo>
                    <a:pt x="293" y="1881"/>
                  </a:lnTo>
                  <a:lnTo>
                    <a:pt x="290" y="1851"/>
                  </a:lnTo>
                  <a:lnTo>
                    <a:pt x="288" y="1820"/>
                  </a:lnTo>
                  <a:lnTo>
                    <a:pt x="288" y="1788"/>
                  </a:lnTo>
                  <a:lnTo>
                    <a:pt x="290" y="1756"/>
                  </a:lnTo>
                  <a:lnTo>
                    <a:pt x="295" y="1724"/>
                  </a:lnTo>
                  <a:lnTo>
                    <a:pt x="303" y="1694"/>
                  </a:lnTo>
                  <a:lnTo>
                    <a:pt x="313" y="1664"/>
                  </a:lnTo>
                  <a:lnTo>
                    <a:pt x="329" y="1640"/>
                  </a:lnTo>
                  <a:lnTo>
                    <a:pt x="331" y="1616"/>
                  </a:lnTo>
                  <a:lnTo>
                    <a:pt x="337" y="1594"/>
                  </a:lnTo>
                  <a:lnTo>
                    <a:pt x="341" y="1570"/>
                  </a:lnTo>
                  <a:lnTo>
                    <a:pt x="345" y="1548"/>
                  </a:lnTo>
                  <a:lnTo>
                    <a:pt x="345" y="1524"/>
                  </a:lnTo>
                  <a:lnTo>
                    <a:pt x="341" y="1503"/>
                  </a:lnTo>
                  <a:lnTo>
                    <a:pt x="332" y="1483"/>
                  </a:lnTo>
                  <a:lnTo>
                    <a:pt x="317" y="1465"/>
                  </a:lnTo>
                  <a:lnTo>
                    <a:pt x="317" y="1456"/>
                  </a:lnTo>
                  <a:lnTo>
                    <a:pt x="314" y="1449"/>
                  </a:lnTo>
                  <a:lnTo>
                    <a:pt x="307" y="1444"/>
                  </a:lnTo>
                  <a:lnTo>
                    <a:pt x="304" y="1441"/>
                  </a:lnTo>
                  <a:lnTo>
                    <a:pt x="301" y="1418"/>
                  </a:lnTo>
                  <a:lnTo>
                    <a:pt x="297" y="1401"/>
                  </a:lnTo>
                  <a:lnTo>
                    <a:pt x="288" y="1383"/>
                  </a:lnTo>
                  <a:lnTo>
                    <a:pt x="279" y="1366"/>
                  </a:lnTo>
                  <a:lnTo>
                    <a:pt x="266" y="1350"/>
                  </a:lnTo>
                  <a:lnTo>
                    <a:pt x="256" y="1335"/>
                  </a:lnTo>
                  <a:lnTo>
                    <a:pt x="245" y="1318"/>
                  </a:lnTo>
                  <a:lnTo>
                    <a:pt x="240" y="1302"/>
                  </a:lnTo>
                  <a:lnTo>
                    <a:pt x="234" y="1299"/>
                  </a:lnTo>
                  <a:lnTo>
                    <a:pt x="231" y="1296"/>
                  </a:lnTo>
                  <a:lnTo>
                    <a:pt x="227" y="1290"/>
                  </a:lnTo>
                  <a:lnTo>
                    <a:pt x="225" y="1285"/>
                  </a:lnTo>
                  <a:lnTo>
                    <a:pt x="221" y="1280"/>
                  </a:lnTo>
                  <a:lnTo>
                    <a:pt x="218" y="1279"/>
                  </a:lnTo>
                  <a:lnTo>
                    <a:pt x="213" y="1280"/>
                  </a:lnTo>
                  <a:lnTo>
                    <a:pt x="210" y="1289"/>
                  </a:lnTo>
                  <a:lnTo>
                    <a:pt x="211" y="1305"/>
                  </a:lnTo>
                  <a:lnTo>
                    <a:pt x="215" y="1323"/>
                  </a:lnTo>
                  <a:lnTo>
                    <a:pt x="218" y="1339"/>
                  </a:lnTo>
                  <a:lnTo>
                    <a:pt x="224" y="1357"/>
                  </a:lnTo>
                  <a:lnTo>
                    <a:pt x="228" y="1372"/>
                  </a:lnTo>
                  <a:lnTo>
                    <a:pt x="236" y="1389"/>
                  </a:lnTo>
                  <a:lnTo>
                    <a:pt x="244" y="1403"/>
                  </a:lnTo>
                  <a:lnTo>
                    <a:pt x="256" y="1418"/>
                  </a:lnTo>
                  <a:lnTo>
                    <a:pt x="257" y="1432"/>
                  </a:lnTo>
                  <a:lnTo>
                    <a:pt x="258" y="1449"/>
                  </a:lnTo>
                  <a:lnTo>
                    <a:pt x="256" y="1463"/>
                  </a:lnTo>
                  <a:lnTo>
                    <a:pt x="253" y="1480"/>
                  </a:lnTo>
                  <a:lnTo>
                    <a:pt x="248" y="1494"/>
                  </a:lnTo>
                  <a:lnTo>
                    <a:pt x="243" y="1509"/>
                  </a:lnTo>
                  <a:lnTo>
                    <a:pt x="237" y="1523"/>
                  </a:lnTo>
                  <a:lnTo>
                    <a:pt x="232" y="1537"/>
                  </a:lnTo>
                  <a:lnTo>
                    <a:pt x="221" y="1541"/>
                  </a:lnTo>
                  <a:lnTo>
                    <a:pt x="211" y="1545"/>
                  </a:lnTo>
                  <a:lnTo>
                    <a:pt x="201" y="1549"/>
                  </a:lnTo>
                  <a:lnTo>
                    <a:pt x="191" y="1553"/>
                  </a:lnTo>
                  <a:lnTo>
                    <a:pt x="179" y="1553"/>
                  </a:lnTo>
                  <a:lnTo>
                    <a:pt x="169" y="1554"/>
                  </a:lnTo>
                  <a:lnTo>
                    <a:pt x="159" y="1553"/>
                  </a:lnTo>
                  <a:lnTo>
                    <a:pt x="148" y="1551"/>
                  </a:lnTo>
                  <a:lnTo>
                    <a:pt x="143" y="1540"/>
                  </a:lnTo>
                  <a:lnTo>
                    <a:pt x="136" y="1533"/>
                  </a:lnTo>
                  <a:lnTo>
                    <a:pt x="126" y="1525"/>
                  </a:lnTo>
                  <a:lnTo>
                    <a:pt x="116" y="1520"/>
                  </a:lnTo>
                  <a:lnTo>
                    <a:pt x="106" y="1512"/>
                  </a:lnTo>
                  <a:lnTo>
                    <a:pt x="99" y="1505"/>
                  </a:lnTo>
                  <a:lnTo>
                    <a:pt x="94" y="1496"/>
                  </a:lnTo>
                  <a:lnTo>
                    <a:pt x="92" y="1485"/>
                  </a:lnTo>
                  <a:lnTo>
                    <a:pt x="89" y="1468"/>
                  </a:lnTo>
                  <a:lnTo>
                    <a:pt x="89" y="1450"/>
                  </a:lnTo>
                  <a:lnTo>
                    <a:pt x="87" y="1432"/>
                  </a:lnTo>
                  <a:lnTo>
                    <a:pt x="86" y="1416"/>
                  </a:lnTo>
                  <a:lnTo>
                    <a:pt x="81" y="1398"/>
                  </a:lnTo>
                  <a:lnTo>
                    <a:pt x="76" y="1384"/>
                  </a:lnTo>
                  <a:lnTo>
                    <a:pt x="67" y="1369"/>
                  </a:lnTo>
                  <a:lnTo>
                    <a:pt x="57" y="1357"/>
                  </a:lnTo>
                  <a:lnTo>
                    <a:pt x="38" y="1336"/>
                  </a:lnTo>
                  <a:lnTo>
                    <a:pt x="23" y="1315"/>
                  </a:lnTo>
                  <a:lnTo>
                    <a:pt x="12" y="1291"/>
                  </a:lnTo>
                  <a:lnTo>
                    <a:pt x="6" y="1268"/>
                  </a:lnTo>
                  <a:lnTo>
                    <a:pt x="1" y="1242"/>
                  </a:lnTo>
                  <a:lnTo>
                    <a:pt x="0" y="1216"/>
                  </a:lnTo>
                  <a:lnTo>
                    <a:pt x="1" y="1190"/>
                  </a:lnTo>
                  <a:lnTo>
                    <a:pt x="6" y="1164"/>
                  </a:lnTo>
                  <a:lnTo>
                    <a:pt x="17" y="1140"/>
                  </a:lnTo>
                  <a:lnTo>
                    <a:pt x="31" y="1118"/>
                  </a:lnTo>
                  <a:lnTo>
                    <a:pt x="47" y="1096"/>
                  </a:lnTo>
                  <a:lnTo>
                    <a:pt x="66" y="1077"/>
                  </a:lnTo>
                  <a:lnTo>
                    <a:pt x="86" y="1059"/>
                  </a:lnTo>
                  <a:lnTo>
                    <a:pt x="107" y="1046"/>
                  </a:lnTo>
                  <a:lnTo>
                    <a:pt x="131" y="1038"/>
                  </a:lnTo>
                  <a:lnTo>
                    <a:pt x="159" y="1037"/>
                  </a:lnTo>
                  <a:lnTo>
                    <a:pt x="187" y="1046"/>
                  </a:lnTo>
                  <a:lnTo>
                    <a:pt x="216" y="1060"/>
                  </a:lnTo>
                  <a:lnTo>
                    <a:pt x="242" y="1076"/>
                  </a:lnTo>
                  <a:lnTo>
                    <a:pt x="269" y="1094"/>
                  </a:lnTo>
                  <a:lnTo>
                    <a:pt x="295" y="1113"/>
                  </a:lnTo>
                  <a:lnTo>
                    <a:pt x="321" y="1134"/>
                  </a:lnTo>
                  <a:lnTo>
                    <a:pt x="345" y="1157"/>
                  </a:lnTo>
                  <a:lnTo>
                    <a:pt x="369" y="1180"/>
                  </a:lnTo>
                  <a:lnTo>
                    <a:pt x="373" y="1179"/>
                  </a:lnTo>
                  <a:lnTo>
                    <a:pt x="383" y="1179"/>
                  </a:lnTo>
                  <a:lnTo>
                    <a:pt x="386" y="1178"/>
                  </a:lnTo>
                  <a:lnTo>
                    <a:pt x="391" y="1176"/>
                  </a:lnTo>
                  <a:lnTo>
                    <a:pt x="393" y="1171"/>
                  </a:lnTo>
                  <a:lnTo>
                    <a:pt x="395" y="1166"/>
                  </a:lnTo>
                  <a:lnTo>
                    <a:pt x="395" y="1158"/>
                  </a:lnTo>
                  <a:lnTo>
                    <a:pt x="372" y="1129"/>
                  </a:lnTo>
                  <a:lnTo>
                    <a:pt x="349" y="1104"/>
                  </a:lnTo>
                  <a:lnTo>
                    <a:pt x="323" y="1080"/>
                  </a:lnTo>
                  <a:lnTo>
                    <a:pt x="297" y="1060"/>
                  </a:lnTo>
                  <a:lnTo>
                    <a:pt x="268" y="1040"/>
                  </a:lnTo>
                  <a:lnTo>
                    <a:pt x="239" y="1024"/>
                  </a:lnTo>
                  <a:lnTo>
                    <a:pt x="208" y="1010"/>
                  </a:lnTo>
                  <a:lnTo>
                    <a:pt x="178" y="998"/>
                  </a:lnTo>
                  <a:lnTo>
                    <a:pt x="172" y="977"/>
                  </a:lnTo>
                  <a:lnTo>
                    <a:pt x="174" y="955"/>
                  </a:lnTo>
                  <a:lnTo>
                    <a:pt x="179" y="934"/>
                  </a:lnTo>
                  <a:lnTo>
                    <a:pt x="188" y="914"/>
                  </a:lnTo>
                  <a:lnTo>
                    <a:pt x="198" y="893"/>
                  </a:lnTo>
                  <a:lnTo>
                    <a:pt x="211" y="875"/>
                  </a:lnTo>
                  <a:lnTo>
                    <a:pt x="225" y="858"/>
                  </a:lnTo>
                  <a:lnTo>
                    <a:pt x="240" y="842"/>
                  </a:lnTo>
                  <a:lnTo>
                    <a:pt x="252" y="833"/>
                  </a:lnTo>
                  <a:lnTo>
                    <a:pt x="265" y="823"/>
                  </a:lnTo>
                  <a:lnTo>
                    <a:pt x="279" y="814"/>
                  </a:lnTo>
                  <a:lnTo>
                    <a:pt x="295" y="808"/>
                  </a:lnTo>
                  <a:lnTo>
                    <a:pt x="308" y="802"/>
                  </a:lnTo>
                  <a:lnTo>
                    <a:pt x="325" y="801"/>
                  </a:lnTo>
                  <a:lnTo>
                    <a:pt x="341" y="802"/>
                  </a:lnTo>
                  <a:lnTo>
                    <a:pt x="361" y="809"/>
                  </a:lnTo>
                  <a:lnTo>
                    <a:pt x="391" y="823"/>
                  </a:lnTo>
                  <a:lnTo>
                    <a:pt x="420" y="844"/>
                  </a:lnTo>
                  <a:lnTo>
                    <a:pt x="447" y="865"/>
                  </a:lnTo>
                  <a:lnTo>
                    <a:pt x="473" y="891"/>
                  </a:lnTo>
                  <a:lnTo>
                    <a:pt x="497" y="917"/>
                  </a:lnTo>
                  <a:lnTo>
                    <a:pt x="522" y="944"/>
                  </a:lnTo>
                  <a:lnTo>
                    <a:pt x="546" y="972"/>
                  </a:lnTo>
                  <a:lnTo>
                    <a:pt x="570" y="1000"/>
                  </a:lnTo>
                  <a:lnTo>
                    <a:pt x="573" y="1011"/>
                  </a:lnTo>
                  <a:lnTo>
                    <a:pt x="580" y="1021"/>
                  </a:lnTo>
                  <a:lnTo>
                    <a:pt x="588" y="1030"/>
                  </a:lnTo>
                  <a:lnTo>
                    <a:pt x="600" y="1037"/>
                  </a:lnTo>
                  <a:lnTo>
                    <a:pt x="608" y="1037"/>
                  </a:lnTo>
                  <a:lnTo>
                    <a:pt x="615" y="1034"/>
                  </a:lnTo>
                  <a:lnTo>
                    <a:pt x="620" y="1028"/>
                  </a:lnTo>
                  <a:lnTo>
                    <a:pt x="627" y="1023"/>
                  </a:lnTo>
                  <a:lnTo>
                    <a:pt x="609" y="984"/>
                  </a:lnTo>
                  <a:lnTo>
                    <a:pt x="588" y="948"/>
                  </a:lnTo>
                  <a:lnTo>
                    <a:pt x="563" y="917"/>
                  </a:lnTo>
                  <a:lnTo>
                    <a:pt x="537" y="888"/>
                  </a:lnTo>
                  <a:lnTo>
                    <a:pt x="507" y="860"/>
                  </a:lnTo>
                  <a:lnTo>
                    <a:pt x="477" y="834"/>
                  </a:lnTo>
                  <a:lnTo>
                    <a:pt x="445" y="809"/>
                  </a:lnTo>
                  <a:lnTo>
                    <a:pt x="415" y="785"/>
                  </a:lnTo>
                  <a:lnTo>
                    <a:pt x="404" y="780"/>
                  </a:lnTo>
                  <a:lnTo>
                    <a:pt x="395" y="775"/>
                  </a:lnTo>
                  <a:lnTo>
                    <a:pt x="386" y="770"/>
                  </a:lnTo>
                  <a:lnTo>
                    <a:pt x="378" y="767"/>
                  </a:lnTo>
                  <a:lnTo>
                    <a:pt x="369" y="762"/>
                  </a:lnTo>
                  <a:lnTo>
                    <a:pt x="361" y="759"/>
                  </a:lnTo>
                  <a:lnTo>
                    <a:pt x="351" y="756"/>
                  </a:lnTo>
                  <a:lnTo>
                    <a:pt x="341" y="756"/>
                  </a:lnTo>
                  <a:lnTo>
                    <a:pt x="336" y="747"/>
                  </a:lnTo>
                  <a:lnTo>
                    <a:pt x="338" y="739"/>
                  </a:lnTo>
                  <a:lnTo>
                    <a:pt x="341" y="728"/>
                  </a:lnTo>
                  <a:lnTo>
                    <a:pt x="347" y="721"/>
                  </a:lnTo>
                  <a:lnTo>
                    <a:pt x="355" y="700"/>
                  </a:lnTo>
                  <a:lnTo>
                    <a:pt x="367" y="680"/>
                  </a:lnTo>
                  <a:lnTo>
                    <a:pt x="379" y="661"/>
                  </a:lnTo>
                  <a:lnTo>
                    <a:pt x="394" y="644"/>
                  </a:lnTo>
                  <a:lnTo>
                    <a:pt x="410" y="629"/>
                  </a:lnTo>
                  <a:lnTo>
                    <a:pt x="429" y="620"/>
                  </a:lnTo>
                  <a:lnTo>
                    <a:pt x="450" y="614"/>
                  </a:lnTo>
                  <a:lnTo>
                    <a:pt x="473" y="615"/>
                  </a:lnTo>
                  <a:lnTo>
                    <a:pt x="477" y="611"/>
                  </a:lnTo>
                  <a:lnTo>
                    <a:pt x="483" y="610"/>
                  </a:lnTo>
                  <a:lnTo>
                    <a:pt x="490" y="610"/>
                  </a:lnTo>
                  <a:lnTo>
                    <a:pt x="497" y="611"/>
                  </a:lnTo>
                  <a:lnTo>
                    <a:pt x="504" y="613"/>
                  </a:lnTo>
                  <a:lnTo>
                    <a:pt x="511" y="615"/>
                  </a:lnTo>
                  <a:lnTo>
                    <a:pt x="517" y="616"/>
                  </a:lnTo>
                  <a:lnTo>
                    <a:pt x="524" y="619"/>
                  </a:lnTo>
                  <a:lnTo>
                    <a:pt x="555" y="636"/>
                  </a:lnTo>
                  <a:lnTo>
                    <a:pt x="589" y="657"/>
                  </a:lnTo>
                  <a:lnTo>
                    <a:pt x="623" y="679"/>
                  </a:lnTo>
                  <a:lnTo>
                    <a:pt x="656" y="702"/>
                  </a:lnTo>
                  <a:lnTo>
                    <a:pt x="688" y="725"/>
                  </a:lnTo>
                  <a:lnTo>
                    <a:pt x="720" y="749"/>
                  </a:lnTo>
                  <a:lnTo>
                    <a:pt x="749" y="774"/>
                  </a:lnTo>
                  <a:lnTo>
                    <a:pt x="780" y="801"/>
                  </a:lnTo>
                  <a:lnTo>
                    <a:pt x="789" y="802"/>
                  </a:lnTo>
                  <a:lnTo>
                    <a:pt x="799" y="800"/>
                  </a:lnTo>
                  <a:lnTo>
                    <a:pt x="807" y="793"/>
                  </a:lnTo>
                  <a:lnTo>
                    <a:pt x="815" y="785"/>
                  </a:lnTo>
                  <a:lnTo>
                    <a:pt x="807" y="770"/>
                  </a:lnTo>
                  <a:lnTo>
                    <a:pt x="797" y="760"/>
                  </a:lnTo>
                  <a:lnTo>
                    <a:pt x="786" y="749"/>
                  </a:lnTo>
                  <a:lnTo>
                    <a:pt x="775" y="740"/>
                  </a:lnTo>
                  <a:lnTo>
                    <a:pt x="762" y="729"/>
                  </a:lnTo>
                  <a:lnTo>
                    <a:pt x="752" y="720"/>
                  </a:lnTo>
                  <a:lnTo>
                    <a:pt x="741" y="709"/>
                  </a:lnTo>
                  <a:lnTo>
                    <a:pt x="735" y="699"/>
                  </a:lnTo>
                  <a:lnTo>
                    <a:pt x="704" y="679"/>
                  </a:lnTo>
                  <a:lnTo>
                    <a:pt x="675" y="659"/>
                  </a:lnTo>
                  <a:lnTo>
                    <a:pt x="645" y="639"/>
                  </a:lnTo>
                  <a:lnTo>
                    <a:pt x="617" y="621"/>
                  </a:lnTo>
                  <a:lnTo>
                    <a:pt x="586" y="603"/>
                  </a:lnTo>
                  <a:lnTo>
                    <a:pt x="555" y="588"/>
                  </a:lnTo>
                  <a:lnTo>
                    <a:pt x="523" y="575"/>
                  </a:lnTo>
                  <a:lnTo>
                    <a:pt x="490" y="566"/>
                  </a:lnTo>
                  <a:lnTo>
                    <a:pt x="481" y="555"/>
                  </a:lnTo>
                  <a:lnTo>
                    <a:pt x="473" y="548"/>
                  </a:lnTo>
                  <a:lnTo>
                    <a:pt x="465" y="540"/>
                  </a:lnTo>
                  <a:lnTo>
                    <a:pt x="457" y="533"/>
                  </a:lnTo>
                  <a:lnTo>
                    <a:pt x="448" y="524"/>
                  </a:lnTo>
                  <a:lnTo>
                    <a:pt x="440" y="517"/>
                  </a:lnTo>
                  <a:lnTo>
                    <a:pt x="432" y="508"/>
                  </a:lnTo>
                  <a:lnTo>
                    <a:pt x="425" y="498"/>
                  </a:lnTo>
                  <a:lnTo>
                    <a:pt x="401" y="463"/>
                  </a:lnTo>
                  <a:lnTo>
                    <a:pt x="381" y="427"/>
                  </a:lnTo>
                  <a:lnTo>
                    <a:pt x="364" y="388"/>
                  </a:lnTo>
                  <a:lnTo>
                    <a:pt x="352" y="348"/>
                  </a:lnTo>
                  <a:lnTo>
                    <a:pt x="341" y="305"/>
                  </a:lnTo>
                  <a:lnTo>
                    <a:pt x="339" y="264"/>
                  </a:lnTo>
                  <a:lnTo>
                    <a:pt x="340" y="220"/>
                  </a:lnTo>
                  <a:lnTo>
                    <a:pt x="349" y="178"/>
                  </a:lnTo>
                  <a:lnTo>
                    <a:pt x="351" y="156"/>
                  </a:lnTo>
                  <a:lnTo>
                    <a:pt x="356" y="136"/>
                  </a:lnTo>
                  <a:lnTo>
                    <a:pt x="363" y="114"/>
                  </a:lnTo>
                  <a:lnTo>
                    <a:pt x="373" y="97"/>
                  </a:lnTo>
                  <a:lnTo>
                    <a:pt x="385" y="77"/>
                  </a:lnTo>
                  <a:lnTo>
                    <a:pt x="397" y="59"/>
                  </a:lnTo>
                  <a:lnTo>
                    <a:pt x="411" y="40"/>
                  </a:lnTo>
                  <a:lnTo>
                    <a:pt x="425" y="23"/>
                  </a:lnTo>
                  <a:lnTo>
                    <a:pt x="432" y="23"/>
                  </a:lnTo>
                  <a:lnTo>
                    <a:pt x="440" y="20"/>
                  </a:lnTo>
                  <a:lnTo>
                    <a:pt x="448" y="17"/>
                  </a:lnTo>
                  <a:lnTo>
                    <a:pt x="456" y="13"/>
                  </a:lnTo>
                  <a:lnTo>
                    <a:pt x="463" y="7"/>
                  </a:lnTo>
                  <a:lnTo>
                    <a:pt x="472" y="4"/>
                  </a:lnTo>
                  <a:lnTo>
                    <a:pt x="480" y="0"/>
                  </a:lnTo>
                  <a:lnTo>
                    <a:pt x="490" y="0"/>
                  </a:lnTo>
                  <a:lnTo>
                    <a:pt x="493" y="0"/>
                  </a:lnTo>
                  <a:lnTo>
                    <a:pt x="500" y="1"/>
                  </a:lnTo>
                  <a:lnTo>
                    <a:pt x="506" y="3"/>
                  </a:lnTo>
                  <a:lnTo>
                    <a:pt x="513" y="6"/>
                  </a:lnTo>
                  <a:lnTo>
                    <a:pt x="519" y="8"/>
                  </a:lnTo>
                  <a:lnTo>
                    <a:pt x="524" y="12"/>
                  </a:lnTo>
                  <a:lnTo>
                    <a:pt x="527" y="16"/>
                  </a:lnTo>
                  <a:lnTo>
                    <a:pt x="530" y="23"/>
                  </a:lnTo>
                  <a:close/>
                </a:path>
              </a:pathLst>
            </a:custGeom>
            <a:solidFill>
              <a:srgbClr val="FFD6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718" name="Freeform 22"/>
            <p:cNvSpPr>
              <a:spLocks/>
            </p:cNvSpPr>
            <p:nvPr/>
          </p:nvSpPr>
          <p:spPr bwMode="auto">
            <a:xfrm>
              <a:off x="4556" y="3379"/>
              <a:ext cx="54" cy="63"/>
            </a:xfrm>
            <a:custGeom>
              <a:avLst/>
              <a:gdLst>
                <a:gd name="T0" fmla="*/ 185 w 218"/>
                <a:gd name="T1" fmla="*/ 32 h 315"/>
                <a:gd name="T2" fmla="*/ 202 w 218"/>
                <a:gd name="T3" fmla="*/ 63 h 315"/>
                <a:gd name="T4" fmla="*/ 212 w 218"/>
                <a:gd name="T5" fmla="*/ 97 h 315"/>
                <a:gd name="T6" fmla="*/ 217 w 218"/>
                <a:gd name="T7" fmla="*/ 132 h 315"/>
                <a:gd name="T8" fmla="*/ 218 w 218"/>
                <a:gd name="T9" fmla="*/ 171 h 315"/>
                <a:gd name="T10" fmla="*/ 215 w 218"/>
                <a:gd name="T11" fmla="*/ 208 h 315"/>
                <a:gd name="T12" fmla="*/ 211 w 218"/>
                <a:gd name="T13" fmla="*/ 244 h 315"/>
                <a:gd name="T14" fmla="*/ 206 w 218"/>
                <a:gd name="T15" fmla="*/ 280 h 315"/>
                <a:gd name="T16" fmla="*/ 201 w 218"/>
                <a:gd name="T17" fmla="*/ 315 h 315"/>
                <a:gd name="T18" fmla="*/ 183 w 218"/>
                <a:gd name="T19" fmla="*/ 278 h 315"/>
                <a:gd name="T20" fmla="*/ 161 w 218"/>
                <a:gd name="T21" fmla="*/ 244 h 315"/>
                <a:gd name="T22" fmla="*/ 137 w 218"/>
                <a:gd name="T23" fmla="*/ 211 h 315"/>
                <a:gd name="T24" fmla="*/ 112 w 218"/>
                <a:gd name="T25" fmla="*/ 179 h 315"/>
                <a:gd name="T26" fmla="*/ 83 w 218"/>
                <a:gd name="T27" fmla="*/ 148 h 315"/>
                <a:gd name="T28" fmla="*/ 56 w 218"/>
                <a:gd name="T29" fmla="*/ 117 h 315"/>
                <a:gd name="T30" fmla="*/ 27 w 218"/>
                <a:gd name="T31" fmla="*/ 88 h 315"/>
                <a:gd name="T32" fmla="*/ 0 w 218"/>
                <a:gd name="T33" fmla="*/ 59 h 315"/>
                <a:gd name="T34" fmla="*/ 8 w 218"/>
                <a:gd name="T35" fmla="*/ 48 h 315"/>
                <a:gd name="T36" fmla="*/ 18 w 218"/>
                <a:gd name="T37" fmla="*/ 39 h 315"/>
                <a:gd name="T38" fmla="*/ 30 w 218"/>
                <a:gd name="T39" fmla="*/ 31 h 315"/>
                <a:gd name="T40" fmla="*/ 42 w 218"/>
                <a:gd name="T41" fmla="*/ 25 h 315"/>
                <a:gd name="T42" fmla="*/ 55 w 218"/>
                <a:gd name="T43" fmla="*/ 18 h 315"/>
                <a:gd name="T44" fmla="*/ 67 w 218"/>
                <a:gd name="T45" fmla="*/ 13 h 315"/>
                <a:gd name="T46" fmla="*/ 80 w 218"/>
                <a:gd name="T47" fmla="*/ 6 h 315"/>
                <a:gd name="T48" fmla="*/ 94 w 218"/>
                <a:gd name="T49" fmla="*/ 2 h 315"/>
                <a:gd name="T50" fmla="*/ 101 w 218"/>
                <a:gd name="T51" fmla="*/ 0 h 315"/>
                <a:gd name="T52" fmla="*/ 109 w 218"/>
                <a:gd name="T53" fmla="*/ 0 h 315"/>
                <a:gd name="T54" fmla="*/ 115 w 218"/>
                <a:gd name="T55" fmla="*/ 2 h 315"/>
                <a:gd name="T56" fmla="*/ 123 w 218"/>
                <a:gd name="T57" fmla="*/ 3 h 315"/>
                <a:gd name="T58" fmla="*/ 130 w 218"/>
                <a:gd name="T59" fmla="*/ 4 h 315"/>
                <a:gd name="T60" fmla="*/ 137 w 218"/>
                <a:gd name="T61" fmla="*/ 5 h 315"/>
                <a:gd name="T62" fmla="*/ 144 w 218"/>
                <a:gd name="T63" fmla="*/ 6 h 315"/>
                <a:gd name="T64" fmla="*/ 153 w 218"/>
                <a:gd name="T65" fmla="*/ 7 h 315"/>
                <a:gd name="T66" fmla="*/ 185 w 218"/>
                <a:gd name="T67" fmla="*/ 3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8" h="315">
                  <a:moveTo>
                    <a:pt x="185" y="32"/>
                  </a:moveTo>
                  <a:lnTo>
                    <a:pt x="202" y="63"/>
                  </a:lnTo>
                  <a:lnTo>
                    <a:pt x="212" y="97"/>
                  </a:lnTo>
                  <a:lnTo>
                    <a:pt x="217" y="132"/>
                  </a:lnTo>
                  <a:lnTo>
                    <a:pt x="218" y="171"/>
                  </a:lnTo>
                  <a:lnTo>
                    <a:pt x="215" y="208"/>
                  </a:lnTo>
                  <a:lnTo>
                    <a:pt x="211" y="244"/>
                  </a:lnTo>
                  <a:lnTo>
                    <a:pt x="206" y="280"/>
                  </a:lnTo>
                  <a:lnTo>
                    <a:pt x="201" y="315"/>
                  </a:lnTo>
                  <a:lnTo>
                    <a:pt x="183" y="278"/>
                  </a:lnTo>
                  <a:lnTo>
                    <a:pt x="161" y="244"/>
                  </a:lnTo>
                  <a:lnTo>
                    <a:pt x="137" y="211"/>
                  </a:lnTo>
                  <a:lnTo>
                    <a:pt x="112" y="179"/>
                  </a:lnTo>
                  <a:lnTo>
                    <a:pt x="83" y="148"/>
                  </a:lnTo>
                  <a:lnTo>
                    <a:pt x="56" y="117"/>
                  </a:lnTo>
                  <a:lnTo>
                    <a:pt x="27" y="88"/>
                  </a:lnTo>
                  <a:lnTo>
                    <a:pt x="0" y="59"/>
                  </a:lnTo>
                  <a:lnTo>
                    <a:pt x="8" y="48"/>
                  </a:lnTo>
                  <a:lnTo>
                    <a:pt x="18" y="39"/>
                  </a:lnTo>
                  <a:lnTo>
                    <a:pt x="30" y="31"/>
                  </a:lnTo>
                  <a:lnTo>
                    <a:pt x="42" y="25"/>
                  </a:lnTo>
                  <a:lnTo>
                    <a:pt x="55" y="18"/>
                  </a:lnTo>
                  <a:lnTo>
                    <a:pt x="67" y="13"/>
                  </a:lnTo>
                  <a:lnTo>
                    <a:pt x="80" y="6"/>
                  </a:lnTo>
                  <a:lnTo>
                    <a:pt x="94" y="2"/>
                  </a:lnTo>
                  <a:lnTo>
                    <a:pt x="101" y="0"/>
                  </a:lnTo>
                  <a:lnTo>
                    <a:pt x="109" y="0"/>
                  </a:lnTo>
                  <a:lnTo>
                    <a:pt x="115" y="2"/>
                  </a:lnTo>
                  <a:lnTo>
                    <a:pt x="123" y="3"/>
                  </a:lnTo>
                  <a:lnTo>
                    <a:pt x="130" y="4"/>
                  </a:lnTo>
                  <a:lnTo>
                    <a:pt x="137" y="5"/>
                  </a:lnTo>
                  <a:lnTo>
                    <a:pt x="144" y="6"/>
                  </a:lnTo>
                  <a:lnTo>
                    <a:pt x="153" y="7"/>
                  </a:lnTo>
                  <a:lnTo>
                    <a:pt x="185" y="32"/>
                  </a:lnTo>
                  <a:close/>
                </a:path>
              </a:pathLst>
            </a:custGeom>
            <a:solidFill>
              <a:srgbClr val="FFD6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719" name="Freeform 23"/>
            <p:cNvSpPr>
              <a:spLocks/>
            </p:cNvSpPr>
            <p:nvPr/>
          </p:nvSpPr>
          <p:spPr bwMode="auto">
            <a:xfrm>
              <a:off x="3868" y="3490"/>
              <a:ext cx="354" cy="371"/>
            </a:xfrm>
            <a:custGeom>
              <a:avLst/>
              <a:gdLst>
                <a:gd name="T0" fmla="*/ 726 w 1414"/>
                <a:gd name="T1" fmla="*/ 223 h 1855"/>
                <a:gd name="T2" fmla="*/ 686 w 1414"/>
                <a:gd name="T3" fmla="*/ 390 h 1855"/>
                <a:gd name="T4" fmla="*/ 649 w 1414"/>
                <a:gd name="T5" fmla="*/ 564 h 1855"/>
                <a:gd name="T6" fmla="*/ 597 w 1414"/>
                <a:gd name="T7" fmla="*/ 672 h 1855"/>
                <a:gd name="T8" fmla="*/ 516 w 1414"/>
                <a:gd name="T9" fmla="*/ 739 h 1855"/>
                <a:gd name="T10" fmla="*/ 524 w 1414"/>
                <a:gd name="T11" fmla="*/ 783 h 1855"/>
                <a:gd name="T12" fmla="*/ 659 w 1414"/>
                <a:gd name="T13" fmla="*/ 684 h 1855"/>
                <a:gd name="T14" fmla="*/ 805 w 1414"/>
                <a:gd name="T15" fmla="*/ 677 h 1855"/>
                <a:gd name="T16" fmla="*/ 853 w 1414"/>
                <a:gd name="T17" fmla="*/ 720 h 1855"/>
                <a:gd name="T18" fmla="*/ 779 w 1414"/>
                <a:gd name="T19" fmla="*/ 769 h 1855"/>
                <a:gd name="T20" fmla="*/ 645 w 1414"/>
                <a:gd name="T21" fmla="*/ 834 h 1855"/>
                <a:gd name="T22" fmla="*/ 648 w 1414"/>
                <a:gd name="T23" fmla="*/ 874 h 1855"/>
                <a:gd name="T24" fmla="*/ 683 w 1414"/>
                <a:gd name="T25" fmla="*/ 869 h 1855"/>
                <a:gd name="T26" fmla="*/ 787 w 1414"/>
                <a:gd name="T27" fmla="*/ 819 h 1855"/>
                <a:gd name="T28" fmla="*/ 868 w 1414"/>
                <a:gd name="T29" fmla="*/ 791 h 1855"/>
                <a:gd name="T30" fmla="*/ 909 w 1414"/>
                <a:gd name="T31" fmla="*/ 789 h 1855"/>
                <a:gd name="T32" fmla="*/ 962 w 1414"/>
                <a:gd name="T33" fmla="*/ 788 h 1855"/>
                <a:gd name="T34" fmla="*/ 1020 w 1414"/>
                <a:gd name="T35" fmla="*/ 803 h 1855"/>
                <a:gd name="T36" fmla="*/ 1086 w 1414"/>
                <a:gd name="T37" fmla="*/ 855 h 1855"/>
                <a:gd name="T38" fmla="*/ 1086 w 1414"/>
                <a:gd name="T39" fmla="*/ 888 h 1855"/>
                <a:gd name="T40" fmla="*/ 1053 w 1414"/>
                <a:gd name="T41" fmla="*/ 891 h 1855"/>
                <a:gd name="T42" fmla="*/ 921 w 1414"/>
                <a:gd name="T43" fmla="*/ 962 h 1855"/>
                <a:gd name="T44" fmla="*/ 835 w 1414"/>
                <a:gd name="T45" fmla="*/ 1028 h 1855"/>
                <a:gd name="T46" fmla="*/ 853 w 1414"/>
                <a:gd name="T47" fmla="*/ 1062 h 1855"/>
                <a:gd name="T48" fmla="*/ 906 w 1414"/>
                <a:gd name="T49" fmla="*/ 1033 h 1855"/>
                <a:gd name="T50" fmla="*/ 1041 w 1414"/>
                <a:gd name="T51" fmla="*/ 945 h 1855"/>
                <a:gd name="T52" fmla="*/ 1189 w 1414"/>
                <a:gd name="T53" fmla="*/ 954 h 1855"/>
                <a:gd name="T54" fmla="*/ 1322 w 1414"/>
                <a:gd name="T55" fmla="*/ 988 h 1855"/>
                <a:gd name="T56" fmla="*/ 1386 w 1414"/>
                <a:gd name="T57" fmla="*/ 995 h 1855"/>
                <a:gd name="T58" fmla="*/ 1413 w 1414"/>
                <a:gd name="T59" fmla="*/ 1036 h 1855"/>
                <a:gd name="T60" fmla="*/ 1401 w 1414"/>
                <a:gd name="T61" fmla="*/ 1120 h 1855"/>
                <a:gd name="T62" fmla="*/ 1268 w 1414"/>
                <a:gd name="T63" fmla="*/ 1207 h 1855"/>
                <a:gd name="T64" fmla="*/ 1069 w 1414"/>
                <a:gd name="T65" fmla="*/ 1243 h 1855"/>
                <a:gd name="T66" fmla="*/ 1032 w 1414"/>
                <a:gd name="T67" fmla="*/ 1253 h 1855"/>
                <a:gd name="T68" fmla="*/ 1013 w 1414"/>
                <a:gd name="T69" fmla="*/ 1294 h 1855"/>
                <a:gd name="T70" fmla="*/ 1000 w 1414"/>
                <a:gd name="T71" fmla="*/ 1378 h 1855"/>
                <a:gd name="T72" fmla="*/ 950 w 1414"/>
                <a:gd name="T73" fmla="*/ 1625 h 1855"/>
                <a:gd name="T74" fmla="*/ 764 w 1414"/>
                <a:gd name="T75" fmla="*/ 1795 h 1855"/>
                <a:gd name="T76" fmla="*/ 516 w 1414"/>
                <a:gd name="T77" fmla="*/ 1855 h 1855"/>
                <a:gd name="T78" fmla="*/ 250 w 1414"/>
                <a:gd name="T79" fmla="*/ 1671 h 1855"/>
                <a:gd name="T80" fmla="*/ 52 w 1414"/>
                <a:gd name="T81" fmla="*/ 1617 h 1855"/>
                <a:gd name="T82" fmla="*/ 5 w 1414"/>
                <a:gd name="T83" fmla="*/ 1610 h 1855"/>
                <a:gd name="T84" fmla="*/ 47 w 1414"/>
                <a:gd name="T85" fmla="*/ 1392 h 1855"/>
                <a:gd name="T86" fmla="*/ 101 w 1414"/>
                <a:gd name="T87" fmla="*/ 1147 h 1855"/>
                <a:gd name="T88" fmla="*/ 151 w 1414"/>
                <a:gd name="T89" fmla="*/ 970 h 1855"/>
                <a:gd name="T90" fmla="*/ 164 w 1414"/>
                <a:gd name="T91" fmla="*/ 868 h 1855"/>
                <a:gd name="T92" fmla="*/ 232 w 1414"/>
                <a:gd name="T93" fmla="*/ 705 h 1855"/>
                <a:gd name="T94" fmla="*/ 360 w 1414"/>
                <a:gd name="T95" fmla="*/ 557 h 1855"/>
                <a:gd name="T96" fmla="*/ 419 w 1414"/>
                <a:gd name="T97" fmla="*/ 451 h 1855"/>
                <a:gd name="T98" fmla="*/ 461 w 1414"/>
                <a:gd name="T99" fmla="*/ 307 h 1855"/>
                <a:gd name="T100" fmla="*/ 497 w 1414"/>
                <a:gd name="T101" fmla="*/ 141 h 1855"/>
                <a:gd name="T102" fmla="*/ 506 w 1414"/>
                <a:gd name="T103" fmla="*/ 95 h 1855"/>
                <a:gd name="T104" fmla="*/ 515 w 1414"/>
                <a:gd name="T105" fmla="*/ 55 h 1855"/>
                <a:gd name="T106" fmla="*/ 529 w 1414"/>
                <a:gd name="T107" fmla="*/ 20 h 1855"/>
                <a:gd name="T108" fmla="*/ 563 w 1414"/>
                <a:gd name="T109" fmla="*/ 9 h 1855"/>
                <a:gd name="T110" fmla="*/ 605 w 1414"/>
                <a:gd name="T111" fmla="*/ 2 h 1855"/>
                <a:gd name="T112" fmla="*/ 680 w 1414"/>
                <a:gd name="T113" fmla="*/ 54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4" h="1855">
                  <a:moveTo>
                    <a:pt x="701" y="86"/>
                  </a:moveTo>
                  <a:lnTo>
                    <a:pt x="710" y="116"/>
                  </a:lnTo>
                  <a:lnTo>
                    <a:pt x="718" y="152"/>
                  </a:lnTo>
                  <a:lnTo>
                    <a:pt x="724" y="187"/>
                  </a:lnTo>
                  <a:lnTo>
                    <a:pt x="726" y="223"/>
                  </a:lnTo>
                  <a:lnTo>
                    <a:pt x="724" y="258"/>
                  </a:lnTo>
                  <a:lnTo>
                    <a:pt x="718" y="293"/>
                  </a:lnTo>
                  <a:lnTo>
                    <a:pt x="708" y="325"/>
                  </a:lnTo>
                  <a:lnTo>
                    <a:pt x="691" y="354"/>
                  </a:lnTo>
                  <a:lnTo>
                    <a:pt x="686" y="390"/>
                  </a:lnTo>
                  <a:lnTo>
                    <a:pt x="682" y="425"/>
                  </a:lnTo>
                  <a:lnTo>
                    <a:pt x="675" y="460"/>
                  </a:lnTo>
                  <a:lnTo>
                    <a:pt x="668" y="496"/>
                  </a:lnTo>
                  <a:lnTo>
                    <a:pt x="659" y="530"/>
                  </a:lnTo>
                  <a:lnTo>
                    <a:pt x="649" y="564"/>
                  </a:lnTo>
                  <a:lnTo>
                    <a:pt x="637" y="597"/>
                  </a:lnTo>
                  <a:lnTo>
                    <a:pt x="626" y="631"/>
                  </a:lnTo>
                  <a:lnTo>
                    <a:pt x="632" y="647"/>
                  </a:lnTo>
                  <a:lnTo>
                    <a:pt x="614" y="658"/>
                  </a:lnTo>
                  <a:lnTo>
                    <a:pt x="597" y="672"/>
                  </a:lnTo>
                  <a:lnTo>
                    <a:pt x="580" y="685"/>
                  </a:lnTo>
                  <a:lnTo>
                    <a:pt x="564" y="699"/>
                  </a:lnTo>
                  <a:lnTo>
                    <a:pt x="547" y="712"/>
                  </a:lnTo>
                  <a:lnTo>
                    <a:pt x="532" y="726"/>
                  </a:lnTo>
                  <a:lnTo>
                    <a:pt x="516" y="739"/>
                  </a:lnTo>
                  <a:lnTo>
                    <a:pt x="502" y="752"/>
                  </a:lnTo>
                  <a:lnTo>
                    <a:pt x="504" y="761"/>
                  </a:lnTo>
                  <a:lnTo>
                    <a:pt x="508" y="769"/>
                  </a:lnTo>
                  <a:lnTo>
                    <a:pt x="515" y="776"/>
                  </a:lnTo>
                  <a:lnTo>
                    <a:pt x="524" y="783"/>
                  </a:lnTo>
                  <a:lnTo>
                    <a:pt x="540" y="781"/>
                  </a:lnTo>
                  <a:lnTo>
                    <a:pt x="566" y="755"/>
                  </a:lnTo>
                  <a:lnTo>
                    <a:pt x="596" y="730"/>
                  </a:lnTo>
                  <a:lnTo>
                    <a:pt x="626" y="705"/>
                  </a:lnTo>
                  <a:lnTo>
                    <a:pt x="659" y="684"/>
                  </a:lnTo>
                  <a:lnTo>
                    <a:pt x="691" y="667"/>
                  </a:lnTo>
                  <a:lnTo>
                    <a:pt x="725" y="659"/>
                  </a:lnTo>
                  <a:lnTo>
                    <a:pt x="760" y="658"/>
                  </a:lnTo>
                  <a:lnTo>
                    <a:pt x="795" y="670"/>
                  </a:lnTo>
                  <a:lnTo>
                    <a:pt x="805" y="677"/>
                  </a:lnTo>
                  <a:lnTo>
                    <a:pt x="817" y="685"/>
                  </a:lnTo>
                  <a:lnTo>
                    <a:pt x="827" y="692"/>
                  </a:lnTo>
                  <a:lnTo>
                    <a:pt x="837" y="702"/>
                  </a:lnTo>
                  <a:lnTo>
                    <a:pt x="845" y="710"/>
                  </a:lnTo>
                  <a:lnTo>
                    <a:pt x="853" y="720"/>
                  </a:lnTo>
                  <a:lnTo>
                    <a:pt x="859" y="731"/>
                  </a:lnTo>
                  <a:lnTo>
                    <a:pt x="865" y="744"/>
                  </a:lnTo>
                  <a:lnTo>
                    <a:pt x="834" y="749"/>
                  </a:lnTo>
                  <a:lnTo>
                    <a:pt x="806" y="758"/>
                  </a:lnTo>
                  <a:lnTo>
                    <a:pt x="779" y="769"/>
                  </a:lnTo>
                  <a:lnTo>
                    <a:pt x="753" y="783"/>
                  </a:lnTo>
                  <a:lnTo>
                    <a:pt x="725" y="796"/>
                  </a:lnTo>
                  <a:lnTo>
                    <a:pt x="699" y="810"/>
                  </a:lnTo>
                  <a:lnTo>
                    <a:pt x="672" y="822"/>
                  </a:lnTo>
                  <a:lnTo>
                    <a:pt x="645" y="834"/>
                  </a:lnTo>
                  <a:lnTo>
                    <a:pt x="640" y="841"/>
                  </a:lnTo>
                  <a:lnTo>
                    <a:pt x="635" y="849"/>
                  </a:lnTo>
                  <a:lnTo>
                    <a:pt x="634" y="858"/>
                  </a:lnTo>
                  <a:lnTo>
                    <a:pt x="640" y="869"/>
                  </a:lnTo>
                  <a:lnTo>
                    <a:pt x="648" y="874"/>
                  </a:lnTo>
                  <a:lnTo>
                    <a:pt x="659" y="874"/>
                  </a:lnTo>
                  <a:lnTo>
                    <a:pt x="665" y="872"/>
                  </a:lnTo>
                  <a:lnTo>
                    <a:pt x="670" y="871"/>
                  </a:lnTo>
                  <a:lnTo>
                    <a:pt x="676" y="869"/>
                  </a:lnTo>
                  <a:lnTo>
                    <a:pt x="683" y="869"/>
                  </a:lnTo>
                  <a:lnTo>
                    <a:pt x="704" y="861"/>
                  </a:lnTo>
                  <a:lnTo>
                    <a:pt x="724" y="851"/>
                  </a:lnTo>
                  <a:lnTo>
                    <a:pt x="745" y="841"/>
                  </a:lnTo>
                  <a:lnTo>
                    <a:pt x="766" y="830"/>
                  </a:lnTo>
                  <a:lnTo>
                    <a:pt x="787" y="819"/>
                  </a:lnTo>
                  <a:lnTo>
                    <a:pt x="809" y="810"/>
                  </a:lnTo>
                  <a:lnTo>
                    <a:pt x="830" y="802"/>
                  </a:lnTo>
                  <a:lnTo>
                    <a:pt x="854" y="797"/>
                  </a:lnTo>
                  <a:lnTo>
                    <a:pt x="861" y="794"/>
                  </a:lnTo>
                  <a:lnTo>
                    <a:pt x="868" y="791"/>
                  </a:lnTo>
                  <a:lnTo>
                    <a:pt x="876" y="789"/>
                  </a:lnTo>
                  <a:lnTo>
                    <a:pt x="885" y="789"/>
                  </a:lnTo>
                  <a:lnTo>
                    <a:pt x="893" y="788"/>
                  </a:lnTo>
                  <a:lnTo>
                    <a:pt x="901" y="788"/>
                  </a:lnTo>
                  <a:lnTo>
                    <a:pt x="909" y="789"/>
                  </a:lnTo>
                  <a:lnTo>
                    <a:pt x="918" y="791"/>
                  </a:lnTo>
                  <a:lnTo>
                    <a:pt x="929" y="788"/>
                  </a:lnTo>
                  <a:lnTo>
                    <a:pt x="939" y="786"/>
                  </a:lnTo>
                  <a:lnTo>
                    <a:pt x="950" y="786"/>
                  </a:lnTo>
                  <a:lnTo>
                    <a:pt x="962" y="788"/>
                  </a:lnTo>
                  <a:lnTo>
                    <a:pt x="972" y="788"/>
                  </a:lnTo>
                  <a:lnTo>
                    <a:pt x="984" y="790"/>
                  </a:lnTo>
                  <a:lnTo>
                    <a:pt x="994" y="794"/>
                  </a:lnTo>
                  <a:lnTo>
                    <a:pt x="1005" y="797"/>
                  </a:lnTo>
                  <a:lnTo>
                    <a:pt x="1020" y="803"/>
                  </a:lnTo>
                  <a:lnTo>
                    <a:pt x="1035" y="810"/>
                  </a:lnTo>
                  <a:lnTo>
                    <a:pt x="1049" y="819"/>
                  </a:lnTo>
                  <a:lnTo>
                    <a:pt x="1062" y="830"/>
                  </a:lnTo>
                  <a:lnTo>
                    <a:pt x="1074" y="841"/>
                  </a:lnTo>
                  <a:lnTo>
                    <a:pt x="1086" y="855"/>
                  </a:lnTo>
                  <a:lnTo>
                    <a:pt x="1097" y="868"/>
                  </a:lnTo>
                  <a:lnTo>
                    <a:pt x="1107" y="883"/>
                  </a:lnTo>
                  <a:lnTo>
                    <a:pt x="1100" y="885"/>
                  </a:lnTo>
                  <a:lnTo>
                    <a:pt x="1094" y="888"/>
                  </a:lnTo>
                  <a:lnTo>
                    <a:pt x="1086" y="888"/>
                  </a:lnTo>
                  <a:lnTo>
                    <a:pt x="1080" y="889"/>
                  </a:lnTo>
                  <a:lnTo>
                    <a:pt x="1072" y="888"/>
                  </a:lnTo>
                  <a:lnTo>
                    <a:pt x="1065" y="888"/>
                  </a:lnTo>
                  <a:lnTo>
                    <a:pt x="1058" y="889"/>
                  </a:lnTo>
                  <a:lnTo>
                    <a:pt x="1053" y="891"/>
                  </a:lnTo>
                  <a:lnTo>
                    <a:pt x="1026" y="901"/>
                  </a:lnTo>
                  <a:lnTo>
                    <a:pt x="1000" y="915"/>
                  </a:lnTo>
                  <a:lnTo>
                    <a:pt x="972" y="929"/>
                  </a:lnTo>
                  <a:lnTo>
                    <a:pt x="947" y="945"/>
                  </a:lnTo>
                  <a:lnTo>
                    <a:pt x="921" y="962"/>
                  </a:lnTo>
                  <a:lnTo>
                    <a:pt x="896" y="978"/>
                  </a:lnTo>
                  <a:lnTo>
                    <a:pt x="869" y="994"/>
                  </a:lnTo>
                  <a:lnTo>
                    <a:pt x="844" y="1010"/>
                  </a:lnTo>
                  <a:lnTo>
                    <a:pt x="837" y="1017"/>
                  </a:lnTo>
                  <a:lnTo>
                    <a:pt x="835" y="1028"/>
                  </a:lnTo>
                  <a:lnTo>
                    <a:pt x="835" y="1037"/>
                  </a:lnTo>
                  <a:lnTo>
                    <a:pt x="836" y="1047"/>
                  </a:lnTo>
                  <a:lnTo>
                    <a:pt x="838" y="1054"/>
                  </a:lnTo>
                  <a:lnTo>
                    <a:pt x="845" y="1060"/>
                  </a:lnTo>
                  <a:lnTo>
                    <a:pt x="853" y="1062"/>
                  </a:lnTo>
                  <a:lnTo>
                    <a:pt x="862" y="1066"/>
                  </a:lnTo>
                  <a:lnTo>
                    <a:pt x="874" y="1059"/>
                  </a:lnTo>
                  <a:lnTo>
                    <a:pt x="885" y="1050"/>
                  </a:lnTo>
                  <a:lnTo>
                    <a:pt x="896" y="1041"/>
                  </a:lnTo>
                  <a:lnTo>
                    <a:pt x="906" y="1033"/>
                  </a:lnTo>
                  <a:lnTo>
                    <a:pt x="931" y="1013"/>
                  </a:lnTo>
                  <a:lnTo>
                    <a:pt x="957" y="994"/>
                  </a:lnTo>
                  <a:lnTo>
                    <a:pt x="985" y="975"/>
                  </a:lnTo>
                  <a:lnTo>
                    <a:pt x="1013" y="960"/>
                  </a:lnTo>
                  <a:lnTo>
                    <a:pt x="1041" y="945"/>
                  </a:lnTo>
                  <a:lnTo>
                    <a:pt x="1073" y="936"/>
                  </a:lnTo>
                  <a:lnTo>
                    <a:pt x="1104" y="932"/>
                  </a:lnTo>
                  <a:lnTo>
                    <a:pt x="1139" y="936"/>
                  </a:lnTo>
                  <a:lnTo>
                    <a:pt x="1163" y="943"/>
                  </a:lnTo>
                  <a:lnTo>
                    <a:pt x="1189" y="954"/>
                  </a:lnTo>
                  <a:lnTo>
                    <a:pt x="1214" y="963"/>
                  </a:lnTo>
                  <a:lnTo>
                    <a:pt x="1242" y="973"/>
                  </a:lnTo>
                  <a:lnTo>
                    <a:pt x="1267" y="980"/>
                  </a:lnTo>
                  <a:lnTo>
                    <a:pt x="1294" y="985"/>
                  </a:lnTo>
                  <a:lnTo>
                    <a:pt x="1322" y="988"/>
                  </a:lnTo>
                  <a:lnTo>
                    <a:pt x="1349" y="988"/>
                  </a:lnTo>
                  <a:lnTo>
                    <a:pt x="1357" y="990"/>
                  </a:lnTo>
                  <a:lnTo>
                    <a:pt x="1367" y="993"/>
                  </a:lnTo>
                  <a:lnTo>
                    <a:pt x="1377" y="993"/>
                  </a:lnTo>
                  <a:lnTo>
                    <a:pt x="1386" y="995"/>
                  </a:lnTo>
                  <a:lnTo>
                    <a:pt x="1393" y="996"/>
                  </a:lnTo>
                  <a:lnTo>
                    <a:pt x="1401" y="1001"/>
                  </a:lnTo>
                  <a:lnTo>
                    <a:pt x="1407" y="1008"/>
                  </a:lnTo>
                  <a:lnTo>
                    <a:pt x="1413" y="1018"/>
                  </a:lnTo>
                  <a:lnTo>
                    <a:pt x="1413" y="1036"/>
                  </a:lnTo>
                  <a:lnTo>
                    <a:pt x="1414" y="1054"/>
                  </a:lnTo>
                  <a:lnTo>
                    <a:pt x="1414" y="1070"/>
                  </a:lnTo>
                  <a:lnTo>
                    <a:pt x="1413" y="1088"/>
                  </a:lnTo>
                  <a:lnTo>
                    <a:pt x="1407" y="1103"/>
                  </a:lnTo>
                  <a:lnTo>
                    <a:pt x="1401" y="1120"/>
                  </a:lnTo>
                  <a:lnTo>
                    <a:pt x="1391" y="1134"/>
                  </a:lnTo>
                  <a:lnTo>
                    <a:pt x="1379" y="1149"/>
                  </a:lnTo>
                  <a:lnTo>
                    <a:pt x="1343" y="1175"/>
                  </a:lnTo>
                  <a:lnTo>
                    <a:pt x="1307" y="1195"/>
                  </a:lnTo>
                  <a:lnTo>
                    <a:pt x="1268" y="1207"/>
                  </a:lnTo>
                  <a:lnTo>
                    <a:pt x="1230" y="1216"/>
                  </a:lnTo>
                  <a:lnTo>
                    <a:pt x="1189" y="1221"/>
                  </a:lnTo>
                  <a:lnTo>
                    <a:pt x="1149" y="1227"/>
                  </a:lnTo>
                  <a:lnTo>
                    <a:pt x="1109" y="1233"/>
                  </a:lnTo>
                  <a:lnTo>
                    <a:pt x="1069" y="1243"/>
                  </a:lnTo>
                  <a:lnTo>
                    <a:pt x="1062" y="1240"/>
                  </a:lnTo>
                  <a:lnTo>
                    <a:pt x="1056" y="1241"/>
                  </a:lnTo>
                  <a:lnTo>
                    <a:pt x="1049" y="1242"/>
                  </a:lnTo>
                  <a:lnTo>
                    <a:pt x="1043" y="1246"/>
                  </a:lnTo>
                  <a:lnTo>
                    <a:pt x="1032" y="1253"/>
                  </a:lnTo>
                  <a:lnTo>
                    <a:pt x="1021" y="1262"/>
                  </a:lnTo>
                  <a:lnTo>
                    <a:pt x="1020" y="1271"/>
                  </a:lnTo>
                  <a:lnTo>
                    <a:pt x="1019" y="1279"/>
                  </a:lnTo>
                  <a:lnTo>
                    <a:pt x="1016" y="1286"/>
                  </a:lnTo>
                  <a:lnTo>
                    <a:pt x="1013" y="1294"/>
                  </a:lnTo>
                  <a:lnTo>
                    <a:pt x="1010" y="1301"/>
                  </a:lnTo>
                  <a:lnTo>
                    <a:pt x="1008" y="1309"/>
                  </a:lnTo>
                  <a:lnTo>
                    <a:pt x="1005" y="1316"/>
                  </a:lnTo>
                  <a:lnTo>
                    <a:pt x="1005" y="1326"/>
                  </a:lnTo>
                  <a:lnTo>
                    <a:pt x="1000" y="1378"/>
                  </a:lnTo>
                  <a:lnTo>
                    <a:pt x="995" y="1430"/>
                  </a:lnTo>
                  <a:lnTo>
                    <a:pt x="989" y="1480"/>
                  </a:lnTo>
                  <a:lnTo>
                    <a:pt x="981" y="1531"/>
                  </a:lnTo>
                  <a:lnTo>
                    <a:pt x="968" y="1579"/>
                  </a:lnTo>
                  <a:lnTo>
                    <a:pt x="950" y="1625"/>
                  </a:lnTo>
                  <a:lnTo>
                    <a:pt x="925" y="1667"/>
                  </a:lnTo>
                  <a:lnTo>
                    <a:pt x="894" y="1709"/>
                  </a:lnTo>
                  <a:lnTo>
                    <a:pt x="852" y="1743"/>
                  </a:lnTo>
                  <a:lnTo>
                    <a:pt x="809" y="1772"/>
                  </a:lnTo>
                  <a:lnTo>
                    <a:pt x="764" y="1795"/>
                  </a:lnTo>
                  <a:lnTo>
                    <a:pt x="718" y="1815"/>
                  </a:lnTo>
                  <a:lnTo>
                    <a:pt x="669" y="1829"/>
                  </a:lnTo>
                  <a:lnTo>
                    <a:pt x="620" y="1839"/>
                  </a:lnTo>
                  <a:lnTo>
                    <a:pt x="569" y="1848"/>
                  </a:lnTo>
                  <a:lnTo>
                    <a:pt x="516" y="1855"/>
                  </a:lnTo>
                  <a:lnTo>
                    <a:pt x="468" y="1805"/>
                  </a:lnTo>
                  <a:lnTo>
                    <a:pt x="418" y="1763"/>
                  </a:lnTo>
                  <a:lnTo>
                    <a:pt x="363" y="1726"/>
                  </a:lnTo>
                  <a:lnTo>
                    <a:pt x="308" y="1697"/>
                  </a:lnTo>
                  <a:lnTo>
                    <a:pt x="250" y="1671"/>
                  </a:lnTo>
                  <a:lnTo>
                    <a:pt x="191" y="1650"/>
                  </a:lnTo>
                  <a:lnTo>
                    <a:pt x="130" y="1630"/>
                  </a:lnTo>
                  <a:lnTo>
                    <a:pt x="69" y="1614"/>
                  </a:lnTo>
                  <a:lnTo>
                    <a:pt x="61" y="1616"/>
                  </a:lnTo>
                  <a:lnTo>
                    <a:pt x="52" y="1617"/>
                  </a:lnTo>
                  <a:lnTo>
                    <a:pt x="42" y="1617"/>
                  </a:lnTo>
                  <a:lnTo>
                    <a:pt x="33" y="1617"/>
                  </a:lnTo>
                  <a:lnTo>
                    <a:pt x="23" y="1614"/>
                  </a:lnTo>
                  <a:lnTo>
                    <a:pt x="15" y="1613"/>
                  </a:lnTo>
                  <a:lnTo>
                    <a:pt x="5" y="1610"/>
                  </a:lnTo>
                  <a:lnTo>
                    <a:pt x="0" y="1606"/>
                  </a:lnTo>
                  <a:lnTo>
                    <a:pt x="15" y="1552"/>
                  </a:lnTo>
                  <a:lnTo>
                    <a:pt x="27" y="1499"/>
                  </a:lnTo>
                  <a:lnTo>
                    <a:pt x="37" y="1445"/>
                  </a:lnTo>
                  <a:lnTo>
                    <a:pt x="47" y="1392"/>
                  </a:lnTo>
                  <a:lnTo>
                    <a:pt x="53" y="1339"/>
                  </a:lnTo>
                  <a:lnTo>
                    <a:pt x="64" y="1286"/>
                  </a:lnTo>
                  <a:lnTo>
                    <a:pt x="75" y="1233"/>
                  </a:lnTo>
                  <a:lnTo>
                    <a:pt x="91" y="1182"/>
                  </a:lnTo>
                  <a:lnTo>
                    <a:pt x="101" y="1147"/>
                  </a:lnTo>
                  <a:lnTo>
                    <a:pt x="113" y="1112"/>
                  </a:lnTo>
                  <a:lnTo>
                    <a:pt x="123" y="1076"/>
                  </a:lnTo>
                  <a:lnTo>
                    <a:pt x="135" y="1042"/>
                  </a:lnTo>
                  <a:lnTo>
                    <a:pt x="143" y="1006"/>
                  </a:lnTo>
                  <a:lnTo>
                    <a:pt x="151" y="970"/>
                  </a:lnTo>
                  <a:lnTo>
                    <a:pt x="155" y="935"/>
                  </a:lnTo>
                  <a:lnTo>
                    <a:pt x="159" y="900"/>
                  </a:lnTo>
                  <a:lnTo>
                    <a:pt x="164" y="889"/>
                  </a:lnTo>
                  <a:lnTo>
                    <a:pt x="165" y="878"/>
                  </a:lnTo>
                  <a:lnTo>
                    <a:pt x="164" y="868"/>
                  </a:lnTo>
                  <a:lnTo>
                    <a:pt x="167" y="858"/>
                  </a:lnTo>
                  <a:lnTo>
                    <a:pt x="171" y="814"/>
                  </a:lnTo>
                  <a:lnTo>
                    <a:pt x="185" y="775"/>
                  </a:lnTo>
                  <a:lnTo>
                    <a:pt x="205" y="738"/>
                  </a:lnTo>
                  <a:lnTo>
                    <a:pt x="232" y="705"/>
                  </a:lnTo>
                  <a:lnTo>
                    <a:pt x="259" y="672"/>
                  </a:lnTo>
                  <a:lnTo>
                    <a:pt x="289" y="642"/>
                  </a:lnTo>
                  <a:lnTo>
                    <a:pt x="317" y="609"/>
                  </a:lnTo>
                  <a:lnTo>
                    <a:pt x="344" y="576"/>
                  </a:lnTo>
                  <a:lnTo>
                    <a:pt x="360" y="557"/>
                  </a:lnTo>
                  <a:lnTo>
                    <a:pt x="374" y="538"/>
                  </a:lnTo>
                  <a:lnTo>
                    <a:pt x="387" y="517"/>
                  </a:lnTo>
                  <a:lnTo>
                    <a:pt x="400" y="497"/>
                  </a:lnTo>
                  <a:lnTo>
                    <a:pt x="409" y="473"/>
                  </a:lnTo>
                  <a:lnTo>
                    <a:pt x="419" y="451"/>
                  </a:lnTo>
                  <a:lnTo>
                    <a:pt x="427" y="427"/>
                  </a:lnTo>
                  <a:lnTo>
                    <a:pt x="435" y="404"/>
                  </a:lnTo>
                  <a:lnTo>
                    <a:pt x="444" y="372"/>
                  </a:lnTo>
                  <a:lnTo>
                    <a:pt x="453" y="340"/>
                  </a:lnTo>
                  <a:lnTo>
                    <a:pt x="461" y="307"/>
                  </a:lnTo>
                  <a:lnTo>
                    <a:pt x="469" y="274"/>
                  </a:lnTo>
                  <a:lnTo>
                    <a:pt x="476" y="240"/>
                  </a:lnTo>
                  <a:lnTo>
                    <a:pt x="483" y="207"/>
                  </a:lnTo>
                  <a:lnTo>
                    <a:pt x="490" y="173"/>
                  </a:lnTo>
                  <a:lnTo>
                    <a:pt x="497" y="141"/>
                  </a:lnTo>
                  <a:lnTo>
                    <a:pt x="498" y="130"/>
                  </a:lnTo>
                  <a:lnTo>
                    <a:pt x="500" y="122"/>
                  </a:lnTo>
                  <a:lnTo>
                    <a:pt x="502" y="113"/>
                  </a:lnTo>
                  <a:lnTo>
                    <a:pt x="505" y="105"/>
                  </a:lnTo>
                  <a:lnTo>
                    <a:pt x="506" y="95"/>
                  </a:lnTo>
                  <a:lnTo>
                    <a:pt x="508" y="87"/>
                  </a:lnTo>
                  <a:lnTo>
                    <a:pt x="509" y="77"/>
                  </a:lnTo>
                  <a:lnTo>
                    <a:pt x="510" y="69"/>
                  </a:lnTo>
                  <a:lnTo>
                    <a:pt x="513" y="62"/>
                  </a:lnTo>
                  <a:lnTo>
                    <a:pt x="515" y="55"/>
                  </a:lnTo>
                  <a:lnTo>
                    <a:pt x="517" y="48"/>
                  </a:lnTo>
                  <a:lnTo>
                    <a:pt x="520" y="41"/>
                  </a:lnTo>
                  <a:lnTo>
                    <a:pt x="522" y="34"/>
                  </a:lnTo>
                  <a:lnTo>
                    <a:pt x="525" y="27"/>
                  </a:lnTo>
                  <a:lnTo>
                    <a:pt x="529" y="20"/>
                  </a:lnTo>
                  <a:lnTo>
                    <a:pt x="534" y="14"/>
                  </a:lnTo>
                  <a:lnTo>
                    <a:pt x="541" y="14"/>
                  </a:lnTo>
                  <a:lnTo>
                    <a:pt x="549" y="14"/>
                  </a:lnTo>
                  <a:lnTo>
                    <a:pt x="556" y="11"/>
                  </a:lnTo>
                  <a:lnTo>
                    <a:pt x="563" y="9"/>
                  </a:lnTo>
                  <a:lnTo>
                    <a:pt x="569" y="6"/>
                  </a:lnTo>
                  <a:lnTo>
                    <a:pt x="574" y="2"/>
                  </a:lnTo>
                  <a:lnTo>
                    <a:pt x="581" y="0"/>
                  </a:lnTo>
                  <a:lnTo>
                    <a:pt x="588" y="0"/>
                  </a:lnTo>
                  <a:lnTo>
                    <a:pt x="605" y="2"/>
                  </a:lnTo>
                  <a:lnTo>
                    <a:pt x="624" y="8"/>
                  </a:lnTo>
                  <a:lnTo>
                    <a:pt x="640" y="15"/>
                  </a:lnTo>
                  <a:lnTo>
                    <a:pt x="654" y="27"/>
                  </a:lnTo>
                  <a:lnTo>
                    <a:pt x="667" y="40"/>
                  </a:lnTo>
                  <a:lnTo>
                    <a:pt x="680" y="54"/>
                  </a:lnTo>
                  <a:lnTo>
                    <a:pt x="690" y="69"/>
                  </a:lnTo>
                  <a:lnTo>
                    <a:pt x="701" y="86"/>
                  </a:lnTo>
                  <a:close/>
                </a:path>
              </a:pathLst>
            </a:custGeom>
            <a:solidFill>
              <a:srgbClr val="FFD6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720" name="Freeform 24"/>
            <p:cNvSpPr>
              <a:spLocks/>
            </p:cNvSpPr>
            <p:nvPr/>
          </p:nvSpPr>
          <p:spPr bwMode="auto">
            <a:xfrm>
              <a:off x="4229" y="3642"/>
              <a:ext cx="198" cy="159"/>
            </a:xfrm>
            <a:custGeom>
              <a:avLst/>
              <a:gdLst>
                <a:gd name="T0" fmla="*/ 675 w 789"/>
                <a:gd name="T1" fmla="*/ 49 h 797"/>
                <a:gd name="T2" fmla="*/ 673 w 789"/>
                <a:gd name="T3" fmla="*/ 100 h 797"/>
                <a:gd name="T4" fmla="*/ 676 w 789"/>
                <a:gd name="T5" fmla="*/ 152 h 797"/>
                <a:gd name="T6" fmla="*/ 687 w 789"/>
                <a:gd name="T7" fmla="*/ 202 h 797"/>
                <a:gd name="T8" fmla="*/ 708 w 789"/>
                <a:gd name="T9" fmla="*/ 239 h 797"/>
                <a:gd name="T10" fmla="*/ 745 w 789"/>
                <a:gd name="T11" fmla="*/ 258 h 797"/>
                <a:gd name="T12" fmla="*/ 779 w 789"/>
                <a:gd name="T13" fmla="*/ 278 h 797"/>
                <a:gd name="T14" fmla="*/ 789 w 789"/>
                <a:gd name="T15" fmla="*/ 307 h 797"/>
                <a:gd name="T16" fmla="*/ 752 w 789"/>
                <a:gd name="T17" fmla="*/ 392 h 797"/>
                <a:gd name="T18" fmla="*/ 685 w 789"/>
                <a:gd name="T19" fmla="*/ 515 h 797"/>
                <a:gd name="T20" fmla="*/ 609 w 789"/>
                <a:gd name="T21" fmla="*/ 633 h 797"/>
                <a:gd name="T22" fmla="*/ 523 w 789"/>
                <a:gd name="T23" fmla="*/ 744 h 797"/>
                <a:gd name="T24" fmla="*/ 460 w 789"/>
                <a:gd name="T25" fmla="*/ 737 h 797"/>
                <a:gd name="T26" fmla="*/ 414 w 789"/>
                <a:gd name="T27" fmla="*/ 623 h 797"/>
                <a:gd name="T28" fmla="*/ 358 w 789"/>
                <a:gd name="T29" fmla="*/ 515 h 797"/>
                <a:gd name="T30" fmla="*/ 297 w 789"/>
                <a:gd name="T31" fmla="*/ 409 h 797"/>
                <a:gd name="T32" fmla="*/ 256 w 789"/>
                <a:gd name="T33" fmla="*/ 346 h 797"/>
                <a:gd name="T34" fmla="*/ 236 w 789"/>
                <a:gd name="T35" fmla="*/ 325 h 797"/>
                <a:gd name="T36" fmla="*/ 215 w 789"/>
                <a:gd name="T37" fmla="*/ 305 h 797"/>
                <a:gd name="T38" fmla="*/ 192 w 789"/>
                <a:gd name="T39" fmla="*/ 288 h 797"/>
                <a:gd name="T40" fmla="*/ 154 w 789"/>
                <a:gd name="T41" fmla="*/ 286 h 797"/>
                <a:gd name="T42" fmla="*/ 106 w 789"/>
                <a:gd name="T43" fmla="*/ 305 h 797"/>
                <a:gd name="T44" fmla="*/ 62 w 789"/>
                <a:gd name="T45" fmla="*/ 338 h 797"/>
                <a:gd name="T46" fmla="*/ 19 w 789"/>
                <a:gd name="T47" fmla="*/ 377 h 797"/>
                <a:gd name="T48" fmla="*/ 2 w 789"/>
                <a:gd name="T49" fmla="*/ 387 h 797"/>
                <a:gd name="T50" fmla="*/ 10 w 789"/>
                <a:gd name="T51" fmla="*/ 371 h 797"/>
                <a:gd name="T52" fmla="*/ 18 w 789"/>
                <a:gd name="T53" fmla="*/ 352 h 797"/>
                <a:gd name="T54" fmla="*/ 22 w 789"/>
                <a:gd name="T55" fmla="*/ 333 h 797"/>
                <a:gd name="T56" fmla="*/ 20 w 789"/>
                <a:gd name="T57" fmla="*/ 314 h 797"/>
                <a:gd name="T58" fmla="*/ 19 w 789"/>
                <a:gd name="T59" fmla="*/ 293 h 797"/>
                <a:gd name="T60" fmla="*/ 17 w 789"/>
                <a:gd name="T61" fmla="*/ 272 h 797"/>
                <a:gd name="T62" fmla="*/ 11 w 789"/>
                <a:gd name="T63" fmla="*/ 251 h 797"/>
                <a:gd name="T64" fmla="*/ 15 w 789"/>
                <a:gd name="T65" fmla="*/ 242 h 797"/>
                <a:gd name="T66" fmla="*/ 28 w 789"/>
                <a:gd name="T67" fmla="*/ 239 h 797"/>
                <a:gd name="T68" fmla="*/ 43 w 789"/>
                <a:gd name="T69" fmla="*/ 234 h 797"/>
                <a:gd name="T70" fmla="*/ 57 w 789"/>
                <a:gd name="T71" fmla="*/ 233 h 797"/>
                <a:gd name="T72" fmla="*/ 78 w 789"/>
                <a:gd name="T73" fmla="*/ 237 h 797"/>
                <a:gd name="T74" fmla="*/ 106 w 789"/>
                <a:gd name="T75" fmla="*/ 232 h 797"/>
                <a:gd name="T76" fmla="*/ 135 w 789"/>
                <a:gd name="T77" fmla="*/ 226 h 797"/>
                <a:gd name="T78" fmla="*/ 162 w 789"/>
                <a:gd name="T79" fmla="*/ 224 h 797"/>
                <a:gd name="T80" fmla="*/ 227 w 789"/>
                <a:gd name="T81" fmla="*/ 208 h 797"/>
                <a:gd name="T82" fmla="*/ 326 w 789"/>
                <a:gd name="T83" fmla="*/ 160 h 797"/>
                <a:gd name="T84" fmla="*/ 419 w 789"/>
                <a:gd name="T85" fmla="*/ 100 h 797"/>
                <a:gd name="T86" fmla="*/ 513 w 789"/>
                <a:gd name="T87" fmla="*/ 39 h 797"/>
                <a:gd name="T88" fmla="*/ 576 w 789"/>
                <a:gd name="T89" fmla="*/ 6 h 797"/>
                <a:gd name="T90" fmla="*/ 608 w 789"/>
                <a:gd name="T91" fmla="*/ 0 h 797"/>
                <a:gd name="T92" fmla="*/ 639 w 789"/>
                <a:gd name="T93" fmla="*/ 2 h 797"/>
                <a:gd name="T94" fmla="*/ 667 w 789"/>
                <a:gd name="T95" fmla="*/ 15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9" h="797">
                  <a:moveTo>
                    <a:pt x="680" y="27"/>
                  </a:moveTo>
                  <a:lnTo>
                    <a:pt x="675" y="49"/>
                  </a:lnTo>
                  <a:lnTo>
                    <a:pt x="673" y="75"/>
                  </a:lnTo>
                  <a:lnTo>
                    <a:pt x="673" y="100"/>
                  </a:lnTo>
                  <a:lnTo>
                    <a:pt x="674" y="127"/>
                  </a:lnTo>
                  <a:lnTo>
                    <a:pt x="676" y="152"/>
                  </a:lnTo>
                  <a:lnTo>
                    <a:pt x="681" y="178"/>
                  </a:lnTo>
                  <a:lnTo>
                    <a:pt x="687" y="202"/>
                  </a:lnTo>
                  <a:lnTo>
                    <a:pt x="696" y="227"/>
                  </a:lnTo>
                  <a:lnTo>
                    <a:pt x="708" y="239"/>
                  </a:lnTo>
                  <a:lnTo>
                    <a:pt x="725" y="250"/>
                  </a:lnTo>
                  <a:lnTo>
                    <a:pt x="745" y="258"/>
                  </a:lnTo>
                  <a:lnTo>
                    <a:pt x="764" y="268"/>
                  </a:lnTo>
                  <a:lnTo>
                    <a:pt x="779" y="278"/>
                  </a:lnTo>
                  <a:lnTo>
                    <a:pt x="788" y="292"/>
                  </a:lnTo>
                  <a:lnTo>
                    <a:pt x="789" y="307"/>
                  </a:lnTo>
                  <a:lnTo>
                    <a:pt x="781" y="330"/>
                  </a:lnTo>
                  <a:lnTo>
                    <a:pt x="752" y="392"/>
                  </a:lnTo>
                  <a:lnTo>
                    <a:pt x="721" y="454"/>
                  </a:lnTo>
                  <a:lnTo>
                    <a:pt x="685" y="515"/>
                  </a:lnTo>
                  <a:lnTo>
                    <a:pt x="650" y="576"/>
                  </a:lnTo>
                  <a:lnTo>
                    <a:pt x="609" y="633"/>
                  </a:lnTo>
                  <a:lnTo>
                    <a:pt x="568" y="691"/>
                  </a:lnTo>
                  <a:lnTo>
                    <a:pt x="523" y="744"/>
                  </a:lnTo>
                  <a:lnTo>
                    <a:pt x="479" y="797"/>
                  </a:lnTo>
                  <a:lnTo>
                    <a:pt x="460" y="737"/>
                  </a:lnTo>
                  <a:lnTo>
                    <a:pt x="439" y="679"/>
                  </a:lnTo>
                  <a:lnTo>
                    <a:pt x="414" y="623"/>
                  </a:lnTo>
                  <a:lnTo>
                    <a:pt x="387" y="570"/>
                  </a:lnTo>
                  <a:lnTo>
                    <a:pt x="358" y="515"/>
                  </a:lnTo>
                  <a:lnTo>
                    <a:pt x="328" y="462"/>
                  </a:lnTo>
                  <a:lnTo>
                    <a:pt x="297" y="409"/>
                  </a:lnTo>
                  <a:lnTo>
                    <a:pt x="266" y="357"/>
                  </a:lnTo>
                  <a:lnTo>
                    <a:pt x="256" y="346"/>
                  </a:lnTo>
                  <a:lnTo>
                    <a:pt x="247" y="335"/>
                  </a:lnTo>
                  <a:lnTo>
                    <a:pt x="236" y="325"/>
                  </a:lnTo>
                  <a:lnTo>
                    <a:pt x="226" y="315"/>
                  </a:lnTo>
                  <a:lnTo>
                    <a:pt x="215" y="305"/>
                  </a:lnTo>
                  <a:lnTo>
                    <a:pt x="204" y="297"/>
                  </a:lnTo>
                  <a:lnTo>
                    <a:pt x="192" y="288"/>
                  </a:lnTo>
                  <a:lnTo>
                    <a:pt x="180" y="285"/>
                  </a:lnTo>
                  <a:lnTo>
                    <a:pt x="154" y="286"/>
                  </a:lnTo>
                  <a:lnTo>
                    <a:pt x="130" y="294"/>
                  </a:lnTo>
                  <a:lnTo>
                    <a:pt x="106" y="305"/>
                  </a:lnTo>
                  <a:lnTo>
                    <a:pt x="84" y="321"/>
                  </a:lnTo>
                  <a:lnTo>
                    <a:pt x="62" y="338"/>
                  </a:lnTo>
                  <a:lnTo>
                    <a:pt x="40" y="358"/>
                  </a:lnTo>
                  <a:lnTo>
                    <a:pt x="19" y="377"/>
                  </a:lnTo>
                  <a:lnTo>
                    <a:pt x="0" y="396"/>
                  </a:lnTo>
                  <a:lnTo>
                    <a:pt x="2" y="387"/>
                  </a:lnTo>
                  <a:lnTo>
                    <a:pt x="6" y="380"/>
                  </a:lnTo>
                  <a:lnTo>
                    <a:pt x="10" y="371"/>
                  </a:lnTo>
                  <a:lnTo>
                    <a:pt x="16" y="363"/>
                  </a:lnTo>
                  <a:lnTo>
                    <a:pt x="18" y="352"/>
                  </a:lnTo>
                  <a:lnTo>
                    <a:pt x="22" y="343"/>
                  </a:lnTo>
                  <a:lnTo>
                    <a:pt x="22" y="333"/>
                  </a:lnTo>
                  <a:lnTo>
                    <a:pt x="22" y="326"/>
                  </a:lnTo>
                  <a:lnTo>
                    <a:pt x="20" y="314"/>
                  </a:lnTo>
                  <a:lnTo>
                    <a:pt x="20" y="304"/>
                  </a:lnTo>
                  <a:lnTo>
                    <a:pt x="19" y="293"/>
                  </a:lnTo>
                  <a:lnTo>
                    <a:pt x="19" y="282"/>
                  </a:lnTo>
                  <a:lnTo>
                    <a:pt x="17" y="272"/>
                  </a:lnTo>
                  <a:lnTo>
                    <a:pt x="15" y="261"/>
                  </a:lnTo>
                  <a:lnTo>
                    <a:pt x="11" y="251"/>
                  </a:lnTo>
                  <a:lnTo>
                    <a:pt x="8" y="244"/>
                  </a:lnTo>
                  <a:lnTo>
                    <a:pt x="15" y="242"/>
                  </a:lnTo>
                  <a:lnTo>
                    <a:pt x="22" y="241"/>
                  </a:lnTo>
                  <a:lnTo>
                    <a:pt x="28" y="239"/>
                  </a:lnTo>
                  <a:lnTo>
                    <a:pt x="36" y="237"/>
                  </a:lnTo>
                  <a:lnTo>
                    <a:pt x="43" y="234"/>
                  </a:lnTo>
                  <a:lnTo>
                    <a:pt x="50" y="233"/>
                  </a:lnTo>
                  <a:lnTo>
                    <a:pt x="57" y="233"/>
                  </a:lnTo>
                  <a:lnTo>
                    <a:pt x="64" y="238"/>
                  </a:lnTo>
                  <a:lnTo>
                    <a:pt x="78" y="237"/>
                  </a:lnTo>
                  <a:lnTo>
                    <a:pt x="92" y="235"/>
                  </a:lnTo>
                  <a:lnTo>
                    <a:pt x="106" y="232"/>
                  </a:lnTo>
                  <a:lnTo>
                    <a:pt x="121" y="229"/>
                  </a:lnTo>
                  <a:lnTo>
                    <a:pt x="135" y="226"/>
                  </a:lnTo>
                  <a:lnTo>
                    <a:pt x="148" y="225"/>
                  </a:lnTo>
                  <a:lnTo>
                    <a:pt x="162" y="224"/>
                  </a:lnTo>
                  <a:lnTo>
                    <a:pt x="177" y="227"/>
                  </a:lnTo>
                  <a:lnTo>
                    <a:pt x="227" y="208"/>
                  </a:lnTo>
                  <a:lnTo>
                    <a:pt x="278" y="186"/>
                  </a:lnTo>
                  <a:lnTo>
                    <a:pt x="326" y="160"/>
                  </a:lnTo>
                  <a:lnTo>
                    <a:pt x="374" y="132"/>
                  </a:lnTo>
                  <a:lnTo>
                    <a:pt x="419" y="100"/>
                  </a:lnTo>
                  <a:lnTo>
                    <a:pt x="466" y="69"/>
                  </a:lnTo>
                  <a:lnTo>
                    <a:pt x="513" y="39"/>
                  </a:lnTo>
                  <a:lnTo>
                    <a:pt x="561" y="10"/>
                  </a:lnTo>
                  <a:lnTo>
                    <a:pt x="576" y="6"/>
                  </a:lnTo>
                  <a:lnTo>
                    <a:pt x="592" y="2"/>
                  </a:lnTo>
                  <a:lnTo>
                    <a:pt x="608" y="0"/>
                  </a:lnTo>
                  <a:lnTo>
                    <a:pt x="624" y="1"/>
                  </a:lnTo>
                  <a:lnTo>
                    <a:pt x="639" y="2"/>
                  </a:lnTo>
                  <a:lnTo>
                    <a:pt x="653" y="7"/>
                  </a:lnTo>
                  <a:lnTo>
                    <a:pt x="667" y="15"/>
                  </a:lnTo>
                  <a:lnTo>
                    <a:pt x="680" y="27"/>
                  </a:lnTo>
                  <a:close/>
                </a:path>
              </a:pathLst>
            </a:cu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721" name="Freeform 25"/>
            <p:cNvSpPr>
              <a:spLocks/>
            </p:cNvSpPr>
            <p:nvPr/>
          </p:nvSpPr>
          <p:spPr bwMode="auto">
            <a:xfrm>
              <a:off x="4132" y="3731"/>
              <a:ext cx="84" cy="68"/>
            </a:xfrm>
            <a:custGeom>
              <a:avLst/>
              <a:gdLst>
                <a:gd name="T0" fmla="*/ 167 w 336"/>
                <a:gd name="T1" fmla="*/ 338 h 338"/>
                <a:gd name="T2" fmla="*/ 137 w 336"/>
                <a:gd name="T3" fmla="*/ 332 h 338"/>
                <a:gd name="T4" fmla="*/ 123 w 336"/>
                <a:gd name="T5" fmla="*/ 320 h 338"/>
                <a:gd name="T6" fmla="*/ 109 w 336"/>
                <a:gd name="T7" fmla="*/ 307 h 338"/>
                <a:gd name="T8" fmla="*/ 95 w 336"/>
                <a:gd name="T9" fmla="*/ 294 h 338"/>
                <a:gd name="T10" fmla="*/ 81 w 336"/>
                <a:gd name="T11" fmla="*/ 283 h 338"/>
                <a:gd name="T12" fmla="*/ 65 w 336"/>
                <a:gd name="T13" fmla="*/ 270 h 338"/>
                <a:gd name="T14" fmla="*/ 51 w 336"/>
                <a:gd name="T15" fmla="*/ 261 h 338"/>
                <a:gd name="T16" fmla="*/ 35 w 336"/>
                <a:gd name="T17" fmla="*/ 252 h 338"/>
                <a:gd name="T18" fmla="*/ 20 w 336"/>
                <a:gd name="T19" fmla="*/ 246 h 338"/>
                <a:gd name="T20" fmla="*/ 12 w 336"/>
                <a:gd name="T21" fmla="*/ 232 h 338"/>
                <a:gd name="T22" fmla="*/ 8 w 336"/>
                <a:gd name="T23" fmla="*/ 219 h 338"/>
                <a:gd name="T24" fmla="*/ 7 w 336"/>
                <a:gd name="T25" fmla="*/ 203 h 338"/>
                <a:gd name="T26" fmla="*/ 9 w 336"/>
                <a:gd name="T27" fmla="*/ 189 h 338"/>
                <a:gd name="T28" fmla="*/ 9 w 336"/>
                <a:gd name="T29" fmla="*/ 174 h 338"/>
                <a:gd name="T30" fmla="*/ 11 w 336"/>
                <a:gd name="T31" fmla="*/ 159 h 338"/>
                <a:gd name="T32" fmla="*/ 9 w 336"/>
                <a:gd name="T33" fmla="*/ 144 h 338"/>
                <a:gd name="T34" fmla="*/ 6 w 336"/>
                <a:gd name="T35" fmla="*/ 133 h 338"/>
                <a:gd name="T36" fmla="*/ 0 w 336"/>
                <a:gd name="T37" fmla="*/ 133 h 338"/>
                <a:gd name="T38" fmla="*/ 5 w 336"/>
                <a:gd name="T39" fmla="*/ 119 h 338"/>
                <a:gd name="T40" fmla="*/ 14 w 336"/>
                <a:gd name="T41" fmla="*/ 108 h 338"/>
                <a:gd name="T42" fmla="*/ 25 w 336"/>
                <a:gd name="T43" fmla="*/ 100 h 338"/>
                <a:gd name="T44" fmla="*/ 39 w 336"/>
                <a:gd name="T45" fmla="*/ 96 h 338"/>
                <a:gd name="T46" fmla="*/ 53 w 336"/>
                <a:gd name="T47" fmla="*/ 91 h 338"/>
                <a:gd name="T48" fmla="*/ 68 w 336"/>
                <a:gd name="T49" fmla="*/ 87 h 338"/>
                <a:gd name="T50" fmla="*/ 80 w 336"/>
                <a:gd name="T51" fmla="*/ 82 h 338"/>
                <a:gd name="T52" fmla="*/ 94 w 336"/>
                <a:gd name="T53" fmla="*/ 77 h 338"/>
                <a:gd name="T54" fmla="*/ 126 w 336"/>
                <a:gd name="T55" fmla="*/ 71 h 338"/>
                <a:gd name="T56" fmla="*/ 158 w 336"/>
                <a:gd name="T57" fmla="*/ 67 h 338"/>
                <a:gd name="T58" fmla="*/ 190 w 336"/>
                <a:gd name="T59" fmla="*/ 60 h 338"/>
                <a:gd name="T60" fmla="*/ 222 w 336"/>
                <a:gd name="T61" fmla="*/ 54 h 338"/>
                <a:gd name="T62" fmla="*/ 252 w 336"/>
                <a:gd name="T63" fmla="*/ 44 h 338"/>
                <a:gd name="T64" fmla="*/ 281 w 336"/>
                <a:gd name="T65" fmla="*/ 34 h 338"/>
                <a:gd name="T66" fmla="*/ 309 w 336"/>
                <a:gd name="T67" fmla="*/ 18 h 338"/>
                <a:gd name="T68" fmla="*/ 336 w 336"/>
                <a:gd name="T69" fmla="*/ 0 h 338"/>
                <a:gd name="T70" fmla="*/ 305 w 336"/>
                <a:gd name="T71" fmla="*/ 36 h 338"/>
                <a:gd name="T72" fmla="*/ 278 w 336"/>
                <a:gd name="T73" fmla="*/ 76 h 338"/>
                <a:gd name="T74" fmla="*/ 252 w 336"/>
                <a:gd name="T75" fmla="*/ 116 h 338"/>
                <a:gd name="T76" fmla="*/ 230 w 336"/>
                <a:gd name="T77" fmla="*/ 159 h 338"/>
                <a:gd name="T78" fmla="*/ 209 w 336"/>
                <a:gd name="T79" fmla="*/ 201 h 338"/>
                <a:gd name="T80" fmla="*/ 192 w 336"/>
                <a:gd name="T81" fmla="*/ 246 h 338"/>
                <a:gd name="T82" fmla="*/ 177 w 336"/>
                <a:gd name="T83" fmla="*/ 290 h 338"/>
                <a:gd name="T84" fmla="*/ 167 w 336"/>
                <a:gd name="T85" fmla="*/ 33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6" h="338">
                  <a:moveTo>
                    <a:pt x="167" y="338"/>
                  </a:moveTo>
                  <a:lnTo>
                    <a:pt x="137" y="332"/>
                  </a:lnTo>
                  <a:lnTo>
                    <a:pt x="123" y="320"/>
                  </a:lnTo>
                  <a:lnTo>
                    <a:pt x="109" y="307"/>
                  </a:lnTo>
                  <a:lnTo>
                    <a:pt x="95" y="294"/>
                  </a:lnTo>
                  <a:lnTo>
                    <a:pt x="81" y="283"/>
                  </a:lnTo>
                  <a:lnTo>
                    <a:pt x="65" y="270"/>
                  </a:lnTo>
                  <a:lnTo>
                    <a:pt x="51" y="261"/>
                  </a:lnTo>
                  <a:lnTo>
                    <a:pt x="35" y="252"/>
                  </a:lnTo>
                  <a:lnTo>
                    <a:pt x="20" y="246"/>
                  </a:lnTo>
                  <a:lnTo>
                    <a:pt x="12" y="232"/>
                  </a:lnTo>
                  <a:lnTo>
                    <a:pt x="8" y="219"/>
                  </a:lnTo>
                  <a:lnTo>
                    <a:pt x="7" y="203"/>
                  </a:lnTo>
                  <a:lnTo>
                    <a:pt x="9" y="189"/>
                  </a:lnTo>
                  <a:lnTo>
                    <a:pt x="9" y="174"/>
                  </a:lnTo>
                  <a:lnTo>
                    <a:pt x="11" y="159"/>
                  </a:lnTo>
                  <a:lnTo>
                    <a:pt x="9" y="144"/>
                  </a:lnTo>
                  <a:lnTo>
                    <a:pt x="6" y="133"/>
                  </a:lnTo>
                  <a:lnTo>
                    <a:pt x="0" y="133"/>
                  </a:lnTo>
                  <a:lnTo>
                    <a:pt x="5" y="119"/>
                  </a:lnTo>
                  <a:lnTo>
                    <a:pt x="14" y="108"/>
                  </a:lnTo>
                  <a:lnTo>
                    <a:pt x="25" y="100"/>
                  </a:lnTo>
                  <a:lnTo>
                    <a:pt x="39" y="96"/>
                  </a:lnTo>
                  <a:lnTo>
                    <a:pt x="53" y="91"/>
                  </a:lnTo>
                  <a:lnTo>
                    <a:pt x="68" y="87"/>
                  </a:lnTo>
                  <a:lnTo>
                    <a:pt x="80" y="82"/>
                  </a:lnTo>
                  <a:lnTo>
                    <a:pt x="94" y="77"/>
                  </a:lnTo>
                  <a:lnTo>
                    <a:pt x="126" y="71"/>
                  </a:lnTo>
                  <a:lnTo>
                    <a:pt x="158" y="67"/>
                  </a:lnTo>
                  <a:lnTo>
                    <a:pt x="190" y="60"/>
                  </a:lnTo>
                  <a:lnTo>
                    <a:pt x="222" y="54"/>
                  </a:lnTo>
                  <a:lnTo>
                    <a:pt x="252" y="44"/>
                  </a:lnTo>
                  <a:lnTo>
                    <a:pt x="281" y="34"/>
                  </a:lnTo>
                  <a:lnTo>
                    <a:pt x="309" y="18"/>
                  </a:lnTo>
                  <a:lnTo>
                    <a:pt x="336" y="0"/>
                  </a:lnTo>
                  <a:lnTo>
                    <a:pt x="305" y="36"/>
                  </a:lnTo>
                  <a:lnTo>
                    <a:pt x="278" y="76"/>
                  </a:lnTo>
                  <a:lnTo>
                    <a:pt x="252" y="116"/>
                  </a:lnTo>
                  <a:lnTo>
                    <a:pt x="230" y="159"/>
                  </a:lnTo>
                  <a:lnTo>
                    <a:pt x="209" y="201"/>
                  </a:lnTo>
                  <a:lnTo>
                    <a:pt x="192" y="246"/>
                  </a:lnTo>
                  <a:lnTo>
                    <a:pt x="177" y="290"/>
                  </a:lnTo>
                  <a:lnTo>
                    <a:pt x="167" y="338"/>
                  </a:lnTo>
                  <a:close/>
                </a:path>
              </a:pathLst>
            </a:cu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3699">
                                            <p:txEl>
                                              <p:pRg st="0" end="0"/>
                                            </p:txEl>
                                          </p:spTgt>
                                        </p:tgtEl>
                                        <p:attrNameLst>
                                          <p:attrName>style.visibility</p:attrName>
                                        </p:attrNameLst>
                                      </p:cBhvr>
                                      <p:to>
                                        <p:strVal val="visible"/>
                                      </p:to>
                                    </p:set>
                                    <p:animEffect transition="in" filter="fade">
                                      <p:cBhvr>
                                        <p:cTn id="7" dur="500"/>
                                        <p:tgtEl>
                                          <p:spTgt spid="413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3699">
                                            <p:txEl>
                                              <p:pRg st="1" end="1"/>
                                            </p:txEl>
                                          </p:spTgt>
                                        </p:tgtEl>
                                        <p:attrNameLst>
                                          <p:attrName>style.visibility</p:attrName>
                                        </p:attrNameLst>
                                      </p:cBhvr>
                                      <p:to>
                                        <p:strVal val="visible"/>
                                      </p:to>
                                    </p:set>
                                    <p:animEffect transition="in" filter="fade">
                                      <p:cBhvr>
                                        <p:cTn id="12" dur="500"/>
                                        <p:tgtEl>
                                          <p:spTgt spid="4136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69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lgn="r"/>
            <a:endParaRPr lang="en-US" dirty="0"/>
          </a:p>
        </p:txBody>
      </p:sp>
      <p:sp>
        <p:nvSpPr>
          <p:cNvPr id="424962" name="Rectangle 2"/>
          <p:cNvSpPr>
            <a:spLocks noGrp="1" noChangeArrowheads="1"/>
          </p:cNvSpPr>
          <p:nvPr>
            <p:ph type="title"/>
          </p:nvPr>
        </p:nvSpPr>
        <p:spPr>
          <a:xfrm>
            <a:off x="457200" y="563563"/>
            <a:ext cx="8686800" cy="790575"/>
          </a:xfrm>
        </p:spPr>
        <p:txBody>
          <a:bodyPr/>
          <a:lstStyle/>
          <a:p>
            <a:pPr>
              <a:tabLst>
                <a:tab pos="457200" algn="l"/>
              </a:tabLst>
            </a:pPr>
            <a:r>
              <a:rPr lang="en-US"/>
              <a:t>Focus Background Questions to </a:t>
            </a:r>
            <a:br>
              <a:rPr lang="en-US"/>
            </a:br>
            <a:r>
              <a:rPr lang="en-US"/>
              <a:t>	Searchable, Foreground Format</a:t>
            </a:r>
          </a:p>
        </p:txBody>
      </p:sp>
      <p:sp>
        <p:nvSpPr>
          <p:cNvPr id="424963" name="Rectangle 3"/>
          <p:cNvSpPr>
            <a:spLocks noChangeArrowheads="1"/>
          </p:cNvSpPr>
          <p:nvPr/>
        </p:nvSpPr>
        <p:spPr bwMode="auto">
          <a:xfrm>
            <a:off x="773113" y="1754188"/>
            <a:ext cx="8370887"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r>
              <a:rPr lang="en-US" sz="2000" b="1">
                <a:solidFill>
                  <a:srgbClr val="990033"/>
                </a:solidFill>
                <a:effectLst>
                  <a:outerShdw blurRad="38100" dist="38100" dir="2700000" algn="tl">
                    <a:srgbClr val="C0C0C0"/>
                  </a:outerShdw>
                </a:effectLst>
              </a:rPr>
              <a:t>NUHS LRC web pages:</a:t>
            </a:r>
            <a:r>
              <a:rPr lang="en-US" sz="2000" b="1"/>
              <a:t>  NUHS home &gt;&gt; Student Services &gt;&gt; Learning Resource Center:  (click on databases) </a:t>
            </a:r>
            <a:r>
              <a:rPr lang="en-US" sz="2000" b="1">
                <a:hlinkClick r:id="rId3"/>
              </a:rPr>
              <a:t>http://www.nuhs.edu/show.asp?durki=216</a:t>
            </a:r>
            <a:r>
              <a:rPr lang="en-US" sz="2000" b="1"/>
              <a:t> </a:t>
            </a:r>
            <a:r>
              <a:rPr lang="en-US" sz="2000"/>
              <a:t> </a:t>
            </a:r>
          </a:p>
        </p:txBody>
      </p:sp>
      <p:pic>
        <p:nvPicPr>
          <p:cNvPr id="424964" name="Picture 4" descr="LR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5100" y="2817813"/>
            <a:ext cx="5230813" cy="3460750"/>
          </a:xfrm>
          <a:prstGeom prst="rect">
            <a:avLst/>
          </a:prstGeom>
          <a:noFill/>
          <a:extLst>
            <a:ext uri="{909E8E84-426E-40DD-AFC4-6F175D3DCCD1}">
              <a14:hiddenFill xmlns:a14="http://schemas.microsoft.com/office/drawing/2010/main">
                <a:solidFill>
                  <a:srgbClr val="FFFFFF"/>
                </a:solidFill>
              </a14:hiddenFill>
            </a:ext>
          </a:extLst>
        </p:spPr>
      </p:pic>
      <p:sp>
        <p:nvSpPr>
          <p:cNvPr id="424965" name="AutoShape 5"/>
          <p:cNvSpPr>
            <a:spLocks noChangeArrowheads="1"/>
          </p:cNvSpPr>
          <p:nvPr/>
        </p:nvSpPr>
        <p:spPr bwMode="auto">
          <a:xfrm rot="-2321612">
            <a:off x="4641850" y="1398588"/>
            <a:ext cx="717550" cy="436562"/>
          </a:xfrm>
          <a:prstGeom prst="leftArrow">
            <a:avLst>
              <a:gd name="adj1" fmla="val 50000"/>
              <a:gd name="adj2" fmla="val 41091"/>
            </a:avLst>
          </a:prstGeom>
          <a:solidFill>
            <a:srgbClr val="9900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24965"/>
                                        </p:tgtEl>
                                        <p:attrNameLst>
                                          <p:attrName>style.visibility</p:attrName>
                                        </p:attrNameLst>
                                      </p:cBhvr>
                                      <p:to>
                                        <p:strVal val="visible"/>
                                      </p:to>
                                    </p:set>
                                    <p:anim calcmode="lin" valueType="num">
                                      <p:cBhvr additive="base">
                                        <p:cTn id="7" dur="500" fill="hold"/>
                                        <p:tgtEl>
                                          <p:spTgt spid="424965"/>
                                        </p:tgtEl>
                                        <p:attrNameLst>
                                          <p:attrName>ppt_x</p:attrName>
                                        </p:attrNameLst>
                                      </p:cBhvr>
                                      <p:tavLst>
                                        <p:tav tm="0">
                                          <p:val>
                                            <p:strVal val="1+#ppt_w/2"/>
                                          </p:val>
                                        </p:tav>
                                        <p:tav tm="100000">
                                          <p:val>
                                            <p:strVal val="#ppt_x"/>
                                          </p:val>
                                        </p:tav>
                                      </p:tavLst>
                                    </p:anim>
                                    <p:anim calcmode="lin" valueType="num">
                                      <p:cBhvr additive="base">
                                        <p:cTn id="8" dur="500" fill="hold"/>
                                        <p:tgtEl>
                                          <p:spTgt spid="42496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63" presetClass="path" presetSubtype="0" accel="50000" decel="50000" fill="hold" grpId="1" nodeType="afterEffect">
                                  <p:stCondLst>
                                    <p:cond delay="0"/>
                                  </p:stCondLst>
                                  <p:childTnLst>
                                    <p:animMotion origin="layout" path="M 5.E-6 1.85185E-6 L 0.22084 -0.00023 " pathEditMode="relative" rAng="0" ptsTypes="AA">
                                      <p:cBhvr>
                                        <p:cTn id="11" dur="2000" fill="hold"/>
                                        <p:tgtEl>
                                          <p:spTgt spid="424965"/>
                                        </p:tgtEl>
                                        <p:attrNameLst>
                                          <p:attrName>ppt_x</p:attrName>
                                          <p:attrName>ppt_y</p:attrName>
                                        </p:attrNameLst>
                                      </p:cBhvr>
                                      <p:rCtr x="11042" y="-23"/>
                                    </p:animMotion>
                                  </p:childTnLst>
                                </p:cTn>
                              </p:par>
                            </p:childTnLst>
                          </p:cTn>
                        </p:par>
                        <p:par>
                          <p:cTn id="12" fill="hold" nodeType="afterGroup">
                            <p:stCondLst>
                              <p:cond delay="2500"/>
                            </p:stCondLst>
                            <p:childTnLst>
                              <p:par>
                                <p:cTn id="13" presetID="35" presetClass="path" presetSubtype="0" accel="50000" decel="50000" fill="hold" grpId="2" nodeType="afterEffect">
                                  <p:stCondLst>
                                    <p:cond delay="0"/>
                                  </p:stCondLst>
                                  <p:childTnLst>
                                    <p:animMotion origin="layout" path="M 0.22084 -0.00023 L -0.16025 0.06643 " pathEditMode="relative" rAng="0" ptsTypes="AA">
                                      <p:cBhvr>
                                        <p:cTn id="14" dur="2000" fill="hold"/>
                                        <p:tgtEl>
                                          <p:spTgt spid="424965"/>
                                        </p:tgtEl>
                                        <p:attrNameLst>
                                          <p:attrName>ppt_x</p:attrName>
                                          <p:attrName>ppt_y</p:attrName>
                                        </p:attrNameLst>
                                      </p:cBhvr>
                                      <p:rCtr x="-19062" y="3333"/>
                                    </p:animMotion>
                                  </p:childTnLst>
                                </p:cTn>
                              </p:par>
                            </p:childTnLst>
                          </p:cTn>
                        </p:par>
                        <p:par>
                          <p:cTn id="15" fill="hold" nodeType="afterGroup">
                            <p:stCondLst>
                              <p:cond delay="4500"/>
                            </p:stCondLst>
                            <p:childTnLst>
                              <p:par>
                                <p:cTn id="16" presetID="63" presetClass="path" presetSubtype="0" accel="50000" decel="50000" fill="hold" grpId="3" nodeType="afterEffect">
                                  <p:stCondLst>
                                    <p:cond delay="0"/>
                                  </p:stCondLst>
                                  <p:childTnLst>
                                    <p:animMotion origin="layout" path="M -0.16025 0.06643 L 0.21041 0.08032 " pathEditMode="relative" rAng="0" ptsTypes="AA">
                                      <p:cBhvr>
                                        <p:cTn id="17" dur="2000" fill="hold"/>
                                        <p:tgtEl>
                                          <p:spTgt spid="424965"/>
                                        </p:tgtEl>
                                        <p:attrNameLst>
                                          <p:attrName>ppt_x</p:attrName>
                                          <p:attrName>ppt_y</p:attrName>
                                        </p:attrNameLst>
                                      </p:cBhvr>
                                      <p:rCtr x="18524" y="6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5" grpId="0" animBg="1"/>
      <p:bldP spid="424965" grpId="1" animBg="1"/>
      <p:bldP spid="424965" grpId="2" animBg="1"/>
      <p:bldP spid="424965" grpId="3"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lgn="r"/>
            <a:endParaRPr lang="en-US" dirty="0"/>
          </a:p>
        </p:txBody>
      </p:sp>
      <p:sp>
        <p:nvSpPr>
          <p:cNvPr id="421890" name="Rectangle 2"/>
          <p:cNvSpPr>
            <a:spLocks noGrp="1" noChangeArrowheads="1"/>
          </p:cNvSpPr>
          <p:nvPr>
            <p:ph type="title"/>
          </p:nvPr>
        </p:nvSpPr>
        <p:spPr/>
        <p:txBody>
          <a:bodyPr/>
          <a:lstStyle/>
          <a:p>
            <a:endParaRPr lang="en-US"/>
          </a:p>
        </p:txBody>
      </p:sp>
      <p:sp>
        <p:nvSpPr>
          <p:cNvPr id="421891" name="Rectangle 3"/>
          <p:cNvSpPr>
            <a:spLocks noGrp="1" noChangeArrowheads="1"/>
          </p:cNvSpPr>
          <p:nvPr>
            <p:ph type="body" idx="1"/>
          </p:nvPr>
        </p:nvSpPr>
        <p:spPr/>
        <p:txBody>
          <a:bodyPr/>
          <a:lstStyle/>
          <a:p>
            <a:endParaRPr lang="en-US"/>
          </a:p>
        </p:txBody>
      </p:sp>
      <p:pic>
        <p:nvPicPr>
          <p:cNvPr id="421892" name="Picture 4" descr="nuhs datab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334750" cy="6111875"/>
          </a:xfrm>
          <a:prstGeom prst="rect">
            <a:avLst/>
          </a:prstGeom>
          <a:noFill/>
          <a:extLst>
            <a:ext uri="{909E8E84-426E-40DD-AFC4-6F175D3DCCD1}">
              <a14:hiddenFill xmlns:a14="http://schemas.microsoft.com/office/drawing/2010/main">
                <a:solidFill>
                  <a:srgbClr val="FFFFFF"/>
                </a:solidFill>
              </a14:hiddenFill>
            </a:ext>
          </a:extLst>
        </p:spPr>
      </p:pic>
      <p:sp>
        <p:nvSpPr>
          <p:cNvPr id="421893" name="Text Box 5"/>
          <p:cNvSpPr txBox="1">
            <a:spLocks noChangeArrowheads="1"/>
          </p:cNvSpPr>
          <p:nvPr/>
        </p:nvSpPr>
        <p:spPr bwMode="auto">
          <a:xfrm>
            <a:off x="3930650" y="1555750"/>
            <a:ext cx="49720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000" b="1">
                <a:hlinkClick r:id="rId3"/>
              </a:rPr>
              <a:t>NUHS LRC web page &gt;&gt; databases</a:t>
            </a:r>
          </a:p>
          <a:p>
            <a:pPr>
              <a:spcBef>
                <a:spcPct val="20000"/>
              </a:spcBef>
            </a:pPr>
            <a:r>
              <a:rPr lang="en-US" sz="2000">
                <a:hlinkClick r:id="rId3"/>
              </a:rPr>
              <a:t>http://www.nuhs.edu/show.asp?durki=216</a:t>
            </a:r>
            <a:endParaRPr lang="en-US" sz="2000"/>
          </a:p>
        </p:txBody>
      </p:sp>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3"/>
          <p:cNvSpPr>
            <a:spLocks noGrp="1"/>
          </p:cNvSpPr>
          <p:nvPr>
            <p:ph type="ftr" sz="quarter" idx="10"/>
          </p:nvPr>
        </p:nvSpPr>
        <p:spPr/>
        <p:txBody>
          <a:bodyPr/>
          <a:lstStyle/>
          <a:p>
            <a:pPr algn="r"/>
            <a:endParaRPr lang="en-US" dirty="0"/>
          </a:p>
        </p:txBody>
      </p:sp>
      <p:sp>
        <p:nvSpPr>
          <p:cNvPr id="437250" name="Rectangle 2"/>
          <p:cNvSpPr>
            <a:spLocks noGrp="1" noChangeArrowheads="1"/>
          </p:cNvSpPr>
          <p:nvPr>
            <p:ph type="title"/>
          </p:nvPr>
        </p:nvSpPr>
        <p:spPr/>
        <p:txBody>
          <a:bodyPr/>
          <a:lstStyle/>
          <a:p>
            <a:r>
              <a:rPr lang="en-US" b="1"/>
              <a:t>Compiled Evidence Websites &amp; Databases</a:t>
            </a:r>
          </a:p>
        </p:txBody>
      </p:sp>
      <p:sp>
        <p:nvSpPr>
          <p:cNvPr id="437251" name="Rectangle 3"/>
          <p:cNvSpPr>
            <a:spLocks noGrp="1" noChangeArrowheads="1"/>
          </p:cNvSpPr>
          <p:nvPr>
            <p:ph type="body" idx="1"/>
          </p:nvPr>
        </p:nvSpPr>
        <p:spPr/>
        <p:txBody>
          <a:bodyPr/>
          <a:lstStyle/>
          <a:p>
            <a:endParaRPr lang="en-US"/>
          </a:p>
          <a:p>
            <a:endParaRPr lang="en-US"/>
          </a:p>
          <a:p>
            <a:endParaRPr lang="en-US"/>
          </a:p>
        </p:txBody>
      </p:sp>
      <p:pic>
        <p:nvPicPr>
          <p:cNvPr id="437252" name="Picture 4" descr="ahrq_hea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63" y="3752850"/>
            <a:ext cx="4129087" cy="930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37253" name="Text Box 5"/>
          <p:cNvSpPr txBox="1">
            <a:spLocks noChangeArrowheads="1"/>
          </p:cNvSpPr>
          <p:nvPr/>
        </p:nvSpPr>
        <p:spPr bwMode="auto">
          <a:xfrm>
            <a:off x="5102225" y="1444625"/>
            <a:ext cx="34496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pic>
        <p:nvPicPr>
          <p:cNvPr id="437254" name="Picture 6" descr="Natural standard 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50" y="1263650"/>
            <a:ext cx="4002088" cy="7699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37255" name="Text Box 7"/>
          <p:cNvSpPr txBox="1">
            <a:spLocks noChangeArrowheads="1"/>
          </p:cNvSpPr>
          <p:nvPr/>
        </p:nvSpPr>
        <p:spPr bwMode="auto">
          <a:xfrm>
            <a:off x="5067300" y="1311275"/>
            <a:ext cx="3914775"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5000"/>
              </a:spcBef>
            </a:pPr>
            <a:r>
              <a:rPr lang="en-US" b="1"/>
              <a:t>NUHS LRC database web page</a:t>
            </a:r>
          </a:p>
          <a:p>
            <a:pPr>
              <a:spcBef>
                <a:spcPct val="25000"/>
              </a:spcBef>
            </a:pPr>
            <a:r>
              <a:rPr lang="en-US" b="1">
                <a:hlinkClick r:id="rId4"/>
              </a:rPr>
              <a:t>http://www.naturalstandard.com/</a:t>
            </a:r>
            <a:endParaRPr lang="en-US" b="1"/>
          </a:p>
        </p:txBody>
      </p:sp>
      <p:sp>
        <p:nvSpPr>
          <p:cNvPr id="437256" name="Rectangle 8"/>
          <p:cNvSpPr>
            <a:spLocks noChangeArrowheads="1"/>
          </p:cNvSpPr>
          <p:nvPr/>
        </p:nvSpPr>
        <p:spPr bwMode="auto">
          <a:xfrm>
            <a:off x="5045075" y="3851275"/>
            <a:ext cx="38306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t>Agency for Healthcare Research </a:t>
            </a:r>
            <a:br>
              <a:rPr lang="en-US" b="1"/>
            </a:br>
            <a:r>
              <a:rPr lang="en-US" b="1"/>
              <a:t>and Quality </a:t>
            </a:r>
            <a:r>
              <a:rPr lang="en-US" sz="1600" b="1">
                <a:solidFill>
                  <a:srgbClr val="660066"/>
                </a:solidFill>
              </a:rPr>
              <a:t> </a:t>
            </a:r>
            <a:r>
              <a:rPr lang="en-US" b="1">
                <a:hlinkClick r:id="rId5"/>
              </a:rPr>
              <a:t>http://www.ahrq.gov/</a:t>
            </a:r>
            <a:endParaRPr lang="en-US" b="1"/>
          </a:p>
        </p:txBody>
      </p:sp>
      <p:pic>
        <p:nvPicPr>
          <p:cNvPr id="437257" name="Picture 9" descr="Natural medicines head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025" y="2468563"/>
            <a:ext cx="4124325" cy="847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37258" name="Text Box 10"/>
          <p:cNvSpPr txBox="1">
            <a:spLocks noChangeArrowheads="1"/>
          </p:cNvSpPr>
          <p:nvPr/>
        </p:nvSpPr>
        <p:spPr bwMode="auto">
          <a:xfrm>
            <a:off x="5067300" y="2392363"/>
            <a:ext cx="397668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t>NUHS LRC database web page</a:t>
            </a:r>
          </a:p>
          <a:p>
            <a:r>
              <a:rPr lang="en-US" b="1">
                <a:hlinkClick r:id="rId7"/>
              </a:rPr>
              <a:t>http://www.naturalmedicines.com/member_home.asp</a:t>
            </a:r>
            <a:r>
              <a:rPr lang="en-US">
                <a:hlinkClick r:id="rId7"/>
              </a:rPr>
              <a:t> </a:t>
            </a:r>
            <a:r>
              <a:rPr lang="en-US" b="1">
                <a:hlinkClick r:id="rId7"/>
              </a:rPr>
              <a:t>/</a:t>
            </a:r>
            <a:endParaRPr lang="en-US" b="1"/>
          </a:p>
        </p:txBody>
      </p:sp>
      <p:pic>
        <p:nvPicPr>
          <p:cNvPr id="437268"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6100" y="5119688"/>
            <a:ext cx="4027488"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7271" name="Rectangle 23"/>
          <p:cNvSpPr>
            <a:spLocks noChangeArrowheads="1"/>
          </p:cNvSpPr>
          <p:nvPr/>
        </p:nvSpPr>
        <p:spPr bwMode="auto">
          <a:xfrm>
            <a:off x="5014913" y="5054600"/>
            <a:ext cx="4129087"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t>US Nat’l Library of Medicine / National Institutes of Health </a:t>
            </a:r>
            <a:r>
              <a:rPr lang="en-US" b="1">
                <a:hlinkClick r:id="rId9"/>
              </a:rPr>
              <a:t>http://www.nlm.nih.gov/medlineplus</a:t>
            </a:r>
            <a:r>
              <a:rPr lang="en-US" b="1"/>
              <a:t> </a:t>
            </a:r>
            <a:endParaRPr lang="en-US"/>
          </a:p>
        </p:txBody>
      </p:sp>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p:cNvSpPr>
            <a:spLocks noGrp="1"/>
          </p:cNvSpPr>
          <p:nvPr>
            <p:ph type="ftr" sz="quarter" idx="10"/>
          </p:nvPr>
        </p:nvSpPr>
        <p:spPr/>
        <p:txBody>
          <a:bodyPr/>
          <a:lstStyle/>
          <a:p>
            <a:pPr algn="r"/>
            <a:endParaRPr lang="en-US" dirty="0"/>
          </a:p>
        </p:txBody>
      </p:sp>
      <p:sp>
        <p:nvSpPr>
          <p:cNvPr id="427010" name="Rectangle 2"/>
          <p:cNvSpPr>
            <a:spLocks noGrp="1" noChangeArrowheads="1"/>
          </p:cNvSpPr>
          <p:nvPr>
            <p:ph type="title"/>
          </p:nvPr>
        </p:nvSpPr>
        <p:spPr/>
        <p:txBody>
          <a:bodyPr/>
          <a:lstStyle/>
          <a:p>
            <a:endParaRPr lang="en-US"/>
          </a:p>
        </p:txBody>
      </p:sp>
      <p:sp>
        <p:nvSpPr>
          <p:cNvPr id="427011" name="Rectangle 3"/>
          <p:cNvSpPr>
            <a:spLocks noGrp="1" noChangeArrowheads="1"/>
          </p:cNvSpPr>
          <p:nvPr>
            <p:ph type="body" idx="1"/>
          </p:nvPr>
        </p:nvSpPr>
        <p:spPr>
          <a:xfrm>
            <a:off x="393700" y="5675313"/>
            <a:ext cx="8750300" cy="708025"/>
          </a:xfrm>
        </p:spPr>
        <p:txBody>
          <a:bodyPr/>
          <a:lstStyle/>
          <a:p>
            <a:pPr>
              <a:lnSpc>
                <a:spcPct val="70000"/>
              </a:lnSpc>
            </a:pPr>
            <a:r>
              <a:rPr lang="en-US"/>
              <a:t>NUHS LRC &gt;&gt; databases &gt;&gt; Natural Standard</a:t>
            </a:r>
          </a:p>
          <a:p>
            <a:pPr>
              <a:lnSpc>
                <a:spcPct val="70000"/>
              </a:lnSpc>
            </a:pPr>
            <a:r>
              <a:rPr lang="en-US">
                <a:hlinkClick r:id="rId2"/>
              </a:rPr>
              <a:t>http://www.naturalstandard.com/</a:t>
            </a:r>
            <a:r>
              <a:rPr lang="en-US"/>
              <a:t>  from on campus only  </a:t>
            </a:r>
          </a:p>
        </p:txBody>
      </p:sp>
      <p:pic>
        <p:nvPicPr>
          <p:cNvPr id="427012" name="Picture 4" descr="Natural stand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858250" cy="5600700"/>
          </a:xfrm>
          <a:prstGeom prst="rect">
            <a:avLst/>
          </a:prstGeom>
          <a:noFill/>
          <a:extLst>
            <a:ext uri="{909E8E84-426E-40DD-AFC4-6F175D3DCCD1}">
              <a14:hiddenFill xmlns:a14="http://schemas.microsoft.com/office/drawing/2010/main">
                <a:solidFill>
                  <a:srgbClr val="FFFFFF"/>
                </a:solidFill>
              </a14:hiddenFill>
            </a:ext>
          </a:extLst>
        </p:spPr>
      </p:pic>
      <p:sp>
        <p:nvSpPr>
          <p:cNvPr id="427013" name="AutoShape 5"/>
          <p:cNvSpPr>
            <a:spLocks noChangeArrowheads="1"/>
          </p:cNvSpPr>
          <p:nvPr/>
        </p:nvSpPr>
        <p:spPr bwMode="auto">
          <a:xfrm>
            <a:off x="4989513" y="2132013"/>
            <a:ext cx="914400" cy="352425"/>
          </a:xfrm>
          <a:prstGeom prst="leftArrow">
            <a:avLst>
              <a:gd name="adj1" fmla="val 50000"/>
              <a:gd name="adj2" fmla="val 64865"/>
            </a:avLst>
          </a:prstGeom>
          <a:solidFill>
            <a:srgbClr val="9900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14" name="AutoShape 6"/>
          <p:cNvSpPr>
            <a:spLocks noChangeArrowheads="1"/>
          </p:cNvSpPr>
          <p:nvPr/>
        </p:nvSpPr>
        <p:spPr bwMode="auto">
          <a:xfrm>
            <a:off x="7067550" y="3921125"/>
            <a:ext cx="914400" cy="352425"/>
          </a:xfrm>
          <a:prstGeom prst="leftArrow">
            <a:avLst>
              <a:gd name="adj1" fmla="val 50000"/>
              <a:gd name="adj2" fmla="val 64865"/>
            </a:avLst>
          </a:prstGeom>
          <a:solidFill>
            <a:srgbClr val="9900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15" name="AutoShape 7"/>
          <p:cNvSpPr>
            <a:spLocks noChangeArrowheads="1"/>
          </p:cNvSpPr>
          <p:nvPr/>
        </p:nvSpPr>
        <p:spPr bwMode="auto">
          <a:xfrm>
            <a:off x="7123113" y="4826000"/>
            <a:ext cx="914400" cy="352425"/>
          </a:xfrm>
          <a:prstGeom prst="leftArrow">
            <a:avLst>
              <a:gd name="adj1" fmla="val 50000"/>
              <a:gd name="adj2" fmla="val 64865"/>
            </a:avLst>
          </a:prstGeom>
          <a:solidFill>
            <a:srgbClr val="9900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16" name="AutoShape 8"/>
          <p:cNvSpPr>
            <a:spLocks noChangeArrowheads="1"/>
          </p:cNvSpPr>
          <p:nvPr/>
        </p:nvSpPr>
        <p:spPr bwMode="auto">
          <a:xfrm rot="13265541">
            <a:off x="706438" y="4973638"/>
            <a:ext cx="914400" cy="352425"/>
          </a:xfrm>
          <a:prstGeom prst="leftArrow">
            <a:avLst>
              <a:gd name="adj1" fmla="val 50000"/>
              <a:gd name="adj2" fmla="val 64865"/>
            </a:avLst>
          </a:prstGeom>
          <a:solidFill>
            <a:srgbClr val="9900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018" name="AutoShape 10"/>
          <p:cNvSpPr>
            <a:spLocks noChangeArrowheads="1"/>
          </p:cNvSpPr>
          <p:nvPr/>
        </p:nvSpPr>
        <p:spPr bwMode="auto">
          <a:xfrm rot="-1525157">
            <a:off x="2689225" y="4978400"/>
            <a:ext cx="914400" cy="352425"/>
          </a:xfrm>
          <a:prstGeom prst="leftArrow">
            <a:avLst>
              <a:gd name="adj1" fmla="val 50000"/>
              <a:gd name="adj2" fmla="val 64865"/>
            </a:avLst>
          </a:prstGeom>
          <a:solidFill>
            <a:srgbClr val="9900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27013"/>
                                        </p:tgtEl>
                                        <p:attrNameLst>
                                          <p:attrName>style.visibility</p:attrName>
                                        </p:attrNameLst>
                                      </p:cBhvr>
                                      <p:to>
                                        <p:strVal val="visible"/>
                                      </p:to>
                                    </p:set>
                                    <p:animEffect transition="in" filter="wipe(right)">
                                      <p:cBhvr>
                                        <p:cTn id="7" dur="500"/>
                                        <p:tgtEl>
                                          <p:spTgt spid="4270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27014"/>
                                        </p:tgtEl>
                                        <p:attrNameLst>
                                          <p:attrName>style.visibility</p:attrName>
                                        </p:attrNameLst>
                                      </p:cBhvr>
                                      <p:to>
                                        <p:strVal val="visible"/>
                                      </p:to>
                                    </p:set>
                                    <p:animEffect transition="in" filter="wipe(right)">
                                      <p:cBhvr>
                                        <p:cTn id="12" dur="500"/>
                                        <p:tgtEl>
                                          <p:spTgt spid="4270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27015"/>
                                        </p:tgtEl>
                                        <p:attrNameLst>
                                          <p:attrName>style.visibility</p:attrName>
                                        </p:attrNameLst>
                                      </p:cBhvr>
                                      <p:to>
                                        <p:strVal val="visible"/>
                                      </p:to>
                                    </p:set>
                                    <p:animEffect transition="in" filter="wipe(right)">
                                      <p:cBhvr>
                                        <p:cTn id="17" dur="500"/>
                                        <p:tgtEl>
                                          <p:spTgt spid="4270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427016"/>
                                        </p:tgtEl>
                                        <p:attrNameLst>
                                          <p:attrName>style.visibility</p:attrName>
                                        </p:attrNameLst>
                                      </p:cBhvr>
                                      <p:to>
                                        <p:strVal val="visible"/>
                                      </p:to>
                                    </p:set>
                                    <p:animEffect transition="in" filter="wipe(right)">
                                      <p:cBhvr>
                                        <p:cTn id="22" dur="500"/>
                                        <p:tgtEl>
                                          <p:spTgt spid="4270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427018"/>
                                        </p:tgtEl>
                                        <p:attrNameLst>
                                          <p:attrName>style.visibility</p:attrName>
                                        </p:attrNameLst>
                                      </p:cBhvr>
                                      <p:to>
                                        <p:strVal val="visible"/>
                                      </p:to>
                                    </p:set>
                                    <p:animEffect transition="in" filter="wipe(right)">
                                      <p:cBhvr>
                                        <p:cTn id="27" dur="500"/>
                                        <p:tgtEl>
                                          <p:spTgt spid="427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3" grpId="0" animBg="1"/>
      <p:bldP spid="427014" grpId="0" animBg="1"/>
      <p:bldP spid="427015" grpId="0" animBg="1"/>
      <p:bldP spid="427016" grpId="0" animBg="1"/>
      <p:bldP spid="4270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3"/>
          <p:cNvSpPr>
            <a:spLocks noGrp="1"/>
          </p:cNvSpPr>
          <p:nvPr>
            <p:ph type="ftr" sz="quarter" idx="10"/>
          </p:nvPr>
        </p:nvSpPr>
        <p:spPr/>
        <p:txBody>
          <a:bodyPr/>
          <a:lstStyle/>
          <a:p>
            <a:pPr algn="r"/>
            <a:endParaRPr lang="en-US" dirty="0"/>
          </a:p>
        </p:txBody>
      </p:sp>
      <p:sp>
        <p:nvSpPr>
          <p:cNvPr id="428034" name="Rectangle 2"/>
          <p:cNvSpPr>
            <a:spLocks noGrp="1" noChangeArrowheads="1"/>
          </p:cNvSpPr>
          <p:nvPr>
            <p:ph type="title"/>
          </p:nvPr>
        </p:nvSpPr>
        <p:spPr/>
        <p:txBody>
          <a:bodyPr/>
          <a:lstStyle/>
          <a:p>
            <a:endParaRPr lang="en-US"/>
          </a:p>
        </p:txBody>
      </p:sp>
      <p:sp>
        <p:nvSpPr>
          <p:cNvPr id="428035" name="Rectangle 3"/>
          <p:cNvSpPr>
            <a:spLocks noGrp="1" noChangeArrowheads="1"/>
          </p:cNvSpPr>
          <p:nvPr>
            <p:ph type="body" idx="1"/>
          </p:nvPr>
        </p:nvSpPr>
        <p:spPr/>
        <p:txBody>
          <a:bodyPr/>
          <a:lstStyle/>
          <a:p>
            <a:endParaRPr lang="en-US"/>
          </a:p>
        </p:txBody>
      </p:sp>
      <p:pic>
        <p:nvPicPr>
          <p:cNvPr id="428036" name="Picture 4" descr="Natural medic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 y="142875"/>
            <a:ext cx="7770813" cy="6138863"/>
          </a:xfrm>
          <a:prstGeom prst="rect">
            <a:avLst/>
          </a:prstGeom>
          <a:noFill/>
          <a:extLst>
            <a:ext uri="{909E8E84-426E-40DD-AFC4-6F175D3DCCD1}">
              <a14:hiddenFill xmlns:a14="http://schemas.microsoft.com/office/drawing/2010/main">
                <a:solidFill>
                  <a:srgbClr val="FFFFFF"/>
                </a:solidFill>
              </a14:hiddenFill>
            </a:ext>
          </a:extLst>
        </p:spPr>
      </p:pic>
      <p:sp>
        <p:nvSpPr>
          <p:cNvPr id="428037" name="Text Box 5"/>
          <p:cNvSpPr txBox="1">
            <a:spLocks noChangeArrowheads="1"/>
          </p:cNvSpPr>
          <p:nvPr/>
        </p:nvSpPr>
        <p:spPr bwMode="auto">
          <a:xfrm>
            <a:off x="1827213" y="738188"/>
            <a:ext cx="6724650" cy="711200"/>
          </a:xfrm>
          <a:prstGeom prst="rect">
            <a:avLst/>
          </a:prstGeom>
          <a:solidFill>
            <a:schemeClr val="bg1"/>
          </a:solidFill>
          <a:ln w="9525">
            <a:solidFill>
              <a:schemeClr val="tx1"/>
            </a:solidFill>
            <a:miter lim="800000"/>
            <a:headEnd/>
            <a:tailEnd/>
          </a:ln>
          <a:effectLst>
            <a:outerShdw dist="117088" dir="2436078" algn="ctr" rotWithShape="0">
              <a:srgbClr val="990033"/>
            </a:outerShdw>
          </a:effectLst>
        </p:spPr>
        <p:txBody>
          <a:bodyPr>
            <a:spAutoFit/>
          </a:bodyPr>
          <a:lstStyle/>
          <a:p>
            <a:r>
              <a:rPr lang="en-US" sz="2000" b="1"/>
              <a:t>NUHS LRC databases &gt;&gt; Natural Medicines </a:t>
            </a:r>
            <a:r>
              <a:rPr lang="en-US" sz="2000" b="1">
                <a:hlinkClick r:id="rId3"/>
              </a:rPr>
              <a:t>www.naturalmedicines.com/member_home.asp</a:t>
            </a:r>
            <a:endParaRPr lang="en-US" sz="2000" b="1"/>
          </a:p>
        </p:txBody>
      </p:sp>
      <p:sp>
        <p:nvSpPr>
          <p:cNvPr id="428038" name="AutoShape 6"/>
          <p:cNvSpPr>
            <a:spLocks noChangeArrowheads="1"/>
          </p:cNvSpPr>
          <p:nvPr/>
        </p:nvSpPr>
        <p:spPr bwMode="auto">
          <a:xfrm rot="13894916">
            <a:off x="1255713" y="3538538"/>
            <a:ext cx="720725" cy="352425"/>
          </a:xfrm>
          <a:prstGeom prst="leftArrow">
            <a:avLst>
              <a:gd name="adj1" fmla="val 50000"/>
              <a:gd name="adj2" fmla="val 51126"/>
            </a:avLst>
          </a:prstGeom>
          <a:solidFill>
            <a:srgbClr val="9900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41" name="AutoShape 9"/>
          <p:cNvSpPr>
            <a:spLocks noChangeArrowheads="1"/>
          </p:cNvSpPr>
          <p:nvPr/>
        </p:nvSpPr>
        <p:spPr bwMode="auto">
          <a:xfrm rot="13519238">
            <a:off x="1141413" y="2122488"/>
            <a:ext cx="720725" cy="352425"/>
          </a:xfrm>
          <a:prstGeom prst="leftArrow">
            <a:avLst>
              <a:gd name="adj1" fmla="val 50000"/>
              <a:gd name="adj2" fmla="val 51126"/>
            </a:avLst>
          </a:prstGeom>
          <a:solidFill>
            <a:srgbClr val="9900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42" name="AutoShape 10"/>
          <p:cNvSpPr>
            <a:spLocks noChangeArrowheads="1"/>
          </p:cNvSpPr>
          <p:nvPr/>
        </p:nvSpPr>
        <p:spPr bwMode="auto">
          <a:xfrm rot="13611723">
            <a:off x="1093788" y="2555875"/>
            <a:ext cx="720725" cy="352425"/>
          </a:xfrm>
          <a:prstGeom prst="leftArrow">
            <a:avLst>
              <a:gd name="adj1" fmla="val 50000"/>
              <a:gd name="adj2" fmla="val 51126"/>
            </a:avLst>
          </a:prstGeom>
          <a:solidFill>
            <a:srgbClr val="9900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43" name="AutoShape 11"/>
          <p:cNvSpPr>
            <a:spLocks noChangeArrowheads="1"/>
          </p:cNvSpPr>
          <p:nvPr/>
        </p:nvSpPr>
        <p:spPr bwMode="auto">
          <a:xfrm rot="13894916">
            <a:off x="66675" y="3781425"/>
            <a:ext cx="720725" cy="352425"/>
          </a:xfrm>
          <a:prstGeom prst="leftArrow">
            <a:avLst>
              <a:gd name="adj1" fmla="val 50000"/>
              <a:gd name="adj2" fmla="val 51126"/>
            </a:avLst>
          </a:prstGeom>
          <a:solidFill>
            <a:srgbClr val="9900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44" name="AutoShape 12"/>
          <p:cNvSpPr>
            <a:spLocks noChangeArrowheads="1"/>
          </p:cNvSpPr>
          <p:nvPr/>
        </p:nvSpPr>
        <p:spPr bwMode="auto">
          <a:xfrm rot="3251071">
            <a:off x="814388" y="4711700"/>
            <a:ext cx="720725" cy="352425"/>
          </a:xfrm>
          <a:prstGeom prst="leftArrow">
            <a:avLst>
              <a:gd name="adj1" fmla="val 50000"/>
              <a:gd name="adj2" fmla="val 51126"/>
            </a:avLst>
          </a:prstGeom>
          <a:solidFill>
            <a:srgbClr val="9900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45" name="AutoShape 13"/>
          <p:cNvSpPr>
            <a:spLocks noChangeArrowheads="1"/>
          </p:cNvSpPr>
          <p:nvPr/>
        </p:nvSpPr>
        <p:spPr bwMode="auto">
          <a:xfrm rot="3251071">
            <a:off x="5965825" y="4741863"/>
            <a:ext cx="720725" cy="352425"/>
          </a:xfrm>
          <a:prstGeom prst="leftArrow">
            <a:avLst>
              <a:gd name="adj1" fmla="val 50000"/>
              <a:gd name="adj2" fmla="val 51126"/>
            </a:avLst>
          </a:prstGeom>
          <a:solidFill>
            <a:srgbClr val="9900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46" name="AutoShape 14"/>
          <p:cNvSpPr>
            <a:spLocks noChangeArrowheads="1"/>
          </p:cNvSpPr>
          <p:nvPr/>
        </p:nvSpPr>
        <p:spPr bwMode="auto">
          <a:xfrm rot="13519238">
            <a:off x="1217613" y="1360488"/>
            <a:ext cx="720725" cy="352425"/>
          </a:xfrm>
          <a:prstGeom prst="leftArrow">
            <a:avLst>
              <a:gd name="adj1" fmla="val 50000"/>
              <a:gd name="adj2" fmla="val 51126"/>
            </a:avLst>
          </a:prstGeom>
          <a:solidFill>
            <a:srgbClr val="9900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28046"/>
                                        </p:tgtEl>
                                        <p:attrNameLst>
                                          <p:attrName>style.visibility</p:attrName>
                                        </p:attrNameLst>
                                      </p:cBhvr>
                                      <p:to>
                                        <p:strVal val="visible"/>
                                      </p:to>
                                    </p:set>
                                    <p:animEffect transition="in" filter="wipe(right)">
                                      <p:cBhvr>
                                        <p:cTn id="7" dur="500"/>
                                        <p:tgtEl>
                                          <p:spTgt spid="4280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28041"/>
                                        </p:tgtEl>
                                        <p:attrNameLst>
                                          <p:attrName>style.visibility</p:attrName>
                                        </p:attrNameLst>
                                      </p:cBhvr>
                                      <p:to>
                                        <p:strVal val="visible"/>
                                      </p:to>
                                    </p:set>
                                    <p:animEffect transition="in" filter="wipe(right)">
                                      <p:cBhvr>
                                        <p:cTn id="12" dur="500"/>
                                        <p:tgtEl>
                                          <p:spTgt spid="4280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28042"/>
                                        </p:tgtEl>
                                        <p:attrNameLst>
                                          <p:attrName>style.visibility</p:attrName>
                                        </p:attrNameLst>
                                      </p:cBhvr>
                                      <p:to>
                                        <p:strVal val="visible"/>
                                      </p:to>
                                    </p:set>
                                    <p:animEffect transition="in" filter="wipe(right)">
                                      <p:cBhvr>
                                        <p:cTn id="17" dur="500"/>
                                        <p:tgtEl>
                                          <p:spTgt spid="4280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428038"/>
                                        </p:tgtEl>
                                        <p:attrNameLst>
                                          <p:attrName>style.visibility</p:attrName>
                                        </p:attrNameLst>
                                      </p:cBhvr>
                                      <p:to>
                                        <p:strVal val="visible"/>
                                      </p:to>
                                    </p:set>
                                    <p:animEffect transition="in" filter="wipe(right)">
                                      <p:cBhvr>
                                        <p:cTn id="22" dur="500"/>
                                        <p:tgtEl>
                                          <p:spTgt spid="42803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428043"/>
                                        </p:tgtEl>
                                        <p:attrNameLst>
                                          <p:attrName>style.visibility</p:attrName>
                                        </p:attrNameLst>
                                      </p:cBhvr>
                                      <p:to>
                                        <p:strVal val="visible"/>
                                      </p:to>
                                    </p:set>
                                    <p:animEffect transition="in" filter="wipe(right)">
                                      <p:cBhvr>
                                        <p:cTn id="27" dur="500"/>
                                        <p:tgtEl>
                                          <p:spTgt spid="42804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28044"/>
                                        </p:tgtEl>
                                        <p:attrNameLst>
                                          <p:attrName>style.visibility</p:attrName>
                                        </p:attrNameLst>
                                      </p:cBhvr>
                                      <p:to>
                                        <p:strVal val="visible"/>
                                      </p:to>
                                    </p:set>
                                    <p:animEffect transition="in" filter="wipe(down)">
                                      <p:cBhvr>
                                        <p:cTn id="32" dur="500"/>
                                        <p:tgtEl>
                                          <p:spTgt spid="42804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28045"/>
                                        </p:tgtEl>
                                        <p:attrNameLst>
                                          <p:attrName>style.visibility</p:attrName>
                                        </p:attrNameLst>
                                      </p:cBhvr>
                                      <p:to>
                                        <p:strVal val="visible"/>
                                      </p:to>
                                    </p:set>
                                    <p:animEffect transition="in" filter="wipe(down)">
                                      <p:cBhvr>
                                        <p:cTn id="37" dur="500"/>
                                        <p:tgtEl>
                                          <p:spTgt spid="428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8" grpId="0" animBg="1"/>
      <p:bldP spid="428041" grpId="0" animBg="1"/>
      <p:bldP spid="428042" grpId="0" animBg="1"/>
      <p:bldP spid="428043" grpId="0" animBg="1"/>
      <p:bldP spid="428044" grpId="0" animBg="1"/>
      <p:bldP spid="428045" grpId="0" animBg="1"/>
      <p:bldP spid="42804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3"/>
          <p:cNvSpPr>
            <a:spLocks noGrp="1"/>
          </p:cNvSpPr>
          <p:nvPr>
            <p:ph type="ftr" sz="quarter" idx="10"/>
          </p:nvPr>
        </p:nvSpPr>
        <p:spPr/>
        <p:txBody>
          <a:bodyPr/>
          <a:lstStyle/>
          <a:p>
            <a:endParaRPr lang="en-US"/>
          </a:p>
        </p:txBody>
      </p:sp>
      <p:sp>
        <p:nvSpPr>
          <p:cNvPr id="429058" name="Rectangle 2"/>
          <p:cNvSpPr>
            <a:spLocks noGrp="1" noChangeArrowheads="1"/>
          </p:cNvSpPr>
          <p:nvPr>
            <p:ph type="title"/>
          </p:nvPr>
        </p:nvSpPr>
        <p:spPr/>
        <p:txBody>
          <a:bodyPr/>
          <a:lstStyle/>
          <a:p>
            <a:r>
              <a:rPr lang="en-US" sz="2400" b="1"/>
              <a:t>US federal Agency for Healthcare Research and Quality (AHRQ)</a:t>
            </a:r>
            <a:r>
              <a:rPr lang="en-US" sz="2400"/>
              <a:t> </a:t>
            </a:r>
            <a:r>
              <a:rPr lang="en-US" sz="2400">
                <a:hlinkClick r:id="rId2"/>
              </a:rPr>
              <a:t>www.ahrq.gov</a:t>
            </a:r>
            <a:r>
              <a:rPr lang="en-US" sz="2400"/>
              <a:t> </a:t>
            </a:r>
            <a:r>
              <a:rPr lang="en-US" sz="2400" b="1"/>
              <a:t>&gt;&gt; Clinical Information&gt;&gt; EBP</a:t>
            </a:r>
          </a:p>
        </p:txBody>
      </p:sp>
      <p:pic>
        <p:nvPicPr>
          <p:cNvPr id="429060" name="Picture 4" descr="AHRQ 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28725"/>
            <a:ext cx="8829675" cy="5629275"/>
          </a:xfrm>
          <a:prstGeom prst="rect">
            <a:avLst/>
          </a:prstGeom>
          <a:noFill/>
          <a:extLst>
            <a:ext uri="{909E8E84-426E-40DD-AFC4-6F175D3DCCD1}">
              <a14:hiddenFill xmlns:a14="http://schemas.microsoft.com/office/drawing/2010/main">
                <a:solidFill>
                  <a:srgbClr val="FFFFFF"/>
                </a:solidFill>
              </a14:hiddenFill>
            </a:ext>
          </a:extLst>
        </p:spPr>
      </p:pic>
      <p:sp>
        <p:nvSpPr>
          <p:cNvPr id="429061" name="AutoShape 5"/>
          <p:cNvSpPr>
            <a:spLocks noChangeArrowheads="1"/>
          </p:cNvSpPr>
          <p:nvPr/>
        </p:nvSpPr>
        <p:spPr bwMode="auto">
          <a:xfrm rot="370211">
            <a:off x="2813050" y="2306638"/>
            <a:ext cx="914400" cy="352425"/>
          </a:xfrm>
          <a:prstGeom prst="leftArrow">
            <a:avLst>
              <a:gd name="adj1" fmla="val 50000"/>
              <a:gd name="adj2" fmla="val 64865"/>
            </a:avLst>
          </a:prstGeom>
          <a:solidFill>
            <a:srgbClr val="9900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9062" name="AutoShape 6"/>
          <p:cNvSpPr>
            <a:spLocks noChangeArrowheads="1"/>
          </p:cNvSpPr>
          <p:nvPr/>
        </p:nvSpPr>
        <p:spPr bwMode="auto">
          <a:xfrm rot="7456040">
            <a:off x="6565901" y="2068512"/>
            <a:ext cx="914400" cy="352425"/>
          </a:xfrm>
          <a:prstGeom prst="leftArrow">
            <a:avLst>
              <a:gd name="adj1" fmla="val 50000"/>
              <a:gd name="adj2" fmla="val 64865"/>
            </a:avLst>
          </a:prstGeom>
          <a:solidFill>
            <a:srgbClr val="9900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9063" name="AutoShape 7"/>
          <p:cNvSpPr>
            <a:spLocks noChangeArrowheads="1"/>
          </p:cNvSpPr>
          <p:nvPr/>
        </p:nvSpPr>
        <p:spPr bwMode="auto">
          <a:xfrm rot="370211">
            <a:off x="2817813" y="5391150"/>
            <a:ext cx="914400" cy="352425"/>
          </a:xfrm>
          <a:prstGeom prst="leftArrow">
            <a:avLst>
              <a:gd name="adj1" fmla="val 50000"/>
              <a:gd name="adj2" fmla="val 64865"/>
            </a:avLst>
          </a:prstGeom>
          <a:solidFill>
            <a:srgbClr val="9900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9064" name="AutoShape 8"/>
          <p:cNvSpPr>
            <a:spLocks noChangeArrowheads="1"/>
          </p:cNvSpPr>
          <p:nvPr/>
        </p:nvSpPr>
        <p:spPr bwMode="auto">
          <a:xfrm rot="370211">
            <a:off x="3113088" y="4686300"/>
            <a:ext cx="914400" cy="352425"/>
          </a:xfrm>
          <a:prstGeom prst="leftArrow">
            <a:avLst>
              <a:gd name="adj1" fmla="val 50000"/>
              <a:gd name="adj2" fmla="val 64865"/>
            </a:avLst>
          </a:prstGeom>
          <a:solidFill>
            <a:srgbClr val="9900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9065" name="AutoShape 9"/>
          <p:cNvSpPr>
            <a:spLocks noChangeArrowheads="1"/>
          </p:cNvSpPr>
          <p:nvPr/>
        </p:nvSpPr>
        <p:spPr bwMode="auto">
          <a:xfrm rot="-2613796">
            <a:off x="5427663" y="1685925"/>
            <a:ext cx="914400" cy="352425"/>
          </a:xfrm>
          <a:prstGeom prst="leftArrow">
            <a:avLst>
              <a:gd name="adj1" fmla="val 50000"/>
              <a:gd name="adj2" fmla="val 64865"/>
            </a:avLst>
          </a:prstGeom>
          <a:solidFill>
            <a:srgbClr val="9900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9066" name="AutoShape 10"/>
          <p:cNvSpPr>
            <a:spLocks noChangeArrowheads="1"/>
          </p:cNvSpPr>
          <p:nvPr/>
        </p:nvSpPr>
        <p:spPr bwMode="auto">
          <a:xfrm rot="9134355">
            <a:off x="6646863" y="3257550"/>
            <a:ext cx="914400" cy="352425"/>
          </a:xfrm>
          <a:prstGeom prst="leftArrow">
            <a:avLst>
              <a:gd name="adj1" fmla="val 50000"/>
              <a:gd name="adj2" fmla="val 64865"/>
            </a:avLst>
          </a:prstGeom>
          <a:solidFill>
            <a:srgbClr val="9900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9067" name="AutoShape 11"/>
          <p:cNvSpPr>
            <a:spLocks noChangeArrowheads="1"/>
          </p:cNvSpPr>
          <p:nvPr/>
        </p:nvSpPr>
        <p:spPr bwMode="auto">
          <a:xfrm rot="9134355">
            <a:off x="6675438" y="4705350"/>
            <a:ext cx="914400" cy="352425"/>
          </a:xfrm>
          <a:prstGeom prst="leftArrow">
            <a:avLst>
              <a:gd name="adj1" fmla="val 50000"/>
              <a:gd name="adj2" fmla="val 64865"/>
            </a:avLst>
          </a:prstGeom>
          <a:solidFill>
            <a:srgbClr val="9900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9068" name="AutoShape 12"/>
          <p:cNvSpPr>
            <a:spLocks noChangeArrowheads="1"/>
          </p:cNvSpPr>
          <p:nvPr/>
        </p:nvSpPr>
        <p:spPr bwMode="auto">
          <a:xfrm rot="-7340402">
            <a:off x="836613" y="4352925"/>
            <a:ext cx="914400" cy="352425"/>
          </a:xfrm>
          <a:prstGeom prst="leftArrow">
            <a:avLst>
              <a:gd name="adj1" fmla="val 50000"/>
              <a:gd name="adj2" fmla="val 64865"/>
            </a:avLst>
          </a:prstGeom>
          <a:solidFill>
            <a:srgbClr val="9900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29061"/>
                                        </p:tgtEl>
                                        <p:attrNameLst>
                                          <p:attrName>style.visibility</p:attrName>
                                        </p:attrNameLst>
                                      </p:cBhvr>
                                      <p:to>
                                        <p:strVal val="visible"/>
                                      </p:to>
                                    </p:set>
                                    <p:animEffect transition="in" filter="wipe(right)">
                                      <p:cBhvr>
                                        <p:cTn id="7" dur="500"/>
                                        <p:tgtEl>
                                          <p:spTgt spid="429061"/>
                                        </p:tgtEl>
                                      </p:cBhvr>
                                    </p:animEffect>
                                  </p:childTnLst>
                                </p:cTn>
                              </p:par>
                            </p:childTnLst>
                          </p:cTn>
                        </p:par>
                        <p:par>
                          <p:cTn id="8" fill="hold" nodeType="afterGroup">
                            <p:stCondLst>
                              <p:cond delay="500"/>
                            </p:stCondLst>
                            <p:childTnLst>
                              <p:par>
                                <p:cTn id="9" presetID="42" presetClass="path" presetSubtype="0" accel="50000" decel="50000" fill="hold" grpId="1" nodeType="afterEffect">
                                  <p:stCondLst>
                                    <p:cond delay="0"/>
                                  </p:stCondLst>
                                  <p:childTnLst>
                                    <p:animMotion origin="layout" path="M 1.11111E-6 2.96296E-6 L 1.11111E-6 0.07777 " pathEditMode="relative" rAng="0" ptsTypes="AA">
                                      <p:cBhvr>
                                        <p:cTn id="10" dur="1000" fill="hold"/>
                                        <p:tgtEl>
                                          <p:spTgt spid="429061"/>
                                        </p:tgtEl>
                                        <p:attrNameLst>
                                          <p:attrName>ppt_x</p:attrName>
                                          <p:attrName>ppt_y</p:attrName>
                                        </p:attrNameLst>
                                      </p:cBhvr>
                                      <p:rCtr x="0" y="3889"/>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429068"/>
                                        </p:tgtEl>
                                        <p:attrNameLst>
                                          <p:attrName>style.visibility</p:attrName>
                                        </p:attrNameLst>
                                      </p:cBhvr>
                                      <p:to>
                                        <p:strVal val="visible"/>
                                      </p:to>
                                    </p:set>
                                    <p:animEffect transition="in" filter="wipe(right)">
                                      <p:cBhvr>
                                        <p:cTn id="15" dur="500"/>
                                        <p:tgtEl>
                                          <p:spTgt spid="42906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429063"/>
                                        </p:tgtEl>
                                        <p:attrNameLst>
                                          <p:attrName>style.visibility</p:attrName>
                                        </p:attrNameLst>
                                      </p:cBhvr>
                                      <p:to>
                                        <p:strVal val="visible"/>
                                      </p:to>
                                    </p:set>
                                    <p:animEffect transition="in" filter="wipe(right)">
                                      <p:cBhvr>
                                        <p:cTn id="20" dur="500"/>
                                        <p:tgtEl>
                                          <p:spTgt spid="42906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429062"/>
                                        </p:tgtEl>
                                        <p:attrNameLst>
                                          <p:attrName>style.visibility</p:attrName>
                                        </p:attrNameLst>
                                      </p:cBhvr>
                                      <p:to>
                                        <p:strVal val="visible"/>
                                      </p:to>
                                    </p:set>
                                    <p:animEffect transition="in" filter="wipe(right)">
                                      <p:cBhvr>
                                        <p:cTn id="25" dur="500"/>
                                        <p:tgtEl>
                                          <p:spTgt spid="42906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429064"/>
                                        </p:tgtEl>
                                        <p:attrNameLst>
                                          <p:attrName>style.visibility</p:attrName>
                                        </p:attrNameLst>
                                      </p:cBhvr>
                                      <p:to>
                                        <p:strVal val="visible"/>
                                      </p:to>
                                    </p:set>
                                    <p:animEffect transition="in" filter="wipe(right)">
                                      <p:cBhvr>
                                        <p:cTn id="30" dur="500"/>
                                        <p:tgtEl>
                                          <p:spTgt spid="42906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429065"/>
                                        </p:tgtEl>
                                        <p:attrNameLst>
                                          <p:attrName>style.visibility</p:attrName>
                                        </p:attrNameLst>
                                      </p:cBhvr>
                                      <p:to>
                                        <p:strVal val="visible"/>
                                      </p:to>
                                    </p:set>
                                    <p:animEffect transition="in" filter="wipe(right)">
                                      <p:cBhvr>
                                        <p:cTn id="35" dur="500"/>
                                        <p:tgtEl>
                                          <p:spTgt spid="42906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429066"/>
                                        </p:tgtEl>
                                        <p:attrNameLst>
                                          <p:attrName>style.visibility</p:attrName>
                                        </p:attrNameLst>
                                      </p:cBhvr>
                                      <p:to>
                                        <p:strVal val="visible"/>
                                      </p:to>
                                    </p:set>
                                    <p:animEffect transition="in" filter="wipe(right)">
                                      <p:cBhvr>
                                        <p:cTn id="40" dur="500"/>
                                        <p:tgtEl>
                                          <p:spTgt spid="429066"/>
                                        </p:tgtEl>
                                      </p:cBhvr>
                                    </p:animEffect>
                                  </p:childTnLst>
                                </p:cTn>
                              </p:par>
                            </p:childTnLst>
                          </p:cTn>
                        </p:par>
                        <p:par>
                          <p:cTn id="41" fill="hold" nodeType="afterGroup">
                            <p:stCondLst>
                              <p:cond delay="500"/>
                            </p:stCondLst>
                            <p:childTnLst>
                              <p:par>
                                <p:cTn id="42" presetID="22" presetClass="entr" presetSubtype="2" fill="hold" grpId="0" nodeType="afterEffect">
                                  <p:stCondLst>
                                    <p:cond delay="0"/>
                                  </p:stCondLst>
                                  <p:childTnLst>
                                    <p:set>
                                      <p:cBhvr>
                                        <p:cTn id="43" dur="1" fill="hold">
                                          <p:stCondLst>
                                            <p:cond delay="0"/>
                                          </p:stCondLst>
                                        </p:cTn>
                                        <p:tgtEl>
                                          <p:spTgt spid="429067"/>
                                        </p:tgtEl>
                                        <p:attrNameLst>
                                          <p:attrName>style.visibility</p:attrName>
                                        </p:attrNameLst>
                                      </p:cBhvr>
                                      <p:to>
                                        <p:strVal val="visible"/>
                                      </p:to>
                                    </p:set>
                                    <p:animEffect transition="in" filter="wipe(right)">
                                      <p:cBhvr>
                                        <p:cTn id="44" dur="500"/>
                                        <p:tgtEl>
                                          <p:spTgt spid="429067"/>
                                        </p:tgtEl>
                                      </p:cBhvr>
                                    </p:animEffect>
                                  </p:childTnLst>
                                </p:cTn>
                              </p:par>
                            </p:childTnLst>
                          </p:cTn>
                        </p:par>
                        <p:par>
                          <p:cTn id="45" fill="hold" nodeType="afterGroup">
                            <p:stCondLst>
                              <p:cond delay="1000"/>
                            </p:stCondLst>
                            <p:childTnLst>
                              <p:par>
                                <p:cTn id="46" presetID="42" presetClass="path" presetSubtype="0" accel="50000" decel="50000" fill="hold" grpId="1" nodeType="afterEffect">
                                  <p:stCondLst>
                                    <p:cond delay="0"/>
                                  </p:stCondLst>
                                  <p:childTnLst>
                                    <p:animMotion origin="layout" path="M -4.72222E-6 -3.33333E-6 L -4.72222E-6 0.02639 " pathEditMode="relative" rAng="0" ptsTypes="AA">
                                      <p:cBhvr>
                                        <p:cTn id="47" dur="1000" fill="hold"/>
                                        <p:tgtEl>
                                          <p:spTgt spid="429067"/>
                                        </p:tgtEl>
                                        <p:attrNameLst>
                                          <p:attrName>ppt_x</p:attrName>
                                          <p:attrName>ppt_y</p:attrName>
                                        </p:attrNameLst>
                                      </p:cBhvr>
                                      <p:rCtr x="0" y="13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61" grpId="0" animBg="1"/>
      <p:bldP spid="429061" grpId="1" animBg="1"/>
      <p:bldP spid="429062" grpId="0" animBg="1"/>
      <p:bldP spid="429063" grpId="0" animBg="1"/>
      <p:bldP spid="429064" grpId="0" animBg="1"/>
      <p:bldP spid="429065" grpId="0" animBg="1"/>
      <p:bldP spid="429066" grpId="0" animBg="1"/>
      <p:bldP spid="429067" grpId="0" animBg="1"/>
      <p:bldP spid="429067" grpId="1" animBg="1"/>
      <p:bldP spid="42906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p:cNvSpPr>
            <a:spLocks noGrp="1"/>
          </p:cNvSpPr>
          <p:nvPr>
            <p:ph type="ftr" sz="quarter" idx="10"/>
          </p:nvPr>
        </p:nvSpPr>
        <p:spPr/>
        <p:txBody>
          <a:bodyPr/>
          <a:lstStyle/>
          <a:p>
            <a:pPr algn="r"/>
            <a:endParaRPr lang="en-US" dirty="0"/>
          </a:p>
        </p:txBody>
      </p:sp>
      <p:sp>
        <p:nvSpPr>
          <p:cNvPr id="430082" name="Rectangle 2"/>
          <p:cNvSpPr>
            <a:spLocks noGrp="1" noChangeArrowheads="1"/>
          </p:cNvSpPr>
          <p:nvPr>
            <p:ph type="title"/>
          </p:nvPr>
        </p:nvSpPr>
        <p:spPr/>
        <p:txBody>
          <a:bodyPr/>
          <a:lstStyle/>
          <a:p>
            <a:r>
              <a:rPr lang="en-US" sz="2400" b="1"/>
              <a:t>The US National Library of Medicine’s MedlinePlus </a:t>
            </a:r>
            <a:r>
              <a:rPr lang="en-US" sz="2400"/>
              <a:t>(</a:t>
            </a:r>
            <a:r>
              <a:rPr lang="en-US" sz="2400">
                <a:hlinkClick r:id="rId2"/>
              </a:rPr>
              <a:t>www.nlm.nih.gov/medlineplus</a:t>
            </a:r>
            <a:r>
              <a:rPr lang="en-US" sz="2400"/>
              <a:t>/) </a:t>
            </a:r>
          </a:p>
        </p:txBody>
      </p:sp>
      <p:pic>
        <p:nvPicPr>
          <p:cNvPr id="430084" name="Picture 4" descr="Medline 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25563"/>
            <a:ext cx="9315450" cy="4703762"/>
          </a:xfrm>
          <a:prstGeom prst="rect">
            <a:avLst/>
          </a:prstGeom>
          <a:noFill/>
          <a:extLst>
            <a:ext uri="{909E8E84-426E-40DD-AFC4-6F175D3DCCD1}">
              <a14:hiddenFill xmlns:a14="http://schemas.microsoft.com/office/drawing/2010/main">
                <a:solidFill>
                  <a:srgbClr val="FFFFFF"/>
                </a:solidFill>
              </a14:hiddenFill>
            </a:ext>
          </a:extLst>
        </p:spPr>
      </p:pic>
      <p:sp>
        <p:nvSpPr>
          <p:cNvPr id="430086" name="AutoShape 6"/>
          <p:cNvSpPr>
            <a:spLocks noChangeArrowheads="1"/>
          </p:cNvSpPr>
          <p:nvPr/>
        </p:nvSpPr>
        <p:spPr bwMode="auto">
          <a:xfrm rot="-1195422">
            <a:off x="1173163" y="2149475"/>
            <a:ext cx="642937" cy="290513"/>
          </a:xfrm>
          <a:prstGeom prst="leftArrow">
            <a:avLst>
              <a:gd name="adj1" fmla="val 50000"/>
              <a:gd name="adj2" fmla="val 55328"/>
            </a:avLst>
          </a:prstGeom>
          <a:solidFill>
            <a:srgbClr val="9900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088" name="AutoShape 8"/>
          <p:cNvSpPr>
            <a:spLocks noChangeArrowheads="1"/>
          </p:cNvSpPr>
          <p:nvPr/>
        </p:nvSpPr>
        <p:spPr bwMode="auto">
          <a:xfrm rot="1143993">
            <a:off x="2157413" y="2073275"/>
            <a:ext cx="642937" cy="290513"/>
          </a:xfrm>
          <a:prstGeom prst="leftArrow">
            <a:avLst>
              <a:gd name="adj1" fmla="val 50000"/>
              <a:gd name="adj2" fmla="val 55328"/>
            </a:avLst>
          </a:prstGeom>
          <a:solidFill>
            <a:srgbClr val="9900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089" name="AutoShape 9"/>
          <p:cNvSpPr>
            <a:spLocks noChangeArrowheads="1"/>
          </p:cNvSpPr>
          <p:nvPr/>
        </p:nvSpPr>
        <p:spPr bwMode="auto">
          <a:xfrm rot="-1195422">
            <a:off x="1801813" y="2606675"/>
            <a:ext cx="642937" cy="290513"/>
          </a:xfrm>
          <a:prstGeom prst="leftArrow">
            <a:avLst>
              <a:gd name="adj1" fmla="val 50000"/>
              <a:gd name="adj2" fmla="val 55328"/>
            </a:avLst>
          </a:prstGeom>
          <a:solidFill>
            <a:srgbClr val="9900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090" name="AutoShape 10"/>
          <p:cNvSpPr>
            <a:spLocks noChangeArrowheads="1"/>
          </p:cNvSpPr>
          <p:nvPr/>
        </p:nvSpPr>
        <p:spPr bwMode="auto">
          <a:xfrm rot="2503663">
            <a:off x="5056188" y="3857625"/>
            <a:ext cx="914400" cy="352425"/>
          </a:xfrm>
          <a:prstGeom prst="leftArrow">
            <a:avLst>
              <a:gd name="adj1" fmla="val 50000"/>
              <a:gd name="adj2" fmla="val 64865"/>
            </a:avLst>
          </a:prstGeom>
          <a:solidFill>
            <a:srgbClr val="9900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091" name="AutoShape 11"/>
          <p:cNvSpPr>
            <a:spLocks noChangeArrowheads="1"/>
          </p:cNvSpPr>
          <p:nvPr/>
        </p:nvSpPr>
        <p:spPr bwMode="auto">
          <a:xfrm rot="12178113">
            <a:off x="6675438" y="5476875"/>
            <a:ext cx="914400" cy="352425"/>
          </a:xfrm>
          <a:prstGeom prst="leftArrow">
            <a:avLst>
              <a:gd name="adj1" fmla="val 50000"/>
              <a:gd name="adj2" fmla="val 64865"/>
            </a:avLst>
          </a:prstGeom>
          <a:solidFill>
            <a:srgbClr val="9900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092" name="AutoShape 12"/>
          <p:cNvSpPr>
            <a:spLocks noChangeArrowheads="1"/>
          </p:cNvSpPr>
          <p:nvPr/>
        </p:nvSpPr>
        <p:spPr bwMode="auto">
          <a:xfrm rot="12541737">
            <a:off x="6704013" y="2781300"/>
            <a:ext cx="914400" cy="352425"/>
          </a:xfrm>
          <a:prstGeom prst="leftArrow">
            <a:avLst>
              <a:gd name="adj1" fmla="val 50000"/>
              <a:gd name="adj2" fmla="val 64865"/>
            </a:avLst>
          </a:prstGeom>
          <a:solidFill>
            <a:srgbClr val="9900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30086"/>
                                        </p:tgtEl>
                                        <p:attrNameLst>
                                          <p:attrName>style.visibility</p:attrName>
                                        </p:attrNameLst>
                                      </p:cBhvr>
                                      <p:to>
                                        <p:strVal val="visible"/>
                                      </p:to>
                                    </p:set>
                                    <p:animEffect transition="in" filter="wipe(right)">
                                      <p:cBhvr>
                                        <p:cTn id="7" dur="500"/>
                                        <p:tgtEl>
                                          <p:spTgt spid="4300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30089"/>
                                        </p:tgtEl>
                                        <p:attrNameLst>
                                          <p:attrName>style.visibility</p:attrName>
                                        </p:attrNameLst>
                                      </p:cBhvr>
                                      <p:to>
                                        <p:strVal val="visible"/>
                                      </p:to>
                                    </p:set>
                                    <p:animEffect transition="in" filter="wipe(right)">
                                      <p:cBhvr>
                                        <p:cTn id="12" dur="500"/>
                                        <p:tgtEl>
                                          <p:spTgt spid="4300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30088"/>
                                        </p:tgtEl>
                                        <p:attrNameLst>
                                          <p:attrName>style.visibility</p:attrName>
                                        </p:attrNameLst>
                                      </p:cBhvr>
                                      <p:to>
                                        <p:strVal val="visible"/>
                                      </p:to>
                                    </p:set>
                                    <p:animEffect transition="in" filter="wipe(right)">
                                      <p:cBhvr>
                                        <p:cTn id="17" dur="500"/>
                                        <p:tgtEl>
                                          <p:spTgt spid="4300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430092"/>
                                        </p:tgtEl>
                                        <p:attrNameLst>
                                          <p:attrName>style.visibility</p:attrName>
                                        </p:attrNameLst>
                                      </p:cBhvr>
                                      <p:to>
                                        <p:strVal val="visible"/>
                                      </p:to>
                                    </p:set>
                                    <p:animEffect transition="in" filter="wipe(right)">
                                      <p:cBhvr>
                                        <p:cTn id="22" dur="500"/>
                                        <p:tgtEl>
                                          <p:spTgt spid="43009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430090"/>
                                        </p:tgtEl>
                                        <p:attrNameLst>
                                          <p:attrName>style.visibility</p:attrName>
                                        </p:attrNameLst>
                                      </p:cBhvr>
                                      <p:to>
                                        <p:strVal val="visible"/>
                                      </p:to>
                                    </p:set>
                                    <p:animEffect transition="in" filter="wipe(right)">
                                      <p:cBhvr>
                                        <p:cTn id="27" dur="500"/>
                                        <p:tgtEl>
                                          <p:spTgt spid="43009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430091"/>
                                        </p:tgtEl>
                                        <p:attrNameLst>
                                          <p:attrName>style.visibility</p:attrName>
                                        </p:attrNameLst>
                                      </p:cBhvr>
                                      <p:to>
                                        <p:strVal val="visible"/>
                                      </p:to>
                                    </p:set>
                                    <p:animEffect transition="in" filter="wipe(right)">
                                      <p:cBhvr>
                                        <p:cTn id="32" dur="500"/>
                                        <p:tgtEl>
                                          <p:spTgt spid="430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6" grpId="0" animBg="1"/>
      <p:bldP spid="430088" grpId="0" animBg="1"/>
      <p:bldP spid="430089" grpId="0" animBg="1"/>
      <p:bldP spid="430090" grpId="0" animBg="1"/>
      <p:bldP spid="430091" grpId="0" animBg="1"/>
      <p:bldP spid="43009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ooter Placeholder 3"/>
          <p:cNvSpPr>
            <a:spLocks noGrp="1"/>
          </p:cNvSpPr>
          <p:nvPr>
            <p:ph type="ftr" sz="quarter" idx="10"/>
          </p:nvPr>
        </p:nvSpPr>
        <p:spPr/>
        <p:txBody>
          <a:bodyPr/>
          <a:lstStyle/>
          <a:p>
            <a:pPr algn="r"/>
            <a:endParaRPr lang="en-US" dirty="0"/>
          </a:p>
        </p:txBody>
      </p:sp>
      <p:sp>
        <p:nvSpPr>
          <p:cNvPr id="446466" name="Rectangle 2"/>
          <p:cNvSpPr>
            <a:spLocks noGrp="1" noChangeArrowheads="1"/>
          </p:cNvSpPr>
          <p:nvPr>
            <p:ph type="title"/>
          </p:nvPr>
        </p:nvSpPr>
        <p:spPr/>
        <p:txBody>
          <a:bodyPr/>
          <a:lstStyle/>
          <a:p>
            <a:r>
              <a:rPr lang="en-US"/>
              <a:t>Hierarchy of Evidence for Clinical Decision Making</a:t>
            </a:r>
          </a:p>
        </p:txBody>
      </p:sp>
      <p:grpSp>
        <p:nvGrpSpPr>
          <p:cNvPr id="446467" name="Group 3"/>
          <p:cNvGrpSpPr>
            <a:grpSpLocks/>
          </p:cNvGrpSpPr>
          <p:nvPr/>
        </p:nvGrpSpPr>
        <p:grpSpPr bwMode="auto">
          <a:xfrm>
            <a:off x="1443038" y="1128713"/>
            <a:ext cx="6650037" cy="5183187"/>
            <a:chOff x="909" y="604"/>
            <a:chExt cx="4189" cy="3265"/>
          </a:xfrm>
        </p:grpSpPr>
        <p:grpSp>
          <p:nvGrpSpPr>
            <p:cNvPr id="446468" name="Group 4"/>
            <p:cNvGrpSpPr>
              <a:grpSpLocks/>
            </p:cNvGrpSpPr>
            <p:nvPr/>
          </p:nvGrpSpPr>
          <p:grpSpPr bwMode="auto">
            <a:xfrm>
              <a:off x="909" y="608"/>
              <a:ext cx="4151" cy="3261"/>
              <a:chOff x="909" y="608"/>
              <a:chExt cx="4151" cy="3261"/>
            </a:xfrm>
          </p:grpSpPr>
          <p:grpSp>
            <p:nvGrpSpPr>
              <p:cNvPr id="446469" name="Group 5"/>
              <p:cNvGrpSpPr>
                <a:grpSpLocks/>
              </p:cNvGrpSpPr>
              <p:nvPr/>
            </p:nvGrpSpPr>
            <p:grpSpPr bwMode="auto">
              <a:xfrm>
                <a:off x="909" y="608"/>
                <a:ext cx="4151" cy="3261"/>
                <a:chOff x="909" y="608"/>
                <a:chExt cx="4151" cy="3261"/>
              </a:xfrm>
            </p:grpSpPr>
            <p:sp>
              <p:nvSpPr>
                <p:cNvPr id="446470" name="AutoShape 6"/>
                <p:cNvSpPr>
                  <a:spLocks noChangeArrowheads="1"/>
                </p:cNvSpPr>
                <p:nvPr/>
              </p:nvSpPr>
              <p:spPr bwMode="auto">
                <a:xfrm>
                  <a:off x="909" y="608"/>
                  <a:ext cx="4151" cy="3261"/>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471" name="AutoShape 7"/>
                <p:cNvSpPr>
                  <a:spLocks noChangeArrowheads="1"/>
                </p:cNvSpPr>
                <p:nvPr/>
              </p:nvSpPr>
              <p:spPr bwMode="auto">
                <a:xfrm>
                  <a:off x="1122" y="624"/>
                  <a:ext cx="3725" cy="2900"/>
                </a:xfrm>
                <a:prstGeom prst="triangle">
                  <a:avLst>
                    <a:gd name="adj" fmla="val 50000"/>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472" name="AutoShape 8"/>
                <p:cNvSpPr>
                  <a:spLocks noChangeArrowheads="1"/>
                </p:cNvSpPr>
                <p:nvPr/>
              </p:nvSpPr>
              <p:spPr bwMode="auto">
                <a:xfrm>
                  <a:off x="1324" y="614"/>
                  <a:ext cx="3322" cy="2583"/>
                </a:xfrm>
                <a:prstGeom prst="triangle">
                  <a:avLst>
                    <a:gd name="adj" fmla="val 50000"/>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6473" name="AutoShape 9"/>
              <p:cNvSpPr>
                <a:spLocks noChangeArrowheads="1"/>
              </p:cNvSpPr>
              <p:nvPr/>
            </p:nvSpPr>
            <p:spPr bwMode="auto">
              <a:xfrm>
                <a:off x="1536" y="625"/>
                <a:ext cx="2908" cy="2256"/>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6474" name="AutoShape 10"/>
            <p:cNvSpPr>
              <a:spLocks noChangeArrowheads="1"/>
            </p:cNvSpPr>
            <p:nvPr/>
          </p:nvSpPr>
          <p:spPr bwMode="auto">
            <a:xfrm>
              <a:off x="1738" y="624"/>
              <a:ext cx="2505" cy="1940"/>
            </a:xfrm>
            <a:prstGeom prst="triangle">
              <a:avLst>
                <a:gd name="adj" fmla="val 50000"/>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475" name="AutoShape 11"/>
            <p:cNvSpPr>
              <a:spLocks noChangeArrowheads="1"/>
            </p:cNvSpPr>
            <p:nvPr/>
          </p:nvSpPr>
          <p:spPr bwMode="auto">
            <a:xfrm>
              <a:off x="1958" y="623"/>
              <a:ext cx="2064" cy="1603"/>
            </a:xfrm>
            <a:prstGeom prst="triangle">
              <a:avLst>
                <a:gd name="adj" fmla="val 50000"/>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476" name="AutoShape 12"/>
            <p:cNvSpPr>
              <a:spLocks noChangeArrowheads="1"/>
            </p:cNvSpPr>
            <p:nvPr/>
          </p:nvSpPr>
          <p:spPr bwMode="auto">
            <a:xfrm>
              <a:off x="2159" y="604"/>
              <a:ext cx="1662" cy="1307"/>
            </a:xfrm>
            <a:prstGeom prst="triangle">
              <a:avLst>
                <a:gd name="adj" fmla="val 4943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477" name="AutoShape 13"/>
            <p:cNvSpPr>
              <a:spLocks noChangeArrowheads="1"/>
            </p:cNvSpPr>
            <p:nvPr/>
          </p:nvSpPr>
          <p:spPr bwMode="auto">
            <a:xfrm>
              <a:off x="2371" y="615"/>
              <a:ext cx="1237" cy="960"/>
            </a:xfrm>
            <a:prstGeom prst="triangle">
              <a:avLst>
                <a:gd name="adj" fmla="val 50000"/>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478" name="Text Box 14"/>
            <p:cNvSpPr txBox="1">
              <a:spLocks noChangeArrowheads="1"/>
            </p:cNvSpPr>
            <p:nvPr/>
          </p:nvSpPr>
          <p:spPr bwMode="auto">
            <a:xfrm>
              <a:off x="1363" y="902"/>
              <a:ext cx="33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446479" name="Text Box 15"/>
            <p:cNvSpPr txBox="1">
              <a:spLocks noChangeArrowheads="1"/>
            </p:cNvSpPr>
            <p:nvPr/>
          </p:nvSpPr>
          <p:spPr bwMode="auto">
            <a:xfrm>
              <a:off x="1238" y="1018"/>
              <a:ext cx="3523" cy="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r>
                <a:rPr lang="en-US" sz="1600" b="1"/>
                <a:t>Systematic Reviews (SR), </a:t>
              </a:r>
            </a:p>
            <a:p>
              <a:pPr algn="ctr">
                <a:spcBef>
                  <a:spcPct val="20000"/>
                </a:spcBef>
              </a:pPr>
              <a:r>
                <a:rPr lang="en-US" sz="1600" b="1"/>
                <a:t>Meta-Analysis</a:t>
              </a:r>
            </a:p>
          </p:txBody>
        </p:sp>
        <p:sp>
          <p:nvSpPr>
            <p:cNvPr id="446480" name="Text Box 16"/>
            <p:cNvSpPr txBox="1">
              <a:spLocks noChangeArrowheads="1"/>
            </p:cNvSpPr>
            <p:nvPr/>
          </p:nvSpPr>
          <p:spPr bwMode="auto">
            <a:xfrm>
              <a:off x="942" y="1632"/>
              <a:ext cx="41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r>
                <a:rPr lang="en-US" sz="1600" b="1"/>
                <a:t>Best Evidence / Evidence Guidelines &amp; Summaries</a:t>
              </a:r>
            </a:p>
          </p:txBody>
        </p:sp>
        <p:sp>
          <p:nvSpPr>
            <p:cNvPr id="446481" name="Text Box 17"/>
            <p:cNvSpPr txBox="1">
              <a:spLocks noChangeArrowheads="1"/>
            </p:cNvSpPr>
            <p:nvPr/>
          </p:nvSpPr>
          <p:spPr bwMode="auto">
            <a:xfrm>
              <a:off x="1469" y="1959"/>
              <a:ext cx="298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r>
                <a:rPr lang="en-US" sz="1600" b="1"/>
                <a:t>Randomized, controlled trials (RCT)</a:t>
              </a:r>
            </a:p>
          </p:txBody>
        </p:sp>
        <p:sp>
          <p:nvSpPr>
            <p:cNvPr id="446482" name="Text Box 18"/>
            <p:cNvSpPr txBox="1">
              <a:spLocks noChangeArrowheads="1"/>
            </p:cNvSpPr>
            <p:nvPr/>
          </p:nvSpPr>
          <p:spPr bwMode="auto">
            <a:xfrm>
              <a:off x="1489" y="2285"/>
              <a:ext cx="298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r>
                <a:rPr lang="en-US" sz="1600" b="1"/>
                <a:t>Clinical trials, Cohort Studies</a:t>
              </a:r>
            </a:p>
          </p:txBody>
        </p:sp>
        <p:sp>
          <p:nvSpPr>
            <p:cNvPr id="446483" name="Text Box 19"/>
            <p:cNvSpPr txBox="1">
              <a:spLocks noChangeArrowheads="1"/>
            </p:cNvSpPr>
            <p:nvPr/>
          </p:nvSpPr>
          <p:spPr bwMode="auto">
            <a:xfrm>
              <a:off x="1508" y="2621"/>
              <a:ext cx="298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r>
                <a:rPr lang="en-US" sz="1600" b="1"/>
                <a:t>Case Control, Case series</a:t>
              </a:r>
            </a:p>
          </p:txBody>
        </p:sp>
        <p:sp>
          <p:nvSpPr>
            <p:cNvPr id="446484" name="Text Box 20"/>
            <p:cNvSpPr txBox="1">
              <a:spLocks noChangeArrowheads="1"/>
            </p:cNvSpPr>
            <p:nvPr/>
          </p:nvSpPr>
          <p:spPr bwMode="auto">
            <a:xfrm>
              <a:off x="1499" y="2938"/>
              <a:ext cx="298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r>
                <a:rPr lang="en-US" sz="1600" b="1"/>
                <a:t>Case study / case report</a:t>
              </a:r>
            </a:p>
          </p:txBody>
        </p:sp>
        <p:sp>
          <p:nvSpPr>
            <p:cNvPr id="446485" name="Text Box 21"/>
            <p:cNvSpPr txBox="1">
              <a:spLocks noChangeArrowheads="1"/>
            </p:cNvSpPr>
            <p:nvPr/>
          </p:nvSpPr>
          <p:spPr bwMode="auto">
            <a:xfrm>
              <a:off x="1528" y="3265"/>
              <a:ext cx="298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r>
                <a:rPr lang="en-US" sz="1600" b="1"/>
                <a:t>Animal studies, in vitro studies</a:t>
              </a:r>
            </a:p>
          </p:txBody>
        </p:sp>
        <p:sp>
          <p:nvSpPr>
            <p:cNvPr id="446486" name="Text Box 22"/>
            <p:cNvSpPr txBox="1">
              <a:spLocks noChangeArrowheads="1"/>
            </p:cNvSpPr>
            <p:nvPr/>
          </p:nvSpPr>
          <p:spPr bwMode="auto">
            <a:xfrm>
              <a:off x="1499" y="3582"/>
              <a:ext cx="298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r>
                <a:rPr lang="en-US" sz="1600" b="1"/>
                <a:t>Expert opinions, editorials, ideas</a:t>
              </a:r>
            </a:p>
          </p:txBody>
        </p:sp>
      </p:grpSp>
      <p:sp>
        <p:nvSpPr>
          <p:cNvPr id="446487" name="Text Box 23"/>
          <p:cNvSpPr txBox="1">
            <a:spLocks noChangeArrowheads="1"/>
          </p:cNvSpPr>
          <p:nvPr/>
        </p:nvSpPr>
        <p:spPr bwMode="auto">
          <a:xfrm>
            <a:off x="3249613" y="2005013"/>
            <a:ext cx="488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90033"/>
                  </a:outerShdw>
                </a:effectLst>
              </a14:hiddenEffects>
            </a:ext>
          </a:extLst>
        </p:spPr>
        <p:txBody>
          <a:bodyPr>
            <a:spAutoFit/>
          </a:bodyPr>
          <a:lstStyle/>
          <a:p>
            <a:pPr>
              <a:spcBef>
                <a:spcPct val="50000"/>
              </a:spcBef>
            </a:pPr>
            <a:r>
              <a:rPr lang="en-US" sz="2000" b="1">
                <a:solidFill>
                  <a:srgbClr val="0033CC"/>
                </a:solidFill>
              </a:rPr>
              <a:t>1a</a:t>
            </a:r>
          </a:p>
        </p:txBody>
      </p:sp>
      <p:sp>
        <p:nvSpPr>
          <p:cNvPr id="446488" name="Text Box 24"/>
          <p:cNvSpPr txBox="1">
            <a:spLocks noChangeArrowheads="1"/>
          </p:cNvSpPr>
          <p:nvPr/>
        </p:nvSpPr>
        <p:spPr bwMode="auto">
          <a:xfrm>
            <a:off x="2505075" y="3078163"/>
            <a:ext cx="488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90033"/>
                  </a:outerShdw>
                </a:effectLst>
              </a14:hiddenEffects>
            </a:ext>
          </a:extLst>
        </p:spPr>
        <p:txBody>
          <a:bodyPr>
            <a:spAutoFit/>
          </a:bodyPr>
          <a:lstStyle/>
          <a:p>
            <a:pPr>
              <a:spcBef>
                <a:spcPct val="50000"/>
              </a:spcBef>
            </a:pPr>
            <a:r>
              <a:rPr lang="en-US" sz="2000" b="1">
                <a:solidFill>
                  <a:srgbClr val="0033CC"/>
                </a:solidFill>
              </a:rPr>
              <a:t>1b</a:t>
            </a:r>
          </a:p>
        </p:txBody>
      </p:sp>
      <p:sp>
        <p:nvSpPr>
          <p:cNvPr id="446489" name="Text Box 25"/>
          <p:cNvSpPr txBox="1">
            <a:spLocks noChangeArrowheads="1"/>
          </p:cNvSpPr>
          <p:nvPr/>
        </p:nvSpPr>
        <p:spPr bwMode="auto">
          <a:xfrm>
            <a:off x="2217738" y="3557588"/>
            <a:ext cx="488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90033"/>
                  </a:outerShdw>
                </a:effectLst>
              </a14:hiddenEffects>
            </a:ext>
          </a:extLst>
        </p:spPr>
        <p:txBody>
          <a:bodyPr>
            <a:spAutoFit/>
          </a:bodyPr>
          <a:lstStyle/>
          <a:p>
            <a:pPr>
              <a:spcBef>
                <a:spcPct val="50000"/>
              </a:spcBef>
            </a:pPr>
            <a:r>
              <a:rPr lang="en-US" sz="2000" b="1">
                <a:solidFill>
                  <a:srgbClr val="0033CC"/>
                </a:solidFill>
              </a:rPr>
              <a:t>2a</a:t>
            </a:r>
          </a:p>
        </p:txBody>
      </p:sp>
      <p:sp>
        <p:nvSpPr>
          <p:cNvPr id="446490" name="Text Box 26"/>
          <p:cNvSpPr txBox="1">
            <a:spLocks noChangeArrowheads="1"/>
          </p:cNvSpPr>
          <p:nvPr/>
        </p:nvSpPr>
        <p:spPr bwMode="auto">
          <a:xfrm>
            <a:off x="1897063" y="4086225"/>
            <a:ext cx="488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90033"/>
                  </a:outerShdw>
                </a:effectLst>
              </a14:hiddenEffects>
            </a:ext>
          </a:extLst>
        </p:spPr>
        <p:txBody>
          <a:bodyPr>
            <a:spAutoFit/>
          </a:bodyPr>
          <a:lstStyle/>
          <a:p>
            <a:pPr>
              <a:spcBef>
                <a:spcPct val="50000"/>
              </a:spcBef>
            </a:pPr>
            <a:r>
              <a:rPr lang="en-US" sz="2000" b="1">
                <a:solidFill>
                  <a:srgbClr val="0033CC"/>
                </a:solidFill>
              </a:rPr>
              <a:t>3a</a:t>
            </a:r>
          </a:p>
        </p:txBody>
      </p:sp>
      <p:sp>
        <p:nvSpPr>
          <p:cNvPr id="446491" name="Text Box 27"/>
          <p:cNvSpPr txBox="1">
            <a:spLocks noChangeArrowheads="1"/>
          </p:cNvSpPr>
          <p:nvPr/>
        </p:nvSpPr>
        <p:spPr bwMode="auto">
          <a:xfrm>
            <a:off x="1608138" y="4548188"/>
            <a:ext cx="488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90033"/>
                  </a:outerShdw>
                </a:effectLst>
              </a14:hiddenEffects>
            </a:ext>
          </a:extLst>
        </p:spPr>
        <p:txBody>
          <a:bodyPr>
            <a:spAutoFit/>
          </a:bodyPr>
          <a:lstStyle/>
          <a:p>
            <a:pPr>
              <a:spcBef>
                <a:spcPct val="50000"/>
              </a:spcBef>
            </a:pPr>
            <a:r>
              <a:rPr lang="en-US" sz="2000" b="1">
                <a:solidFill>
                  <a:srgbClr val="0033CC"/>
                </a:solidFill>
              </a:rPr>
              <a:t>4</a:t>
            </a:r>
          </a:p>
        </p:txBody>
      </p:sp>
      <p:sp>
        <p:nvSpPr>
          <p:cNvPr id="446492" name="Text Box 28"/>
          <p:cNvSpPr txBox="1">
            <a:spLocks noChangeArrowheads="1"/>
          </p:cNvSpPr>
          <p:nvPr/>
        </p:nvSpPr>
        <p:spPr bwMode="auto">
          <a:xfrm>
            <a:off x="6635750" y="3497263"/>
            <a:ext cx="488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90033"/>
                  </a:outerShdw>
                </a:effectLst>
              </a14:hiddenEffects>
            </a:ext>
          </a:extLst>
        </p:spPr>
        <p:txBody>
          <a:bodyPr>
            <a:spAutoFit/>
          </a:bodyPr>
          <a:lstStyle/>
          <a:p>
            <a:pPr>
              <a:spcBef>
                <a:spcPct val="50000"/>
              </a:spcBef>
            </a:pPr>
            <a:r>
              <a:rPr lang="en-US" sz="2000" b="1">
                <a:solidFill>
                  <a:srgbClr val="0033CC"/>
                </a:solidFill>
              </a:rPr>
              <a:t>2b</a:t>
            </a:r>
          </a:p>
        </p:txBody>
      </p:sp>
      <p:sp>
        <p:nvSpPr>
          <p:cNvPr id="446493" name="Text Box 29"/>
          <p:cNvSpPr txBox="1">
            <a:spLocks noChangeArrowheads="1"/>
          </p:cNvSpPr>
          <p:nvPr/>
        </p:nvSpPr>
        <p:spPr bwMode="auto">
          <a:xfrm>
            <a:off x="1346200" y="4994275"/>
            <a:ext cx="488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90033"/>
                  </a:outerShdw>
                </a:effectLst>
              </a14:hiddenEffects>
            </a:ext>
          </a:extLst>
        </p:spPr>
        <p:txBody>
          <a:bodyPr>
            <a:spAutoFit/>
          </a:bodyPr>
          <a:lstStyle/>
          <a:p>
            <a:pPr>
              <a:spcBef>
                <a:spcPct val="50000"/>
              </a:spcBef>
            </a:pPr>
            <a:r>
              <a:rPr lang="en-US" sz="2000" b="1">
                <a:solidFill>
                  <a:srgbClr val="0033CC"/>
                </a:solidFill>
              </a:rPr>
              <a:t>5</a:t>
            </a:r>
          </a:p>
        </p:txBody>
      </p:sp>
      <p:sp>
        <p:nvSpPr>
          <p:cNvPr id="446494" name="Text Box 30"/>
          <p:cNvSpPr txBox="1">
            <a:spLocks noChangeArrowheads="1"/>
          </p:cNvSpPr>
          <p:nvPr/>
        </p:nvSpPr>
        <p:spPr bwMode="auto">
          <a:xfrm>
            <a:off x="930275" y="5570538"/>
            <a:ext cx="488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90033"/>
                  </a:outerShdw>
                </a:effectLst>
              </a14:hiddenEffects>
            </a:ext>
          </a:extLst>
        </p:spPr>
        <p:txBody>
          <a:bodyPr>
            <a:spAutoFit/>
          </a:bodyPr>
          <a:lstStyle/>
          <a:p>
            <a:pPr>
              <a:spcBef>
                <a:spcPct val="50000"/>
              </a:spcBef>
            </a:pPr>
            <a:r>
              <a:rPr lang="en-US" sz="2000" b="1">
                <a:solidFill>
                  <a:srgbClr val="0033CC"/>
                </a:solidFill>
              </a:rPr>
              <a:t>6</a:t>
            </a:r>
          </a:p>
        </p:txBody>
      </p:sp>
      <p:sp>
        <p:nvSpPr>
          <p:cNvPr id="446495" name="Text Box 31"/>
          <p:cNvSpPr txBox="1">
            <a:spLocks noChangeArrowheads="1"/>
          </p:cNvSpPr>
          <p:nvPr/>
        </p:nvSpPr>
        <p:spPr bwMode="auto">
          <a:xfrm>
            <a:off x="6985000" y="4076700"/>
            <a:ext cx="488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90033"/>
                  </a:outerShdw>
                </a:effectLst>
              </a14:hiddenEffects>
            </a:ext>
          </a:extLst>
        </p:spPr>
        <p:txBody>
          <a:bodyPr>
            <a:spAutoFit/>
          </a:bodyPr>
          <a:lstStyle/>
          <a:p>
            <a:pPr>
              <a:spcBef>
                <a:spcPct val="50000"/>
              </a:spcBef>
            </a:pPr>
            <a:r>
              <a:rPr lang="en-US" sz="2000" b="1">
                <a:solidFill>
                  <a:srgbClr val="0033CC"/>
                </a:solidFill>
              </a:rPr>
              <a:t>3b</a:t>
            </a:r>
          </a:p>
        </p:txBody>
      </p:sp>
    </p:spTree>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lgn="r"/>
            <a:endParaRPr lang="en-US" dirty="0"/>
          </a:p>
        </p:txBody>
      </p:sp>
      <p:sp>
        <p:nvSpPr>
          <p:cNvPr id="444418" name="Rectangle 2"/>
          <p:cNvSpPr>
            <a:spLocks noGrp="1" noChangeArrowheads="1"/>
          </p:cNvSpPr>
          <p:nvPr>
            <p:ph type="title"/>
          </p:nvPr>
        </p:nvSpPr>
        <p:spPr/>
        <p:txBody>
          <a:bodyPr/>
          <a:lstStyle/>
          <a:p>
            <a:r>
              <a:rPr lang="en-US" b="1"/>
              <a:t>Try this activity</a:t>
            </a:r>
          </a:p>
        </p:txBody>
      </p:sp>
      <p:sp>
        <p:nvSpPr>
          <p:cNvPr id="444419" name="Rectangle 3"/>
          <p:cNvSpPr>
            <a:spLocks noGrp="1" noChangeArrowheads="1"/>
          </p:cNvSpPr>
          <p:nvPr>
            <p:ph type="body" idx="1"/>
          </p:nvPr>
        </p:nvSpPr>
        <p:spPr>
          <a:xfrm>
            <a:off x="354013" y="1862138"/>
            <a:ext cx="8718550" cy="4737100"/>
          </a:xfrm>
        </p:spPr>
        <p:txBody>
          <a:bodyPr/>
          <a:lstStyle/>
          <a:p>
            <a:pPr>
              <a:lnSpc>
                <a:spcPct val="120000"/>
              </a:lnSpc>
            </a:pPr>
            <a:r>
              <a:rPr lang="en-US" sz="1800"/>
              <a:t>Follow guide &amp; directions in Chapter 2 of the EBP@NUHS Study Guide</a:t>
            </a:r>
          </a:p>
          <a:p>
            <a:pPr>
              <a:lnSpc>
                <a:spcPct val="120000"/>
              </a:lnSpc>
            </a:pPr>
            <a:r>
              <a:rPr lang="en-US" sz="1800"/>
              <a:t>Use patient scenario or a hot topic of interest, form background and foreground PICO format clinical questions</a:t>
            </a:r>
          </a:p>
          <a:p>
            <a:pPr>
              <a:lnSpc>
                <a:spcPct val="120000"/>
              </a:lnSpc>
            </a:pPr>
            <a:r>
              <a:rPr lang="en-US" sz="1800"/>
              <a:t>Explore all the compiled evidence database websites for background information and foreground specifics</a:t>
            </a:r>
          </a:p>
          <a:p>
            <a:pPr lvl="1">
              <a:lnSpc>
                <a:spcPct val="120000"/>
              </a:lnSpc>
            </a:pPr>
            <a:r>
              <a:rPr lang="en-US" sz="1800">
                <a:solidFill>
                  <a:srgbClr val="990033"/>
                </a:solidFill>
                <a:effectLst>
                  <a:outerShdw blurRad="38100" dist="38100" dir="2700000" algn="tl">
                    <a:srgbClr val="C0C0C0"/>
                  </a:outerShdw>
                </a:effectLst>
                <a:sym typeface="Wingdings" pitchFamily="2" charset="2"/>
              </a:rPr>
              <a:t>Links can be found on the NUHS LRC Database web pages or in the CygNET based EBP@NUHS</a:t>
            </a:r>
          </a:p>
          <a:p>
            <a:pPr lvl="1">
              <a:lnSpc>
                <a:spcPct val="120000"/>
              </a:lnSpc>
            </a:pPr>
            <a:r>
              <a:rPr lang="en-US" sz="1800">
                <a:solidFill>
                  <a:srgbClr val="990033"/>
                </a:solidFill>
                <a:effectLst>
                  <a:outerShdw blurRad="38100" dist="38100" dir="2700000" algn="tl">
                    <a:srgbClr val="C0C0C0"/>
                  </a:outerShdw>
                </a:effectLst>
                <a:sym typeface="Wingdings" pitchFamily="2" charset="2"/>
              </a:rPr>
              <a:t>Natural Standard &amp; DCConsult may have campus access only through IP address recognition – check the LRC passwords list if links do not open</a:t>
            </a:r>
          </a:p>
          <a:p>
            <a:pPr>
              <a:lnSpc>
                <a:spcPct val="120000"/>
              </a:lnSpc>
            </a:pPr>
            <a:r>
              <a:rPr lang="en-US" sz="1800">
                <a:sym typeface="Wingdings" pitchFamily="2" charset="2"/>
              </a:rPr>
              <a:t>Determine if there are other PICO component words can be used as search terms for other databases based on what’s available in the compiled evidence database websites</a:t>
            </a:r>
          </a:p>
        </p:txBody>
      </p:sp>
      <p:pic>
        <p:nvPicPr>
          <p:cNvPr id="444420" name="Picture 4" descr="yo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7825" y="442913"/>
            <a:ext cx="1905000" cy="1400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ooter Placeholder 3"/>
          <p:cNvSpPr>
            <a:spLocks noGrp="1"/>
          </p:cNvSpPr>
          <p:nvPr>
            <p:ph type="ftr" sz="quarter" idx="10"/>
          </p:nvPr>
        </p:nvSpPr>
        <p:spPr/>
        <p:txBody>
          <a:bodyPr/>
          <a:lstStyle/>
          <a:p>
            <a:pPr algn="r"/>
            <a:endParaRPr lang="en-US" dirty="0"/>
          </a:p>
        </p:txBody>
      </p:sp>
      <p:sp>
        <p:nvSpPr>
          <p:cNvPr id="293890" name="Rectangle 2"/>
          <p:cNvSpPr>
            <a:spLocks noGrp="1" noChangeArrowheads="1"/>
          </p:cNvSpPr>
          <p:nvPr>
            <p:ph type="title"/>
          </p:nvPr>
        </p:nvSpPr>
        <p:spPr>
          <a:xfrm>
            <a:off x="457200" y="352425"/>
            <a:ext cx="8229600" cy="1036638"/>
          </a:xfrm>
        </p:spPr>
        <p:txBody>
          <a:bodyPr/>
          <a:lstStyle/>
          <a:p>
            <a:r>
              <a:rPr lang="en-US"/>
              <a:t>Essential Evidence Based Practice</a:t>
            </a:r>
          </a:p>
        </p:txBody>
      </p:sp>
      <p:sp>
        <p:nvSpPr>
          <p:cNvPr id="293891" name="Rectangle 3"/>
          <p:cNvSpPr>
            <a:spLocks noGrp="1" noChangeArrowheads="1"/>
          </p:cNvSpPr>
          <p:nvPr>
            <p:ph type="body" idx="1"/>
          </p:nvPr>
        </p:nvSpPr>
        <p:spPr/>
        <p:txBody>
          <a:bodyPr/>
          <a:lstStyle/>
          <a:p>
            <a:endParaRPr lang="en-US"/>
          </a:p>
        </p:txBody>
      </p:sp>
      <p:grpSp>
        <p:nvGrpSpPr>
          <p:cNvPr id="293899" name="Group 11"/>
          <p:cNvGrpSpPr>
            <a:grpSpLocks/>
          </p:cNvGrpSpPr>
          <p:nvPr/>
        </p:nvGrpSpPr>
        <p:grpSpPr bwMode="auto">
          <a:xfrm>
            <a:off x="2482850" y="2068513"/>
            <a:ext cx="3232150" cy="2941637"/>
            <a:chOff x="2262" y="1989"/>
            <a:chExt cx="1338" cy="1177"/>
          </a:xfrm>
        </p:grpSpPr>
        <p:sp>
          <p:nvSpPr>
            <p:cNvPr id="293892" name="Oval 4"/>
            <p:cNvSpPr>
              <a:spLocks noChangeArrowheads="1"/>
            </p:cNvSpPr>
            <p:nvPr/>
          </p:nvSpPr>
          <p:spPr bwMode="auto">
            <a:xfrm>
              <a:off x="2433" y="2273"/>
              <a:ext cx="993" cy="893"/>
            </a:xfrm>
            <a:prstGeom prst="ellipse">
              <a:avLst/>
            </a:prstGeom>
            <a:solidFill>
              <a:srgbClr val="FF0000">
                <a:alpha val="14999"/>
              </a:srgbClr>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3893" name="Oval 5"/>
            <p:cNvSpPr>
              <a:spLocks noChangeArrowheads="1"/>
            </p:cNvSpPr>
            <p:nvPr/>
          </p:nvSpPr>
          <p:spPr bwMode="auto">
            <a:xfrm>
              <a:off x="2262" y="1990"/>
              <a:ext cx="994" cy="892"/>
            </a:xfrm>
            <a:prstGeom prst="ellipse">
              <a:avLst/>
            </a:prstGeom>
            <a:solidFill>
              <a:srgbClr val="0000FF">
                <a:alpha val="14000"/>
              </a:srgbClr>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3894" name="Oval 6"/>
            <p:cNvSpPr>
              <a:spLocks noChangeArrowheads="1"/>
            </p:cNvSpPr>
            <p:nvPr/>
          </p:nvSpPr>
          <p:spPr bwMode="auto">
            <a:xfrm>
              <a:off x="2606" y="1989"/>
              <a:ext cx="994" cy="893"/>
            </a:xfrm>
            <a:prstGeom prst="ellipse">
              <a:avLst/>
            </a:prstGeom>
            <a:solidFill>
              <a:srgbClr val="FFFF00">
                <a:alpha val="31000"/>
              </a:srgbClr>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3895" name="Text Box 7"/>
            <p:cNvSpPr txBox="1">
              <a:spLocks noChangeArrowheads="1"/>
            </p:cNvSpPr>
            <p:nvPr/>
          </p:nvSpPr>
          <p:spPr bwMode="auto">
            <a:xfrm>
              <a:off x="2654" y="2381"/>
              <a:ext cx="653" cy="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en-US" sz="2800" b="1">
                  <a:latin typeface="Verdana" pitchFamily="34" charset="0"/>
                </a:rPr>
                <a:t>EBP</a:t>
              </a:r>
            </a:p>
          </p:txBody>
        </p:sp>
      </p:grpSp>
      <p:sp>
        <p:nvSpPr>
          <p:cNvPr id="293896" name="Text Box 8"/>
          <p:cNvSpPr txBox="1">
            <a:spLocks noChangeArrowheads="1"/>
          </p:cNvSpPr>
          <p:nvPr/>
        </p:nvSpPr>
        <p:spPr bwMode="auto">
          <a:xfrm>
            <a:off x="785813" y="2298700"/>
            <a:ext cx="2501900" cy="376238"/>
          </a:xfrm>
          <a:prstGeom prst="rect">
            <a:avLst/>
          </a:prstGeom>
          <a:solidFill>
            <a:schemeClr val="bg1"/>
          </a:solidFill>
          <a:ln w="9525">
            <a:solidFill>
              <a:schemeClr val="tx1"/>
            </a:solidFill>
            <a:miter lim="800000"/>
            <a:headEnd/>
            <a:tailEnd/>
          </a:ln>
          <a:effectLst>
            <a:prstShdw prst="shdw17" dist="17961" dir="2700000">
              <a:schemeClr val="tx1">
                <a:gamma/>
                <a:shade val="60000"/>
                <a:invGamma/>
              </a:schemeClr>
            </a:prstShdw>
          </a:effectLst>
        </p:spPr>
        <p:txBody>
          <a:bodyPr lIns="0" rIns="0" anchor="ctr" anchorCtr="1">
            <a:spAutoFit/>
          </a:bodyPr>
          <a:lstStyle/>
          <a:p>
            <a:pPr>
              <a:spcBef>
                <a:spcPct val="50000"/>
              </a:spcBef>
            </a:pPr>
            <a:r>
              <a:rPr lang="en-US" b="1"/>
              <a:t>Research information</a:t>
            </a:r>
          </a:p>
        </p:txBody>
      </p:sp>
      <p:sp>
        <p:nvSpPr>
          <p:cNvPr id="293897" name="Text Box 9"/>
          <p:cNvSpPr txBox="1">
            <a:spLocks noChangeArrowheads="1"/>
          </p:cNvSpPr>
          <p:nvPr/>
        </p:nvSpPr>
        <p:spPr bwMode="auto">
          <a:xfrm>
            <a:off x="5019675" y="2274888"/>
            <a:ext cx="1719263" cy="376237"/>
          </a:xfrm>
          <a:prstGeom prst="rect">
            <a:avLst/>
          </a:prstGeom>
          <a:solidFill>
            <a:schemeClr val="bg1"/>
          </a:solidFill>
          <a:ln w="9525">
            <a:solidFill>
              <a:schemeClr val="tx1"/>
            </a:solidFill>
            <a:miter lim="800000"/>
            <a:headEnd/>
            <a:tailEnd/>
          </a:ln>
          <a:effectLst>
            <a:prstShdw prst="shdw17" dist="17961" dir="2700000">
              <a:schemeClr val="tx1">
                <a:gamma/>
                <a:shade val="60000"/>
                <a:invGamma/>
              </a:schemeClr>
            </a:prstShdw>
          </a:effectLst>
        </p:spPr>
        <p:txBody>
          <a:bodyPr lIns="0" rIns="0" anchor="ctr" anchorCtr="1">
            <a:spAutoFit/>
          </a:bodyPr>
          <a:lstStyle/>
          <a:p>
            <a:pPr>
              <a:spcBef>
                <a:spcPct val="50000"/>
              </a:spcBef>
            </a:pPr>
            <a:r>
              <a:rPr lang="en-US" b="1"/>
              <a:t>Patient values</a:t>
            </a:r>
          </a:p>
        </p:txBody>
      </p:sp>
      <p:sp>
        <p:nvSpPr>
          <p:cNvPr id="293898" name="Text Box 10"/>
          <p:cNvSpPr txBox="1">
            <a:spLocks noChangeArrowheads="1"/>
          </p:cNvSpPr>
          <p:nvPr/>
        </p:nvSpPr>
        <p:spPr bwMode="auto">
          <a:xfrm>
            <a:off x="3154363" y="4713288"/>
            <a:ext cx="2092325" cy="376237"/>
          </a:xfrm>
          <a:prstGeom prst="rect">
            <a:avLst/>
          </a:prstGeom>
          <a:solidFill>
            <a:schemeClr val="bg1"/>
          </a:solidFill>
          <a:ln w="9525">
            <a:solidFill>
              <a:schemeClr val="tx1"/>
            </a:solidFill>
            <a:miter lim="800000"/>
            <a:headEnd/>
            <a:tailEnd/>
          </a:ln>
          <a:effectLst>
            <a:prstShdw prst="shdw17" dist="17961" dir="2700000">
              <a:schemeClr val="tx1">
                <a:gamma/>
                <a:shade val="60000"/>
                <a:invGamma/>
              </a:schemeClr>
            </a:prstShdw>
          </a:effectLst>
        </p:spPr>
        <p:txBody>
          <a:bodyPr anchor="ctr" anchorCtr="1">
            <a:spAutoFit/>
          </a:bodyPr>
          <a:lstStyle/>
          <a:p>
            <a:pPr>
              <a:spcBef>
                <a:spcPct val="50000"/>
              </a:spcBef>
            </a:pPr>
            <a:r>
              <a:rPr lang="en-US" b="1"/>
              <a:t>Clinical expertise</a:t>
            </a:r>
          </a:p>
        </p:txBody>
      </p:sp>
      <p:grpSp>
        <p:nvGrpSpPr>
          <p:cNvPr id="293902" name="Group 14"/>
          <p:cNvGrpSpPr>
            <a:grpSpLocks noChangeAspect="1"/>
          </p:cNvGrpSpPr>
          <p:nvPr/>
        </p:nvGrpSpPr>
        <p:grpSpPr bwMode="auto">
          <a:xfrm>
            <a:off x="6815138" y="3233738"/>
            <a:ext cx="1905000" cy="3016250"/>
            <a:chOff x="0" y="0"/>
            <a:chExt cx="1800" cy="2850"/>
          </a:xfrm>
        </p:grpSpPr>
        <p:sp>
          <p:nvSpPr>
            <p:cNvPr id="293903" name="AutoShape 15"/>
            <p:cNvSpPr>
              <a:spLocks noChangeAspect="1" noChangeArrowheads="1"/>
            </p:cNvSpPr>
            <p:nvPr/>
          </p:nvSpPr>
          <p:spPr bwMode="auto">
            <a:xfrm>
              <a:off x="0" y="0"/>
              <a:ext cx="1800" cy="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93904" name="Freeform 16"/>
            <p:cNvSpPr>
              <a:spLocks/>
            </p:cNvSpPr>
            <p:nvPr/>
          </p:nvSpPr>
          <p:spPr bwMode="auto">
            <a:xfrm>
              <a:off x="0" y="961"/>
              <a:ext cx="1791" cy="1889"/>
            </a:xfrm>
            <a:custGeom>
              <a:avLst/>
              <a:gdLst>
                <a:gd name="T0" fmla="*/ 237 w 1791"/>
                <a:gd name="T1" fmla="*/ 420 h 1889"/>
                <a:gd name="T2" fmla="*/ 363 w 1791"/>
                <a:gd name="T3" fmla="*/ 476 h 1889"/>
                <a:gd name="T4" fmla="*/ 468 w 1791"/>
                <a:gd name="T5" fmla="*/ 498 h 1889"/>
                <a:gd name="T6" fmla="*/ 561 w 1791"/>
                <a:gd name="T7" fmla="*/ 473 h 1889"/>
                <a:gd name="T8" fmla="*/ 636 w 1791"/>
                <a:gd name="T9" fmla="*/ 439 h 1889"/>
                <a:gd name="T10" fmla="*/ 535 w 1791"/>
                <a:gd name="T11" fmla="*/ 1525 h 1889"/>
                <a:gd name="T12" fmla="*/ 588 w 1791"/>
                <a:gd name="T13" fmla="*/ 1637 h 1889"/>
                <a:gd name="T14" fmla="*/ 682 w 1791"/>
                <a:gd name="T15" fmla="*/ 1740 h 1889"/>
                <a:gd name="T16" fmla="*/ 701 w 1791"/>
                <a:gd name="T17" fmla="*/ 1800 h 1889"/>
                <a:gd name="T18" fmla="*/ 610 w 1791"/>
                <a:gd name="T19" fmla="*/ 1867 h 1889"/>
                <a:gd name="T20" fmla="*/ 948 w 1791"/>
                <a:gd name="T21" fmla="*/ 1842 h 1889"/>
                <a:gd name="T22" fmla="*/ 882 w 1791"/>
                <a:gd name="T23" fmla="*/ 1676 h 1889"/>
                <a:gd name="T24" fmla="*/ 1078 w 1791"/>
                <a:gd name="T25" fmla="*/ 1456 h 1889"/>
                <a:gd name="T26" fmla="*/ 1081 w 1791"/>
                <a:gd name="T27" fmla="*/ 1533 h 1889"/>
                <a:gd name="T28" fmla="*/ 1042 w 1791"/>
                <a:gd name="T29" fmla="*/ 1773 h 1889"/>
                <a:gd name="T30" fmla="*/ 997 w 1791"/>
                <a:gd name="T31" fmla="*/ 1872 h 1889"/>
                <a:gd name="T32" fmla="*/ 1347 w 1791"/>
                <a:gd name="T33" fmla="*/ 1830 h 1889"/>
                <a:gd name="T34" fmla="*/ 1216 w 1791"/>
                <a:gd name="T35" fmla="*/ 1787 h 1889"/>
                <a:gd name="T36" fmla="*/ 1357 w 1791"/>
                <a:gd name="T37" fmla="*/ 1695 h 1889"/>
                <a:gd name="T38" fmla="*/ 1437 w 1791"/>
                <a:gd name="T39" fmla="*/ 1591 h 1889"/>
                <a:gd name="T40" fmla="*/ 1471 w 1791"/>
                <a:gd name="T41" fmla="*/ 1479 h 1889"/>
                <a:gd name="T42" fmla="*/ 1301 w 1791"/>
                <a:gd name="T43" fmla="*/ 368 h 1889"/>
                <a:gd name="T44" fmla="*/ 1393 w 1791"/>
                <a:gd name="T45" fmla="*/ 416 h 1889"/>
                <a:gd name="T46" fmla="*/ 1492 w 1791"/>
                <a:gd name="T47" fmla="*/ 591 h 1889"/>
                <a:gd name="T48" fmla="*/ 1504 w 1791"/>
                <a:gd name="T49" fmla="*/ 738 h 1889"/>
                <a:gd name="T50" fmla="*/ 1492 w 1791"/>
                <a:gd name="T51" fmla="*/ 889 h 1889"/>
                <a:gd name="T52" fmla="*/ 1540 w 1791"/>
                <a:gd name="T53" fmla="*/ 905 h 1889"/>
                <a:gd name="T54" fmla="*/ 1600 w 1791"/>
                <a:gd name="T55" fmla="*/ 879 h 1889"/>
                <a:gd name="T56" fmla="*/ 1650 w 1791"/>
                <a:gd name="T57" fmla="*/ 938 h 1889"/>
                <a:gd name="T58" fmla="*/ 1721 w 1791"/>
                <a:gd name="T59" fmla="*/ 963 h 1889"/>
                <a:gd name="T60" fmla="*/ 1791 w 1791"/>
                <a:gd name="T61" fmla="*/ 890 h 1889"/>
                <a:gd name="T62" fmla="*/ 1735 w 1791"/>
                <a:gd name="T63" fmla="*/ 787 h 1889"/>
                <a:gd name="T64" fmla="*/ 1650 w 1791"/>
                <a:gd name="T65" fmla="*/ 680 h 1889"/>
                <a:gd name="T66" fmla="*/ 1665 w 1791"/>
                <a:gd name="T67" fmla="*/ 489 h 1889"/>
                <a:gd name="T68" fmla="*/ 1614 w 1791"/>
                <a:gd name="T69" fmla="*/ 318 h 1889"/>
                <a:gd name="T70" fmla="*/ 1538 w 1791"/>
                <a:gd name="T71" fmla="*/ 202 h 1889"/>
                <a:gd name="T72" fmla="*/ 1427 w 1791"/>
                <a:gd name="T73" fmla="*/ 103 h 1889"/>
                <a:gd name="T74" fmla="*/ 1338 w 1791"/>
                <a:gd name="T75" fmla="*/ 48 h 1889"/>
                <a:gd name="T76" fmla="*/ 1239 w 1791"/>
                <a:gd name="T77" fmla="*/ 8 h 1889"/>
                <a:gd name="T78" fmla="*/ 953 w 1791"/>
                <a:gd name="T79" fmla="*/ 275 h 1889"/>
                <a:gd name="T80" fmla="*/ 753 w 1791"/>
                <a:gd name="T81" fmla="*/ 0 h 1889"/>
                <a:gd name="T82" fmla="*/ 658 w 1791"/>
                <a:gd name="T83" fmla="*/ 26 h 1889"/>
                <a:gd name="T84" fmla="*/ 511 w 1791"/>
                <a:gd name="T85" fmla="*/ 138 h 1889"/>
                <a:gd name="T86" fmla="*/ 427 w 1791"/>
                <a:gd name="T87" fmla="*/ 238 h 1889"/>
                <a:gd name="T88" fmla="*/ 381 w 1791"/>
                <a:gd name="T89" fmla="*/ 246 h 1889"/>
                <a:gd name="T90" fmla="*/ 357 w 1791"/>
                <a:gd name="T91" fmla="*/ 236 h 1889"/>
                <a:gd name="T92" fmla="*/ 186 w 1791"/>
                <a:gd name="T93" fmla="*/ 94 h 1889"/>
                <a:gd name="T94" fmla="*/ 158 w 1791"/>
                <a:gd name="T95" fmla="*/ 48 h 1889"/>
                <a:gd name="T96" fmla="*/ 106 w 1791"/>
                <a:gd name="T97" fmla="*/ 80 h 1889"/>
                <a:gd name="T98" fmla="*/ 50 w 1791"/>
                <a:gd name="T99" fmla="*/ 101 h 1889"/>
                <a:gd name="T100" fmla="*/ 0 w 1791"/>
                <a:gd name="T101" fmla="*/ 84 h 1889"/>
                <a:gd name="T102" fmla="*/ 78 w 1791"/>
                <a:gd name="T103" fmla="*/ 285 h 1889"/>
                <a:gd name="T104" fmla="*/ 148 w 1791"/>
                <a:gd name="T105" fmla="*/ 350 h 1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1" h="1889">
                  <a:moveTo>
                    <a:pt x="148" y="350"/>
                  </a:moveTo>
                  <a:lnTo>
                    <a:pt x="168" y="370"/>
                  </a:lnTo>
                  <a:lnTo>
                    <a:pt x="191" y="387"/>
                  </a:lnTo>
                  <a:lnTo>
                    <a:pt x="214" y="404"/>
                  </a:lnTo>
                  <a:lnTo>
                    <a:pt x="237" y="420"/>
                  </a:lnTo>
                  <a:lnTo>
                    <a:pt x="263" y="435"/>
                  </a:lnTo>
                  <a:lnTo>
                    <a:pt x="288" y="447"/>
                  </a:lnTo>
                  <a:lnTo>
                    <a:pt x="314" y="459"/>
                  </a:lnTo>
                  <a:lnTo>
                    <a:pt x="338" y="468"/>
                  </a:lnTo>
                  <a:lnTo>
                    <a:pt x="363" y="476"/>
                  </a:lnTo>
                  <a:lnTo>
                    <a:pt x="386" y="483"/>
                  </a:lnTo>
                  <a:lnTo>
                    <a:pt x="409" y="489"/>
                  </a:lnTo>
                  <a:lnTo>
                    <a:pt x="430" y="493"/>
                  </a:lnTo>
                  <a:lnTo>
                    <a:pt x="450" y="496"/>
                  </a:lnTo>
                  <a:lnTo>
                    <a:pt x="468" y="498"/>
                  </a:lnTo>
                  <a:lnTo>
                    <a:pt x="483" y="498"/>
                  </a:lnTo>
                  <a:lnTo>
                    <a:pt x="496" y="496"/>
                  </a:lnTo>
                  <a:lnTo>
                    <a:pt x="517" y="491"/>
                  </a:lnTo>
                  <a:lnTo>
                    <a:pt x="538" y="482"/>
                  </a:lnTo>
                  <a:lnTo>
                    <a:pt x="561" y="473"/>
                  </a:lnTo>
                  <a:lnTo>
                    <a:pt x="584" y="463"/>
                  </a:lnTo>
                  <a:lnTo>
                    <a:pt x="604" y="455"/>
                  </a:lnTo>
                  <a:lnTo>
                    <a:pt x="620" y="446"/>
                  </a:lnTo>
                  <a:lnTo>
                    <a:pt x="632" y="440"/>
                  </a:lnTo>
                  <a:lnTo>
                    <a:pt x="636" y="439"/>
                  </a:lnTo>
                  <a:lnTo>
                    <a:pt x="445" y="1456"/>
                  </a:lnTo>
                  <a:lnTo>
                    <a:pt x="521" y="1456"/>
                  </a:lnTo>
                  <a:lnTo>
                    <a:pt x="525" y="1479"/>
                  </a:lnTo>
                  <a:lnTo>
                    <a:pt x="529" y="1502"/>
                  </a:lnTo>
                  <a:lnTo>
                    <a:pt x="535" y="1525"/>
                  </a:lnTo>
                  <a:lnTo>
                    <a:pt x="544" y="1548"/>
                  </a:lnTo>
                  <a:lnTo>
                    <a:pt x="553" y="1571"/>
                  </a:lnTo>
                  <a:lnTo>
                    <a:pt x="563" y="1594"/>
                  </a:lnTo>
                  <a:lnTo>
                    <a:pt x="574" y="1616"/>
                  </a:lnTo>
                  <a:lnTo>
                    <a:pt x="588" y="1637"/>
                  </a:lnTo>
                  <a:lnTo>
                    <a:pt x="603" y="1659"/>
                  </a:lnTo>
                  <a:lnTo>
                    <a:pt x="620" y="1681"/>
                  </a:lnTo>
                  <a:lnTo>
                    <a:pt x="639" y="1701"/>
                  </a:lnTo>
                  <a:lnTo>
                    <a:pt x="660" y="1719"/>
                  </a:lnTo>
                  <a:lnTo>
                    <a:pt x="682" y="1740"/>
                  </a:lnTo>
                  <a:lnTo>
                    <a:pt x="706" y="1757"/>
                  </a:lnTo>
                  <a:lnTo>
                    <a:pt x="734" y="1774"/>
                  </a:lnTo>
                  <a:lnTo>
                    <a:pt x="763" y="1791"/>
                  </a:lnTo>
                  <a:lnTo>
                    <a:pt x="731" y="1794"/>
                  </a:lnTo>
                  <a:lnTo>
                    <a:pt x="701" y="1800"/>
                  </a:lnTo>
                  <a:lnTo>
                    <a:pt x="675" y="1807"/>
                  </a:lnTo>
                  <a:lnTo>
                    <a:pt x="652" y="1819"/>
                  </a:lnTo>
                  <a:lnTo>
                    <a:pt x="633" y="1832"/>
                  </a:lnTo>
                  <a:lnTo>
                    <a:pt x="619" y="1849"/>
                  </a:lnTo>
                  <a:lnTo>
                    <a:pt x="610" y="1867"/>
                  </a:lnTo>
                  <a:lnTo>
                    <a:pt x="607" y="1889"/>
                  </a:lnTo>
                  <a:lnTo>
                    <a:pt x="965" y="1889"/>
                  </a:lnTo>
                  <a:lnTo>
                    <a:pt x="964" y="1872"/>
                  </a:lnTo>
                  <a:lnTo>
                    <a:pt x="958" y="1856"/>
                  </a:lnTo>
                  <a:lnTo>
                    <a:pt x="948" y="1842"/>
                  </a:lnTo>
                  <a:lnTo>
                    <a:pt x="937" y="1830"/>
                  </a:lnTo>
                  <a:lnTo>
                    <a:pt x="925" y="1803"/>
                  </a:lnTo>
                  <a:lnTo>
                    <a:pt x="911" y="1767"/>
                  </a:lnTo>
                  <a:lnTo>
                    <a:pt x="896" y="1725"/>
                  </a:lnTo>
                  <a:lnTo>
                    <a:pt x="882" y="1676"/>
                  </a:lnTo>
                  <a:lnTo>
                    <a:pt x="872" y="1623"/>
                  </a:lnTo>
                  <a:lnTo>
                    <a:pt x="865" y="1569"/>
                  </a:lnTo>
                  <a:lnTo>
                    <a:pt x="865" y="1512"/>
                  </a:lnTo>
                  <a:lnTo>
                    <a:pt x="871" y="1456"/>
                  </a:lnTo>
                  <a:lnTo>
                    <a:pt x="1078" y="1456"/>
                  </a:lnTo>
                  <a:lnTo>
                    <a:pt x="1079" y="1461"/>
                  </a:lnTo>
                  <a:lnTo>
                    <a:pt x="1079" y="1465"/>
                  </a:lnTo>
                  <a:lnTo>
                    <a:pt x="1079" y="1469"/>
                  </a:lnTo>
                  <a:lnTo>
                    <a:pt x="1079" y="1474"/>
                  </a:lnTo>
                  <a:lnTo>
                    <a:pt x="1081" y="1533"/>
                  </a:lnTo>
                  <a:lnTo>
                    <a:pt x="1078" y="1589"/>
                  </a:lnTo>
                  <a:lnTo>
                    <a:pt x="1072" y="1642"/>
                  </a:lnTo>
                  <a:lnTo>
                    <a:pt x="1063" y="1691"/>
                  </a:lnTo>
                  <a:lnTo>
                    <a:pt x="1053" y="1734"/>
                  </a:lnTo>
                  <a:lnTo>
                    <a:pt x="1042" y="1773"/>
                  </a:lnTo>
                  <a:lnTo>
                    <a:pt x="1032" y="1806"/>
                  </a:lnTo>
                  <a:lnTo>
                    <a:pt x="1023" y="1830"/>
                  </a:lnTo>
                  <a:lnTo>
                    <a:pt x="1012" y="1843"/>
                  </a:lnTo>
                  <a:lnTo>
                    <a:pt x="1003" y="1856"/>
                  </a:lnTo>
                  <a:lnTo>
                    <a:pt x="997" y="1872"/>
                  </a:lnTo>
                  <a:lnTo>
                    <a:pt x="996" y="1889"/>
                  </a:lnTo>
                  <a:lnTo>
                    <a:pt x="1373" y="1889"/>
                  </a:lnTo>
                  <a:lnTo>
                    <a:pt x="1370" y="1866"/>
                  </a:lnTo>
                  <a:lnTo>
                    <a:pt x="1361" y="1847"/>
                  </a:lnTo>
                  <a:lnTo>
                    <a:pt x="1347" y="1830"/>
                  </a:lnTo>
                  <a:lnTo>
                    <a:pt x="1328" y="1816"/>
                  </a:lnTo>
                  <a:lnTo>
                    <a:pt x="1305" y="1806"/>
                  </a:lnTo>
                  <a:lnTo>
                    <a:pt x="1278" y="1797"/>
                  </a:lnTo>
                  <a:lnTo>
                    <a:pt x="1247" y="1790"/>
                  </a:lnTo>
                  <a:lnTo>
                    <a:pt x="1216" y="1787"/>
                  </a:lnTo>
                  <a:lnTo>
                    <a:pt x="1249" y="1770"/>
                  </a:lnTo>
                  <a:lnTo>
                    <a:pt x="1281" y="1752"/>
                  </a:lnTo>
                  <a:lnTo>
                    <a:pt x="1308" y="1734"/>
                  </a:lnTo>
                  <a:lnTo>
                    <a:pt x="1334" y="1714"/>
                  </a:lnTo>
                  <a:lnTo>
                    <a:pt x="1357" y="1695"/>
                  </a:lnTo>
                  <a:lnTo>
                    <a:pt x="1377" y="1675"/>
                  </a:lnTo>
                  <a:lnTo>
                    <a:pt x="1396" y="1655"/>
                  </a:lnTo>
                  <a:lnTo>
                    <a:pt x="1412" y="1633"/>
                  </a:lnTo>
                  <a:lnTo>
                    <a:pt x="1426" y="1612"/>
                  </a:lnTo>
                  <a:lnTo>
                    <a:pt x="1437" y="1591"/>
                  </a:lnTo>
                  <a:lnTo>
                    <a:pt x="1447" y="1569"/>
                  </a:lnTo>
                  <a:lnTo>
                    <a:pt x="1456" y="1547"/>
                  </a:lnTo>
                  <a:lnTo>
                    <a:pt x="1462" y="1524"/>
                  </a:lnTo>
                  <a:lnTo>
                    <a:pt x="1468" y="1502"/>
                  </a:lnTo>
                  <a:lnTo>
                    <a:pt x="1471" y="1479"/>
                  </a:lnTo>
                  <a:lnTo>
                    <a:pt x="1473" y="1456"/>
                  </a:lnTo>
                  <a:lnTo>
                    <a:pt x="1554" y="1456"/>
                  </a:lnTo>
                  <a:lnTo>
                    <a:pt x="1286" y="363"/>
                  </a:lnTo>
                  <a:lnTo>
                    <a:pt x="1291" y="364"/>
                  </a:lnTo>
                  <a:lnTo>
                    <a:pt x="1301" y="368"/>
                  </a:lnTo>
                  <a:lnTo>
                    <a:pt x="1317" y="376"/>
                  </a:lnTo>
                  <a:lnTo>
                    <a:pt x="1335" y="384"/>
                  </a:lnTo>
                  <a:lnTo>
                    <a:pt x="1355" y="394"/>
                  </a:lnTo>
                  <a:lnTo>
                    <a:pt x="1376" y="406"/>
                  </a:lnTo>
                  <a:lnTo>
                    <a:pt x="1393" y="416"/>
                  </a:lnTo>
                  <a:lnTo>
                    <a:pt x="1406" y="424"/>
                  </a:lnTo>
                  <a:lnTo>
                    <a:pt x="1436" y="458"/>
                  </a:lnTo>
                  <a:lnTo>
                    <a:pt x="1460" y="499"/>
                  </a:lnTo>
                  <a:lnTo>
                    <a:pt x="1478" y="545"/>
                  </a:lnTo>
                  <a:lnTo>
                    <a:pt x="1492" y="591"/>
                  </a:lnTo>
                  <a:lnTo>
                    <a:pt x="1501" y="634"/>
                  </a:lnTo>
                  <a:lnTo>
                    <a:pt x="1506" y="672"/>
                  </a:lnTo>
                  <a:lnTo>
                    <a:pt x="1509" y="696"/>
                  </a:lnTo>
                  <a:lnTo>
                    <a:pt x="1511" y="705"/>
                  </a:lnTo>
                  <a:lnTo>
                    <a:pt x="1504" y="738"/>
                  </a:lnTo>
                  <a:lnTo>
                    <a:pt x="1495" y="794"/>
                  </a:lnTo>
                  <a:lnTo>
                    <a:pt x="1486" y="847"/>
                  </a:lnTo>
                  <a:lnTo>
                    <a:pt x="1483" y="870"/>
                  </a:lnTo>
                  <a:lnTo>
                    <a:pt x="1486" y="880"/>
                  </a:lnTo>
                  <a:lnTo>
                    <a:pt x="1492" y="889"/>
                  </a:lnTo>
                  <a:lnTo>
                    <a:pt x="1501" y="896"/>
                  </a:lnTo>
                  <a:lnTo>
                    <a:pt x="1511" y="902"/>
                  </a:lnTo>
                  <a:lnTo>
                    <a:pt x="1521" y="905"/>
                  </a:lnTo>
                  <a:lnTo>
                    <a:pt x="1531" y="905"/>
                  </a:lnTo>
                  <a:lnTo>
                    <a:pt x="1540" y="905"/>
                  </a:lnTo>
                  <a:lnTo>
                    <a:pt x="1548" y="900"/>
                  </a:lnTo>
                  <a:lnTo>
                    <a:pt x="1576" y="851"/>
                  </a:lnTo>
                  <a:lnTo>
                    <a:pt x="1580" y="856"/>
                  </a:lnTo>
                  <a:lnTo>
                    <a:pt x="1588" y="866"/>
                  </a:lnTo>
                  <a:lnTo>
                    <a:pt x="1600" y="879"/>
                  </a:lnTo>
                  <a:lnTo>
                    <a:pt x="1614" y="894"/>
                  </a:lnTo>
                  <a:lnTo>
                    <a:pt x="1627" y="910"/>
                  </a:lnTo>
                  <a:lnTo>
                    <a:pt x="1639" y="925"/>
                  </a:lnTo>
                  <a:lnTo>
                    <a:pt x="1647" y="933"/>
                  </a:lnTo>
                  <a:lnTo>
                    <a:pt x="1650" y="938"/>
                  </a:lnTo>
                  <a:lnTo>
                    <a:pt x="1662" y="949"/>
                  </a:lnTo>
                  <a:lnTo>
                    <a:pt x="1676" y="956"/>
                  </a:lnTo>
                  <a:lnTo>
                    <a:pt x="1691" y="962"/>
                  </a:lnTo>
                  <a:lnTo>
                    <a:pt x="1706" y="965"/>
                  </a:lnTo>
                  <a:lnTo>
                    <a:pt x="1721" y="963"/>
                  </a:lnTo>
                  <a:lnTo>
                    <a:pt x="1737" y="961"/>
                  </a:lnTo>
                  <a:lnTo>
                    <a:pt x="1751" y="953"/>
                  </a:lnTo>
                  <a:lnTo>
                    <a:pt x="1764" y="945"/>
                  </a:lnTo>
                  <a:lnTo>
                    <a:pt x="1783" y="920"/>
                  </a:lnTo>
                  <a:lnTo>
                    <a:pt x="1791" y="890"/>
                  </a:lnTo>
                  <a:lnTo>
                    <a:pt x="1787" y="860"/>
                  </a:lnTo>
                  <a:lnTo>
                    <a:pt x="1771" y="833"/>
                  </a:lnTo>
                  <a:lnTo>
                    <a:pt x="1767" y="827"/>
                  </a:lnTo>
                  <a:lnTo>
                    <a:pt x="1754" y="810"/>
                  </a:lnTo>
                  <a:lnTo>
                    <a:pt x="1735" y="787"/>
                  </a:lnTo>
                  <a:lnTo>
                    <a:pt x="1714" y="758"/>
                  </a:lnTo>
                  <a:lnTo>
                    <a:pt x="1692" y="731"/>
                  </a:lnTo>
                  <a:lnTo>
                    <a:pt x="1672" y="706"/>
                  </a:lnTo>
                  <a:lnTo>
                    <a:pt x="1658" y="689"/>
                  </a:lnTo>
                  <a:lnTo>
                    <a:pt x="1650" y="680"/>
                  </a:lnTo>
                  <a:lnTo>
                    <a:pt x="1688" y="659"/>
                  </a:lnTo>
                  <a:lnTo>
                    <a:pt x="1685" y="621"/>
                  </a:lnTo>
                  <a:lnTo>
                    <a:pt x="1681" y="580"/>
                  </a:lnTo>
                  <a:lnTo>
                    <a:pt x="1673" y="535"/>
                  </a:lnTo>
                  <a:lnTo>
                    <a:pt x="1665" y="489"/>
                  </a:lnTo>
                  <a:lnTo>
                    <a:pt x="1653" y="443"/>
                  </a:lnTo>
                  <a:lnTo>
                    <a:pt x="1642" y="399"/>
                  </a:lnTo>
                  <a:lnTo>
                    <a:pt x="1629" y="358"/>
                  </a:lnTo>
                  <a:lnTo>
                    <a:pt x="1616" y="322"/>
                  </a:lnTo>
                  <a:lnTo>
                    <a:pt x="1614" y="318"/>
                  </a:lnTo>
                  <a:lnTo>
                    <a:pt x="1607" y="305"/>
                  </a:lnTo>
                  <a:lnTo>
                    <a:pt x="1597" y="285"/>
                  </a:lnTo>
                  <a:lnTo>
                    <a:pt x="1583" y="261"/>
                  </a:lnTo>
                  <a:lnTo>
                    <a:pt x="1563" y="232"/>
                  </a:lnTo>
                  <a:lnTo>
                    <a:pt x="1538" y="202"/>
                  </a:lnTo>
                  <a:lnTo>
                    <a:pt x="1509" y="170"/>
                  </a:lnTo>
                  <a:lnTo>
                    <a:pt x="1475" y="138"/>
                  </a:lnTo>
                  <a:lnTo>
                    <a:pt x="1460" y="127"/>
                  </a:lnTo>
                  <a:lnTo>
                    <a:pt x="1445" y="114"/>
                  </a:lnTo>
                  <a:lnTo>
                    <a:pt x="1427" y="103"/>
                  </a:lnTo>
                  <a:lnTo>
                    <a:pt x="1412" y="91"/>
                  </a:lnTo>
                  <a:lnTo>
                    <a:pt x="1393" y="80"/>
                  </a:lnTo>
                  <a:lnTo>
                    <a:pt x="1376" y="68"/>
                  </a:lnTo>
                  <a:lnTo>
                    <a:pt x="1357" y="58"/>
                  </a:lnTo>
                  <a:lnTo>
                    <a:pt x="1338" y="48"/>
                  </a:lnTo>
                  <a:lnTo>
                    <a:pt x="1315" y="38"/>
                  </a:lnTo>
                  <a:lnTo>
                    <a:pt x="1294" y="28"/>
                  </a:lnTo>
                  <a:lnTo>
                    <a:pt x="1272" y="21"/>
                  </a:lnTo>
                  <a:lnTo>
                    <a:pt x="1253" y="13"/>
                  </a:lnTo>
                  <a:lnTo>
                    <a:pt x="1239" y="8"/>
                  </a:lnTo>
                  <a:lnTo>
                    <a:pt x="1226" y="3"/>
                  </a:lnTo>
                  <a:lnTo>
                    <a:pt x="1219" y="2"/>
                  </a:lnTo>
                  <a:lnTo>
                    <a:pt x="1216" y="0"/>
                  </a:lnTo>
                  <a:lnTo>
                    <a:pt x="1148" y="0"/>
                  </a:lnTo>
                  <a:lnTo>
                    <a:pt x="953" y="275"/>
                  </a:lnTo>
                  <a:lnTo>
                    <a:pt x="824" y="0"/>
                  </a:lnTo>
                  <a:lnTo>
                    <a:pt x="767" y="0"/>
                  </a:lnTo>
                  <a:lnTo>
                    <a:pt x="765" y="0"/>
                  </a:lnTo>
                  <a:lnTo>
                    <a:pt x="761" y="0"/>
                  </a:lnTo>
                  <a:lnTo>
                    <a:pt x="753" y="0"/>
                  </a:lnTo>
                  <a:lnTo>
                    <a:pt x="741" y="2"/>
                  </a:lnTo>
                  <a:lnTo>
                    <a:pt x="727" y="6"/>
                  </a:lnTo>
                  <a:lnTo>
                    <a:pt x="708" y="11"/>
                  </a:lnTo>
                  <a:lnTo>
                    <a:pt x="685" y="16"/>
                  </a:lnTo>
                  <a:lnTo>
                    <a:pt x="658" y="26"/>
                  </a:lnTo>
                  <a:lnTo>
                    <a:pt x="627" y="41"/>
                  </a:lnTo>
                  <a:lnTo>
                    <a:pt x="597" y="61"/>
                  </a:lnTo>
                  <a:lnTo>
                    <a:pt x="567" y="84"/>
                  </a:lnTo>
                  <a:lnTo>
                    <a:pt x="538" y="111"/>
                  </a:lnTo>
                  <a:lnTo>
                    <a:pt x="511" y="138"/>
                  </a:lnTo>
                  <a:lnTo>
                    <a:pt x="486" y="166"/>
                  </a:lnTo>
                  <a:lnTo>
                    <a:pt x="465" y="190"/>
                  </a:lnTo>
                  <a:lnTo>
                    <a:pt x="446" y="213"/>
                  </a:lnTo>
                  <a:lnTo>
                    <a:pt x="436" y="226"/>
                  </a:lnTo>
                  <a:lnTo>
                    <a:pt x="427" y="238"/>
                  </a:lnTo>
                  <a:lnTo>
                    <a:pt x="419" y="245"/>
                  </a:lnTo>
                  <a:lnTo>
                    <a:pt x="409" y="249"/>
                  </a:lnTo>
                  <a:lnTo>
                    <a:pt x="399" y="249"/>
                  </a:lnTo>
                  <a:lnTo>
                    <a:pt x="390" y="249"/>
                  </a:lnTo>
                  <a:lnTo>
                    <a:pt x="381" y="246"/>
                  </a:lnTo>
                  <a:lnTo>
                    <a:pt x="373" y="245"/>
                  </a:lnTo>
                  <a:lnTo>
                    <a:pt x="367" y="242"/>
                  </a:lnTo>
                  <a:lnTo>
                    <a:pt x="361" y="239"/>
                  </a:lnTo>
                  <a:lnTo>
                    <a:pt x="358" y="238"/>
                  </a:lnTo>
                  <a:lnTo>
                    <a:pt x="357" y="236"/>
                  </a:lnTo>
                  <a:lnTo>
                    <a:pt x="223" y="172"/>
                  </a:lnTo>
                  <a:lnTo>
                    <a:pt x="214" y="151"/>
                  </a:lnTo>
                  <a:lnTo>
                    <a:pt x="204" y="131"/>
                  </a:lnTo>
                  <a:lnTo>
                    <a:pt x="194" y="111"/>
                  </a:lnTo>
                  <a:lnTo>
                    <a:pt x="186" y="94"/>
                  </a:lnTo>
                  <a:lnTo>
                    <a:pt x="177" y="78"/>
                  </a:lnTo>
                  <a:lnTo>
                    <a:pt x="170" y="65"/>
                  </a:lnTo>
                  <a:lnTo>
                    <a:pt x="165" y="58"/>
                  </a:lnTo>
                  <a:lnTo>
                    <a:pt x="164" y="55"/>
                  </a:lnTo>
                  <a:lnTo>
                    <a:pt x="158" y="48"/>
                  </a:lnTo>
                  <a:lnTo>
                    <a:pt x="150" y="41"/>
                  </a:lnTo>
                  <a:lnTo>
                    <a:pt x="138" y="36"/>
                  </a:lnTo>
                  <a:lnTo>
                    <a:pt x="129" y="36"/>
                  </a:lnTo>
                  <a:lnTo>
                    <a:pt x="114" y="54"/>
                  </a:lnTo>
                  <a:lnTo>
                    <a:pt x="106" y="80"/>
                  </a:lnTo>
                  <a:lnTo>
                    <a:pt x="104" y="104"/>
                  </a:lnTo>
                  <a:lnTo>
                    <a:pt x="104" y="114"/>
                  </a:lnTo>
                  <a:lnTo>
                    <a:pt x="85" y="110"/>
                  </a:lnTo>
                  <a:lnTo>
                    <a:pt x="68" y="105"/>
                  </a:lnTo>
                  <a:lnTo>
                    <a:pt x="50" y="101"/>
                  </a:lnTo>
                  <a:lnTo>
                    <a:pt x="35" y="95"/>
                  </a:lnTo>
                  <a:lnTo>
                    <a:pt x="20" y="91"/>
                  </a:lnTo>
                  <a:lnTo>
                    <a:pt x="10" y="87"/>
                  </a:lnTo>
                  <a:lnTo>
                    <a:pt x="3" y="85"/>
                  </a:lnTo>
                  <a:lnTo>
                    <a:pt x="0" y="84"/>
                  </a:lnTo>
                  <a:lnTo>
                    <a:pt x="0" y="265"/>
                  </a:lnTo>
                  <a:lnTo>
                    <a:pt x="7" y="266"/>
                  </a:lnTo>
                  <a:lnTo>
                    <a:pt x="24" y="271"/>
                  </a:lnTo>
                  <a:lnTo>
                    <a:pt x="49" y="278"/>
                  </a:lnTo>
                  <a:lnTo>
                    <a:pt x="78" y="285"/>
                  </a:lnTo>
                  <a:lnTo>
                    <a:pt x="106" y="292"/>
                  </a:lnTo>
                  <a:lnTo>
                    <a:pt x="132" y="299"/>
                  </a:lnTo>
                  <a:lnTo>
                    <a:pt x="151" y="304"/>
                  </a:lnTo>
                  <a:lnTo>
                    <a:pt x="158" y="305"/>
                  </a:lnTo>
                  <a:lnTo>
                    <a:pt x="148" y="3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905" name="Freeform 17"/>
            <p:cNvSpPr>
              <a:spLocks/>
            </p:cNvSpPr>
            <p:nvPr/>
          </p:nvSpPr>
          <p:spPr bwMode="auto">
            <a:xfrm>
              <a:off x="479" y="0"/>
              <a:ext cx="930" cy="926"/>
            </a:xfrm>
            <a:custGeom>
              <a:avLst/>
              <a:gdLst>
                <a:gd name="T0" fmla="*/ 901 w 930"/>
                <a:gd name="T1" fmla="*/ 332 h 941"/>
                <a:gd name="T2" fmla="*/ 872 w 930"/>
                <a:gd name="T3" fmla="*/ 310 h 941"/>
                <a:gd name="T4" fmla="*/ 842 w 930"/>
                <a:gd name="T5" fmla="*/ 300 h 941"/>
                <a:gd name="T6" fmla="*/ 838 w 930"/>
                <a:gd name="T7" fmla="*/ 290 h 941"/>
                <a:gd name="T8" fmla="*/ 813 w 930"/>
                <a:gd name="T9" fmla="*/ 259 h 941"/>
                <a:gd name="T10" fmla="*/ 771 w 930"/>
                <a:gd name="T11" fmla="*/ 236 h 941"/>
                <a:gd name="T12" fmla="*/ 728 w 930"/>
                <a:gd name="T13" fmla="*/ 241 h 941"/>
                <a:gd name="T14" fmla="*/ 712 w 930"/>
                <a:gd name="T15" fmla="*/ 254 h 941"/>
                <a:gd name="T16" fmla="*/ 697 w 930"/>
                <a:gd name="T17" fmla="*/ 247 h 941"/>
                <a:gd name="T18" fmla="*/ 676 w 930"/>
                <a:gd name="T19" fmla="*/ 230 h 941"/>
                <a:gd name="T20" fmla="*/ 656 w 930"/>
                <a:gd name="T21" fmla="*/ 214 h 941"/>
                <a:gd name="T22" fmla="*/ 724 w 930"/>
                <a:gd name="T23" fmla="*/ 204 h 941"/>
                <a:gd name="T24" fmla="*/ 761 w 930"/>
                <a:gd name="T25" fmla="*/ 178 h 941"/>
                <a:gd name="T26" fmla="*/ 766 w 930"/>
                <a:gd name="T27" fmla="*/ 131 h 941"/>
                <a:gd name="T28" fmla="*/ 734 w 930"/>
                <a:gd name="T29" fmla="*/ 73 h 941"/>
                <a:gd name="T30" fmla="*/ 662 w 930"/>
                <a:gd name="T31" fmla="*/ 37 h 941"/>
                <a:gd name="T32" fmla="*/ 604 w 930"/>
                <a:gd name="T33" fmla="*/ 36 h 941"/>
                <a:gd name="T34" fmla="*/ 570 w 930"/>
                <a:gd name="T35" fmla="*/ 40 h 941"/>
                <a:gd name="T36" fmla="*/ 538 w 930"/>
                <a:gd name="T37" fmla="*/ 50 h 941"/>
                <a:gd name="T38" fmla="*/ 497 w 930"/>
                <a:gd name="T39" fmla="*/ 22 h 941"/>
                <a:gd name="T40" fmla="*/ 440 w 930"/>
                <a:gd name="T41" fmla="*/ 4 h 941"/>
                <a:gd name="T42" fmla="*/ 379 w 930"/>
                <a:gd name="T43" fmla="*/ 1 h 941"/>
                <a:gd name="T44" fmla="*/ 301 w 930"/>
                <a:gd name="T45" fmla="*/ 20 h 941"/>
                <a:gd name="T46" fmla="*/ 245 w 930"/>
                <a:gd name="T47" fmla="*/ 57 h 941"/>
                <a:gd name="T48" fmla="*/ 227 w 930"/>
                <a:gd name="T49" fmla="*/ 69 h 941"/>
                <a:gd name="T50" fmla="*/ 210 w 930"/>
                <a:gd name="T51" fmla="*/ 66 h 941"/>
                <a:gd name="T52" fmla="*/ 192 w 930"/>
                <a:gd name="T53" fmla="*/ 65 h 941"/>
                <a:gd name="T54" fmla="*/ 127 w 930"/>
                <a:gd name="T55" fmla="*/ 76 h 941"/>
                <a:gd name="T56" fmla="*/ 81 w 930"/>
                <a:gd name="T57" fmla="*/ 108 h 941"/>
                <a:gd name="T58" fmla="*/ 72 w 930"/>
                <a:gd name="T59" fmla="*/ 151 h 941"/>
                <a:gd name="T60" fmla="*/ 101 w 930"/>
                <a:gd name="T61" fmla="*/ 187 h 941"/>
                <a:gd name="T62" fmla="*/ 150 w 930"/>
                <a:gd name="T63" fmla="*/ 211 h 941"/>
                <a:gd name="T64" fmla="*/ 151 w 930"/>
                <a:gd name="T65" fmla="*/ 230 h 941"/>
                <a:gd name="T66" fmla="*/ 127 w 930"/>
                <a:gd name="T67" fmla="*/ 254 h 941"/>
                <a:gd name="T68" fmla="*/ 102 w 930"/>
                <a:gd name="T69" fmla="*/ 280 h 941"/>
                <a:gd name="T70" fmla="*/ 92 w 930"/>
                <a:gd name="T71" fmla="*/ 279 h 941"/>
                <a:gd name="T72" fmla="*/ 55 w 930"/>
                <a:gd name="T73" fmla="*/ 286 h 941"/>
                <a:gd name="T74" fmla="*/ 16 w 930"/>
                <a:gd name="T75" fmla="*/ 322 h 941"/>
                <a:gd name="T76" fmla="*/ 0 w 930"/>
                <a:gd name="T77" fmla="*/ 377 h 941"/>
                <a:gd name="T78" fmla="*/ 13 w 930"/>
                <a:gd name="T79" fmla="*/ 425 h 941"/>
                <a:gd name="T80" fmla="*/ 13 w 930"/>
                <a:gd name="T81" fmla="*/ 487 h 941"/>
                <a:gd name="T82" fmla="*/ 12 w 930"/>
                <a:gd name="T83" fmla="*/ 579 h 941"/>
                <a:gd name="T84" fmla="*/ 42 w 930"/>
                <a:gd name="T85" fmla="*/ 694 h 941"/>
                <a:gd name="T86" fmla="*/ 102 w 930"/>
                <a:gd name="T87" fmla="*/ 795 h 941"/>
                <a:gd name="T88" fmla="*/ 189 w 930"/>
                <a:gd name="T89" fmla="*/ 872 h 941"/>
                <a:gd name="T90" fmla="*/ 294 w 930"/>
                <a:gd name="T91" fmla="*/ 923 h 941"/>
                <a:gd name="T92" fmla="*/ 413 w 930"/>
                <a:gd name="T93" fmla="*/ 941 h 941"/>
                <a:gd name="T94" fmla="*/ 501 w 930"/>
                <a:gd name="T95" fmla="*/ 931 h 941"/>
                <a:gd name="T96" fmla="*/ 580 w 930"/>
                <a:gd name="T97" fmla="*/ 905 h 941"/>
                <a:gd name="T98" fmla="*/ 652 w 930"/>
                <a:gd name="T99" fmla="*/ 864 h 941"/>
                <a:gd name="T100" fmla="*/ 714 w 930"/>
                <a:gd name="T101" fmla="*/ 808 h 941"/>
                <a:gd name="T102" fmla="*/ 763 w 930"/>
                <a:gd name="T103" fmla="*/ 742 h 941"/>
                <a:gd name="T104" fmla="*/ 783 w 930"/>
                <a:gd name="T105" fmla="*/ 717 h 941"/>
                <a:gd name="T106" fmla="*/ 815 w 930"/>
                <a:gd name="T107" fmla="*/ 714 h 941"/>
                <a:gd name="T108" fmla="*/ 882 w 930"/>
                <a:gd name="T109" fmla="*/ 667 h 941"/>
                <a:gd name="T110" fmla="*/ 918 w 930"/>
                <a:gd name="T111" fmla="*/ 582 h 941"/>
                <a:gd name="T112" fmla="*/ 917 w 930"/>
                <a:gd name="T113" fmla="*/ 504 h 941"/>
                <a:gd name="T114" fmla="*/ 921 w 930"/>
                <a:gd name="T115" fmla="*/ 444 h 941"/>
                <a:gd name="T116" fmla="*/ 915 w 930"/>
                <a:gd name="T117" fmla="*/ 35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30" h="941">
                  <a:moveTo>
                    <a:pt x="915" y="354"/>
                  </a:moveTo>
                  <a:lnTo>
                    <a:pt x="908" y="342"/>
                  </a:lnTo>
                  <a:lnTo>
                    <a:pt x="901" y="332"/>
                  </a:lnTo>
                  <a:lnTo>
                    <a:pt x="892" y="323"/>
                  </a:lnTo>
                  <a:lnTo>
                    <a:pt x="882" y="316"/>
                  </a:lnTo>
                  <a:lnTo>
                    <a:pt x="872" y="310"/>
                  </a:lnTo>
                  <a:lnTo>
                    <a:pt x="862" y="306"/>
                  </a:lnTo>
                  <a:lnTo>
                    <a:pt x="852" y="302"/>
                  </a:lnTo>
                  <a:lnTo>
                    <a:pt x="842" y="300"/>
                  </a:lnTo>
                  <a:lnTo>
                    <a:pt x="840" y="298"/>
                  </a:lnTo>
                  <a:lnTo>
                    <a:pt x="839" y="293"/>
                  </a:lnTo>
                  <a:lnTo>
                    <a:pt x="838" y="290"/>
                  </a:lnTo>
                  <a:lnTo>
                    <a:pt x="836" y="287"/>
                  </a:lnTo>
                  <a:lnTo>
                    <a:pt x="826" y="272"/>
                  </a:lnTo>
                  <a:lnTo>
                    <a:pt x="813" y="259"/>
                  </a:lnTo>
                  <a:lnTo>
                    <a:pt x="800" y="249"/>
                  </a:lnTo>
                  <a:lnTo>
                    <a:pt x="786" y="240"/>
                  </a:lnTo>
                  <a:lnTo>
                    <a:pt x="771" y="236"/>
                  </a:lnTo>
                  <a:lnTo>
                    <a:pt x="756" y="234"/>
                  </a:lnTo>
                  <a:lnTo>
                    <a:pt x="741" y="236"/>
                  </a:lnTo>
                  <a:lnTo>
                    <a:pt x="728" y="241"/>
                  </a:lnTo>
                  <a:lnTo>
                    <a:pt x="722" y="244"/>
                  </a:lnTo>
                  <a:lnTo>
                    <a:pt x="717" y="249"/>
                  </a:lnTo>
                  <a:lnTo>
                    <a:pt x="712" y="254"/>
                  </a:lnTo>
                  <a:lnTo>
                    <a:pt x="708" y="260"/>
                  </a:lnTo>
                  <a:lnTo>
                    <a:pt x="702" y="254"/>
                  </a:lnTo>
                  <a:lnTo>
                    <a:pt x="697" y="247"/>
                  </a:lnTo>
                  <a:lnTo>
                    <a:pt x="689" y="241"/>
                  </a:lnTo>
                  <a:lnTo>
                    <a:pt x="684" y="236"/>
                  </a:lnTo>
                  <a:lnTo>
                    <a:pt x="676" y="230"/>
                  </a:lnTo>
                  <a:lnTo>
                    <a:pt x="671" y="226"/>
                  </a:lnTo>
                  <a:lnTo>
                    <a:pt x="663" y="220"/>
                  </a:lnTo>
                  <a:lnTo>
                    <a:pt x="656" y="214"/>
                  </a:lnTo>
                  <a:lnTo>
                    <a:pt x="682" y="213"/>
                  </a:lnTo>
                  <a:lnTo>
                    <a:pt x="705" y="208"/>
                  </a:lnTo>
                  <a:lnTo>
                    <a:pt x="724" y="204"/>
                  </a:lnTo>
                  <a:lnTo>
                    <a:pt x="740" y="197"/>
                  </a:lnTo>
                  <a:lnTo>
                    <a:pt x="753" y="188"/>
                  </a:lnTo>
                  <a:lnTo>
                    <a:pt x="761" y="178"/>
                  </a:lnTo>
                  <a:lnTo>
                    <a:pt x="767" y="165"/>
                  </a:lnTo>
                  <a:lnTo>
                    <a:pt x="768" y="149"/>
                  </a:lnTo>
                  <a:lnTo>
                    <a:pt x="766" y="131"/>
                  </a:lnTo>
                  <a:lnTo>
                    <a:pt x="760" y="111"/>
                  </a:lnTo>
                  <a:lnTo>
                    <a:pt x="748" y="91"/>
                  </a:lnTo>
                  <a:lnTo>
                    <a:pt x="734" y="73"/>
                  </a:lnTo>
                  <a:lnTo>
                    <a:pt x="714" y="57"/>
                  </a:lnTo>
                  <a:lnTo>
                    <a:pt x="691" y="46"/>
                  </a:lnTo>
                  <a:lnTo>
                    <a:pt x="662" y="37"/>
                  </a:lnTo>
                  <a:lnTo>
                    <a:pt x="630" y="34"/>
                  </a:lnTo>
                  <a:lnTo>
                    <a:pt x="617" y="34"/>
                  </a:lnTo>
                  <a:lnTo>
                    <a:pt x="604" y="36"/>
                  </a:lnTo>
                  <a:lnTo>
                    <a:pt x="593" y="37"/>
                  </a:lnTo>
                  <a:lnTo>
                    <a:pt x="581" y="39"/>
                  </a:lnTo>
                  <a:lnTo>
                    <a:pt x="570" y="40"/>
                  </a:lnTo>
                  <a:lnTo>
                    <a:pt x="558" y="43"/>
                  </a:lnTo>
                  <a:lnTo>
                    <a:pt x="548" y="47"/>
                  </a:lnTo>
                  <a:lnTo>
                    <a:pt x="538" y="50"/>
                  </a:lnTo>
                  <a:lnTo>
                    <a:pt x="527" y="40"/>
                  </a:lnTo>
                  <a:lnTo>
                    <a:pt x="514" y="30"/>
                  </a:lnTo>
                  <a:lnTo>
                    <a:pt x="497" y="22"/>
                  </a:lnTo>
                  <a:lnTo>
                    <a:pt x="479" y="14"/>
                  </a:lnTo>
                  <a:lnTo>
                    <a:pt x="461" y="9"/>
                  </a:lnTo>
                  <a:lnTo>
                    <a:pt x="440" y="4"/>
                  </a:lnTo>
                  <a:lnTo>
                    <a:pt x="422" y="1"/>
                  </a:lnTo>
                  <a:lnTo>
                    <a:pt x="403" y="0"/>
                  </a:lnTo>
                  <a:lnTo>
                    <a:pt x="379" y="1"/>
                  </a:lnTo>
                  <a:lnTo>
                    <a:pt x="353" y="6"/>
                  </a:lnTo>
                  <a:lnTo>
                    <a:pt x="327" y="11"/>
                  </a:lnTo>
                  <a:lnTo>
                    <a:pt x="301" y="20"/>
                  </a:lnTo>
                  <a:lnTo>
                    <a:pt x="278" y="32"/>
                  </a:lnTo>
                  <a:lnTo>
                    <a:pt x="259" y="43"/>
                  </a:lnTo>
                  <a:lnTo>
                    <a:pt x="245" y="57"/>
                  </a:lnTo>
                  <a:lnTo>
                    <a:pt x="239" y="72"/>
                  </a:lnTo>
                  <a:lnTo>
                    <a:pt x="233" y="70"/>
                  </a:lnTo>
                  <a:lnTo>
                    <a:pt x="227" y="69"/>
                  </a:lnTo>
                  <a:lnTo>
                    <a:pt x="222" y="68"/>
                  </a:lnTo>
                  <a:lnTo>
                    <a:pt x="216" y="66"/>
                  </a:lnTo>
                  <a:lnTo>
                    <a:pt x="210" y="66"/>
                  </a:lnTo>
                  <a:lnTo>
                    <a:pt x="204" y="65"/>
                  </a:lnTo>
                  <a:lnTo>
                    <a:pt x="197" y="65"/>
                  </a:lnTo>
                  <a:lnTo>
                    <a:pt x="192" y="65"/>
                  </a:lnTo>
                  <a:lnTo>
                    <a:pt x="168" y="66"/>
                  </a:lnTo>
                  <a:lnTo>
                    <a:pt x="147" y="70"/>
                  </a:lnTo>
                  <a:lnTo>
                    <a:pt x="127" y="76"/>
                  </a:lnTo>
                  <a:lnTo>
                    <a:pt x="108" y="85"/>
                  </a:lnTo>
                  <a:lnTo>
                    <a:pt x="92" y="95"/>
                  </a:lnTo>
                  <a:lnTo>
                    <a:pt x="81" y="108"/>
                  </a:lnTo>
                  <a:lnTo>
                    <a:pt x="74" y="121"/>
                  </a:lnTo>
                  <a:lnTo>
                    <a:pt x="71" y="137"/>
                  </a:lnTo>
                  <a:lnTo>
                    <a:pt x="72" y="151"/>
                  </a:lnTo>
                  <a:lnTo>
                    <a:pt x="79" y="164"/>
                  </a:lnTo>
                  <a:lnTo>
                    <a:pt x="88" y="177"/>
                  </a:lnTo>
                  <a:lnTo>
                    <a:pt x="101" y="187"/>
                  </a:lnTo>
                  <a:lnTo>
                    <a:pt x="115" y="197"/>
                  </a:lnTo>
                  <a:lnTo>
                    <a:pt x="133" y="206"/>
                  </a:lnTo>
                  <a:lnTo>
                    <a:pt x="150" y="211"/>
                  </a:lnTo>
                  <a:lnTo>
                    <a:pt x="170" y="216"/>
                  </a:lnTo>
                  <a:lnTo>
                    <a:pt x="161" y="223"/>
                  </a:lnTo>
                  <a:lnTo>
                    <a:pt x="151" y="230"/>
                  </a:lnTo>
                  <a:lnTo>
                    <a:pt x="143" y="237"/>
                  </a:lnTo>
                  <a:lnTo>
                    <a:pt x="134" y="246"/>
                  </a:lnTo>
                  <a:lnTo>
                    <a:pt x="127" y="254"/>
                  </a:lnTo>
                  <a:lnTo>
                    <a:pt x="118" y="263"/>
                  </a:lnTo>
                  <a:lnTo>
                    <a:pt x="109" y="272"/>
                  </a:lnTo>
                  <a:lnTo>
                    <a:pt x="102" y="280"/>
                  </a:lnTo>
                  <a:lnTo>
                    <a:pt x="99" y="280"/>
                  </a:lnTo>
                  <a:lnTo>
                    <a:pt x="95" y="279"/>
                  </a:lnTo>
                  <a:lnTo>
                    <a:pt x="92" y="279"/>
                  </a:lnTo>
                  <a:lnTo>
                    <a:pt x="88" y="279"/>
                  </a:lnTo>
                  <a:lnTo>
                    <a:pt x="71" y="280"/>
                  </a:lnTo>
                  <a:lnTo>
                    <a:pt x="55" y="286"/>
                  </a:lnTo>
                  <a:lnTo>
                    <a:pt x="39" y="295"/>
                  </a:lnTo>
                  <a:lnTo>
                    <a:pt x="26" y="308"/>
                  </a:lnTo>
                  <a:lnTo>
                    <a:pt x="16" y="322"/>
                  </a:lnTo>
                  <a:lnTo>
                    <a:pt x="7" y="338"/>
                  </a:lnTo>
                  <a:lnTo>
                    <a:pt x="2" y="356"/>
                  </a:lnTo>
                  <a:lnTo>
                    <a:pt x="0" y="377"/>
                  </a:lnTo>
                  <a:lnTo>
                    <a:pt x="2" y="394"/>
                  </a:lnTo>
                  <a:lnTo>
                    <a:pt x="6" y="411"/>
                  </a:lnTo>
                  <a:lnTo>
                    <a:pt x="13" y="425"/>
                  </a:lnTo>
                  <a:lnTo>
                    <a:pt x="23" y="440"/>
                  </a:lnTo>
                  <a:lnTo>
                    <a:pt x="17" y="464"/>
                  </a:lnTo>
                  <a:lnTo>
                    <a:pt x="13" y="487"/>
                  </a:lnTo>
                  <a:lnTo>
                    <a:pt x="12" y="512"/>
                  </a:lnTo>
                  <a:lnTo>
                    <a:pt x="10" y="538"/>
                  </a:lnTo>
                  <a:lnTo>
                    <a:pt x="12" y="579"/>
                  </a:lnTo>
                  <a:lnTo>
                    <a:pt x="19" y="619"/>
                  </a:lnTo>
                  <a:lnTo>
                    <a:pt x="29" y="657"/>
                  </a:lnTo>
                  <a:lnTo>
                    <a:pt x="42" y="694"/>
                  </a:lnTo>
                  <a:lnTo>
                    <a:pt x="59" y="730"/>
                  </a:lnTo>
                  <a:lnTo>
                    <a:pt x="79" y="763"/>
                  </a:lnTo>
                  <a:lnTo>
                    <a:pt x="102" y="795"/>
                  </a:lnTo>
                  <a:lnTo>
                    <a:pt x="128" y="824"/>
                  </a:lnTo>
                  <a:lnTo>
                    <a:pt x="157" y="849"/>
                  </a:lnTo>
                  <a:lnTo>
                    <a:pt x="189" y="872"/>
                  </a:lnTo>
                  <a:lnTo>
                    <a:pt x="222" y="893"/>
                  </a:lnTo>
                  <a:lnTo>
                    <a:pt x="256" y="910"/>
                  </a:lnTo>
                  <a:lnTo>
                    <a:pt x="294" y="923"/>
                  </a:lnTo>
                  <a:lnTo>
                    <a:pt x="333" y="933"/>
                  </a:lnTo>
                  <a:lnTo>
                    <a:pt x="371" y="940"/>
                  </a:lnTo>
                  <a:lnTo>
                    <a:pt x="413" y="941"/>
                  </a:lnTo>
                  <a:lnTo>
                    <a:pt x="443" y="940"/>
                  </a:lnTo>
                  <a:lnTo>
                    <a:pt x="472" y="937"/>
                  </a:lnTo>
                  <a:lnTo>
                    <a:pt x="501" y="931"/>
                  </a:lnTo>
                  <a:lnTo>
                    <a:pt x="528" y="926"/>
                  </a:lnTo>
                  <a:lnTo>
                    <a:pt x="554" y="916"/>
                  </a:lnTo>
                  <a:lnTo>
                    <a:pt x="580" y="905"/>
                  </a:lnTo>
                  <a:lnTo>
                    <a:pt x="606" y="893"/>
                  </a:lnTo>
                  <a:lnTo>
                    <a:pt x="629" y="878"/>
                  </a:lnTo>
                  <a:lnTo>
                    <a:pt x="652" y="864"/>
                  </a:lnTo>
                  <a:lnTo>
                    <a:pt x="674" y="847"/>
                  </a:lnTo>
                  <a:lnTo>
                    <a:pt x="695" y="828"/>
                  </a:lnTo>
                  <a:lnTo>
                    <a:pt x="714" y="808"/>
                  </a:lnTo>
                  <a:lnTo>
                    <a:pt x="731" y="788"/>
                  </a:lnTo>
                  <a:lnTo>
                    <a:pt x="748" y="765"/>
                  </a:lnTo>
                  <a:lnTo>
                    <a:pt x="763" y="742"/>
                  </a:lnTo>
                  <a:lnTo>
                    <a:pt x="776" y="717"/>
                  </a:lnTo>
                  <a:lnTo>
                    <a:pt x="779" y="717"/>
                  </a:lnTo>
                  <a:lnTo>
                    <a:pt x="783" y="717"/>
                  </a:lnTo>
                  <a:lnTo>
                    <a:pt x="786" y="717"/>
                  </a:lnTo>
                  <a:lnTo>
                    <a:pt x="789" y="717"/>
                  </a:lnTo>
                  <a:lnTo>
                    <a:pt x="815" y="714"/>
                  </a:lnTo>
                  <a:lnTo>
                    <a:pt x="839" y="704"/>
                  </a:lnTo>
                  <a:lnTo>
                    <a:pt x="862" y="688"/>
                  </a:lnTo>
                  <a:lnTo>
                    <a:pt x="882" y="667"/>
                  </a:lnTo>
                  <a:lnTo>
                    <a:pt x="898" y="642"/>
                  </a:lnTo>
                  <a:lnTo>
                    <a:pt x="911" y="614"/>
                  </a:lnTo>
                  <a:lnTo>
                    <a:pt x="918" y="582"/>
                  </a:lnTo>
                  <a:lnTo>
                    <a:pt x="921" y="548"/>
                  </a:lnTo>
                  <a:lnTo>
                    <a:pt x="920" y="526"/>
                  </a:lnTo>
                  <a:lnTo>
                    <a:pt x="917" y="504"/>
                  </a:lnTo>
                  <a:lnTo>
                    <a:pt x="911" y="484"/>
                  </a:lnTo>
                  <a:lnTo>
                    <a:pt x="904" y="466"/>
                  </a:lnTo>
                  <a:lnTo>
                    <a:pt x="921" y="444"/>
                  </a:lnTo>
                  <a:lnTo>
                    <a:pt x="930" y="417"/>
                  </a:lnTo>
                  <a:lnTo>
                    <a:pt x="927" y="385"/>
                  </a:lnTo>
                  <a:lnTo>
                    <a:pt x="915" y="3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906" name="Freeform 18"/>
            <p:cNvSpPr>
              <a:spLocks/>
            </p:cNvSpPr>
            <p:nvPr/>
          </p:nvSpPr>
          <p:spPr bwMode="auto">
            <a:xfrm>
              <a:off x="36" y="1053"/>
              <a:ext cx="157" cy="173"/>
            </a:xfrm>
            <a:custGeom>
              <a:avLst/>
              <a:gdLst>
                <a:gd name="T0" fmla="*/ 157 w 157"/>
                <a:gd name="T1" fmla="*/ 117 h 173"/>
                <a:gd name="T2" fmla="*/ 152 w 157"/>
                <a:gd name="T3" fmla="*/ 101 h 173"/>
                <a:gd name="T4" fmla="*/ 145 w 157"/>
                <a:gd name="T5" fmla="*/ 82 h 173"/>
                <a:gd name="T6" fmla="*/ 137 w 157"/>
                <a:gd name="T7" fmla="*/ 62 h 173"/>
                <a:gd name="T8" fmla="*/ 128 w 157"/>
                <a:gd name="T9" fmla="*/ 44 h 173"/>
                <a:gd name="T10" fmla="*/ 119 w 157"/>
                <a:gd name="T11" fmla="*/ 26 h 173"/>
                <a:gd name="T12" fmla="*/ 111 w 157"/>
                <a:gd name="T13" fmla="*/ 12 h 173"/>
                <a:gd name="T14" fmla="*/ 104 w 157"/>
                <a:gd name="T15" fmla="*/ 3 h 173"/>
                <a:gd name="T16" fmla="*/ 99 w 157"/>
                <a:gd name="T17" fmla="*/ 0 h 173"/>
                <a:gd name="T18" fmla="*/ 93 w 157"/>
                <a:gd name="T19" fmla="*/ 13 h 173"/>
                <a:gd name="T20" fmla="*/ 95 w 157"/>
                <a:gd name="T21" fmla="*/ 38 h 173"/>
                <a:gd name="T22" fmla="*/ 99 w 157"/>
                <a:gd name="T23" fmla="*/ 62 h 173"/>
                <a:gd name="T24" fmla="*/ 101 w 157"/>
                <a:gd name="T25" fmla="*/ 74 h 173"/>
                <a:gd name="T26" fmla="*/ 92 w 157"/>
                <a:gd name="T27" fmla="*/ 71 h 173"/>
                <a:gd name="T28" fmla="*/ 82 w 157"/>
                <a:gd name="T29" fmla="*/ 69 h 173"/>
                <a:gd name="T30" fmla="*/ 70 w 157"/>
                <a:gd name="T31" fmla="*/ 67 h 173"/>
                <a:gd name="T32" fmla="*/ 58 w 157"/>
                <a:gd name="T33" fmla="*/ 64 h 173"/>
                <a:gd name="T34" fmla="*/ 43 w 157"/>
                <a:gd name="T35" fmla="*/ 61 h 173"/>
                <a:gd name="T36" fmla="*/ 30 w 157"/>
                <a:gd name="T37" fmla="*/ 58 h 173"/>
                <a:gd name="T38" fmla="*/ 17 w 157"/>
                <a:gd name="T39" fmla="*/ 55 h 173"/>
                <a:gd name="T40" fmla="*/ 6 w 157"/>
                <a:gd name="T41" fmla="*/ 52 h 173"/>
                <a:gd name="T42" fmla="*/ 0 w 157"/>
                <a:gd name="T43" fmla="*/ 138 h 173"/>
                <a:gd name="T44" fmla="*/ 16 w 157"/>
                <a:gd name="T45" fmla="*/ 143 h 173"/>
                <a:gd name="T46" fmla="*/ 36 w 157"/>
                <a:gd name="T47" fmla="*/ 149 h 173"/>
                <a:gd name="T48" fmla="*/ 58 w 157"/>
                <a:gd name="T49" fmla="*/ 154 h 173"/>
                <a:gd name="T50" fmla="*/ 79 w 157"/>
                <a:gd name="T51" fmla="*/ 160 h 173"/>
                <a:gd name="T52" fmla="*/ 99 w 157"/>
                <a:gd name="T53" fmla="*/ 164 h 173"/>
                <a:gd name="T54" fmla="*/ 117 w 157"/>
                <a:gd name="T55" fmla="*/ 169 h 173"/>
                <a:gd name="T56" fmla="*/ 129 w 157"/>
                <a:gd name="T57" fmla="*/ 172 h 173"/>
                <a:gd name="T58" fmla="*/ 135 w 157"/>
                <a:gd name="T59" fmla="*/ 173 h 173"/>
                <a:gd name="T60" fmla="*/ 157 w 157"/>
                <a:gd name="T61" fmla="*/ 11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173">
                  <a:moveTo>
                    <a:pt x="157" y="117"/>
                  </a:moveTo>
                  <a:lnTo>
                    <a:pt x="152" y="101"/>
                  </a:lnTo>
                  <a:lnTo>
                    <a:pt x="145" y="82"/>
                  </a:lnTo>
                  <a:lnTo>
                    <a:pt x="137" y="62"/>
                  </a:lnTo>
                  <a:lnTo>
                    <a:pt x="128" y="44"/>
                  </a:lnTo>
                  <a:lnTo>
                    <a:pt x="119" y="26"/>
                  </a:lnTo>
                  <a:lnTo>
                    <a:pt x="111" y="12"/>
                  </a:lnTo>
                  <a:lnTo>
                    <a:pt x="104" y="3"/>
                  </a:lnTo>
                  <a:lnTo>
                    <a:pt x="99" y="0"/>
                  </a:lnTo>
                  <a:lnTo>
                    <a:pt x="93" y="13"/>
                  </a:lnTo>
                  <a:lnTo>
                    <a:pt x="95" y="38"/>
                  </a:lnTo>
                  <a:lnTo>
                    <a:pt x="99" y="62"/>
                  </a:lnTo>
                  <a:lnTo>
                    <a:pt x="101" y="74"/>
                  </a:lnTo>
                  <a:lnTo>
                    <a:pt x="92" y="71"/>
                  </a:lnTo>
                  <a:lnTo>
                    <a:pt x="82" y="69"/>
                  </a:lnTo>
                  <a:lnTo>
                    <a:pt x="70" y="67"/>
                  </a:lnTo>
                  <a:lnTo>
                    <a:pt x="58" y="64"/>
                  </a:lnTo>
                  <a:lnTo>
                    <a:pt x="43" y="61"/>
                  </a:lnTo>
                  <a:lnTo>
                    <a:pt x="30" y="58"/>
                  </a:lnTo>
                  <a:lnTo>
                    <a:pt x="17" y="55"/>
                  </a:lnTo>
                  <a:lnTo>
                    <a:pt x="6" y="52"/>
                  </a:lnTo>
                  <a:lnTo>
                    <a:pt x="0" y="138"/>
                  </a:lnTo>
                  <a:lnTo>
                    <a:pt x="16" y="143"/>
                  </a:lnTo>
                  <a:lnTo>
                    <a:pt x="36" y="149"/>
                  </a:lnTo>
                  <a:lnTo>
                    <a:pt x="58" y="154"/>
                  </a:lnTo>
                  <a:lnTo>
                    <a:pt x="79" y="160"/>
                  </a:lnTo>
                  <a:lnTo>
                    <a:pt x="99" y="164"/>
                  </a:lnTo>
                  <a:lnTo>
                    <a:pt x="117" y="169"/>
                  </a:lnTo>
                  <a:lnTo>
                    <a:pt x="129" y="172"/>
                  </a:lnTo>
                  <a:lnTo>
                    <a:pt x="135" y="173"/>
                  </a:lnTo>
                  <a:lnTo>
                    <a:pt x="157" y="117"/>
                  </a:lnTo>
                  <a:close/>
                </a:path>
              </a:pathLst>
            </a:custGeom>
            <a:solidFill>
              <a:srgbClr val="E9D9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907" name="Freeform 19"/>
            <p:cNvSpPr>
              <a:spLocks/>
            </p:cNvSpPr>
            <p:nvPr/>
          </p:nvSpPr>
          <p:spPr bwMode="auto">
            <a:xfrm>
              <a:off x="32" y="1097"/>
              <a:ext cx="53" cy="97"/>
            </a:xfrm>
            <a:custGeom>
              <a:avLst/>
              <a:gdLst>
                <a:gd name="T0" fmla="*/ 0 w 53"/>
                <a:gd name="T1" fmla="*/ 0 h 97"/>
                <a:gd name="T2" fmla="*/ 8 w 53"/>
                <a:gd name="T3" fmla="*/ 1 h 97"/>
                <a:gd name="T4" fmla="*/ 17 w 53"/>
                <a:gd name="T5" fmla="*/ 4 h 97"/>
                <a:gd name="T6" fmla="*/ 26 w 53"/>
                <a:gd name="T7" fmla="*/ 8 h 97"/>
                <a:gd name="T8" fmla="*/ 34 w 53"/>
                <a:gd name="T9" fmla="*/ 14 h 97"/>
                <a:gd name="T10" fmla="*/ 41 w 53"/>
                <a:gd name="T11" fmla="*/ 21 h 97"/>
                <a:gd name="T12" fmla="*/ 47 w 53"/>
                <a:gd name="T13" fmla="*/ 28 h 97"/>
                <a:gd name="T14" fmla="*/ 51 w 53"/>
                <a:gd name="T15" fmla="*/ 37 h 97"/>
                <a:gd name="T16" fmla="*/ 53 w 53"/>
                <a:gd name="T17" fmla="*/ 44 h 97"/>
                <a:gd name="T18" fmla="*/ 53 w 53"/>
                <a:gd name="T19" fmla="*/ 53 h 97"/>
                <a:gd name="T20" fmla="*/ 51 w 53"/>
                <a:gd name="T21" fmla="*/ 61 h 97"/>
                <a:gd name="T22" fmla="*/ 50 w 53"/>
                <a:gd name="T23" fmla="*/ 71 h 97"/>
                <a:gd name="T24" fmla="*/ 46 w 53"/>
                <a:gd name="T25" fmla="*/ 80 h 97"/>
                <a:gd name="T26" fmla="*/ 40 w 53"/>
                <a:gd name="T27" fmla="*/ 89 h 97"/>
                <a:gd name="T28" fmla="*/ 30 w 53"/>
                <a:gd name="T29" fmla="*/ 94 h 97"/>
                <a:gd name="T30" fmla="*/ 18 w 53"/>
                <a:gd name="T31" fmla="*/ 97 h 97"/>
                <a:gd name="T32" fmla="*/ 3 w 53"/>
                <a:gd name="T33" fmla="*/ 96 h 97"/>
                <a:gd name="T34" fmla="*/ 0 w 53"/>
                <a:gd name="T35"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97">
                  <a:moveTo>
                    <a:pt x="0" y="0"/>
                  </a:moveTo>
                  <a:lnTo>
                    <a:pt x="8" y="1"/>
                  </a:lnTo>
                  <a:lnTo>
                    <a:pt x="17" y="4"/>
                  </a:lnTo>
                  <a:lnTo>
                    <a:pt x="26" y="8"/>
                  </a:lnTo>
                  <a:lnTo>
                    <a:pt x="34" y="14"/>
                  </a:lnTo>
                  <a:lnTo>
                    <a:pt x="41" y="21"/>
                  </a:lnTo>
                  <a:lnTo>
                    <a:pt x="47" y="28"/>
                  </a:lnTo>
                  <a:lnTo>
                    <a:pt x="51" y="37"/>
                  </a:lnTo>
                  <a:lnTo>
                    <a:pt x="53" y="44"/>
                  </a:lnTo>
                  <a:lnTo>
                    <a:pt x="53" y="53"/>
                  </a:lnTo>
                  <a:lnTo>
                    <a:pt x="51" y="61"/>
                  </a:lnTo>
                  <a:lnTo>
                    <a:pt x="50" y="71"/>
                  </a:lnTo>
                  <a:lnTo>
                    <a:pt x="46" y="80"/>
                  </a:lnTo>
                  <a:lnTo>
                    <a:pt x="40" y="89"/>
                  </a:lnTo>
                  <a:lnTo>
                    <a:pt x="30" y="94"/>
                  </a:lnTo>
                  <a:lnTo>
                    <a:pt x="18" y="97"/>
                  </a:lnTo>
                  <a:lnTo>
                    <a:pt x="3" y="96"/>
                  </a:lnTo>
                  <a:lnTo>
                    <a:pt x="0"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93908" name="Group 20"/>
            <p:cNvGrpSpPr>
              <a:grpSpLocks/>
            </p:cNvGrpSpPr>
            <p:nvPr/>
          </p:nvGrpSpPr>
          <p:grpSpPr bwMode="auto">
            <a:xfrm>
              <a:off x="111" y="102"/>
              <a:ext cx="1633" cy="2637"/>
              <a:chOff x="111" y="102"/>
              <a:chExt cx="1633" cy="2637"/>
            </a:xfrm>
          </p:grpSpPr>
          <p:sp>
            <p:nvSpPr>
              <p:cNvPr id="293909" name="Freeform 21"/>
              <p:cNvSpPr>
                <a:spLocks/>
              </p:cNvSpPr>
              <p:nvPr/>
            </p:nvSpPr>
            <p:spPr bwMode="auto">
              <a:xfrm>
                <a:off x="770" y="709"/>
                <a:ext cx="492" cy="429"/>
              </a:xfrm>
              <a:custGeom>
                <a:avLst/>
                <a:gdLst>
                  <a:gd name="T0" fmla="*/ 447 w 447"/>
                  <a:gd name="T1" fmla="*/ 399 h 399"/>
                  <a:gd name="T2" fmla="*/ 447 w 447"/>
                  <a:gd name="T3" fmla="*/ 0 h 399"/>
                  <a:gd name="T4" fmla="*/ 0 w 447"/>
                  <a:gd name="T5" fmla="*/ 93 h 399"/>
                  <a:gd name="T6" fmla="*/ 0 w 447"/>
                  <a:gd name="T7" fmla="*/ 399 h 399"/>
                  <a:gd name="T8" fmla="*/ 447 w 447"/>
                  <a:gd name="T9" fmla="*/ 399 h 399"/>
                </a:gdLst>
                <a:ahLst/>
                <a:cxnLst>
                  <a:cxn ang="0">
                    <a:pos x="T0" y="T1"/>
                  </a:cxn>
                  <a:cxn ang="0">
                    <a:pos x="T2" y="T3"/>
                  </a:cxn>
                  <a:cxn ang="0">
                    <a:pos x="T4" y="T5"/>
                  </a:cxn>
                  <a:cxn ang="0">
                    <a:pos x="T6" y="T7"/>
                  </a:cxn>
                  <a:cxn ang="0">
                    <a:pos x="T8" y="T9"/>
                  </a:cxn>
                </a:cxnLst>
                <a:rect l="0" t="0" r="r" b="b"/>
                <a:pathLst>
                  <a:path w="447" h="399">
                    <a:moveTo>
                      <a:pt x="447" y="399"/>
                    </a:moveTo>
                    <a:lnTo>
                      <a:pt x="447" y="0"/>
                    </a:lnTo>
                    <a:lnTo>
                      <a:pt x="0" y="93"/>
                    </a:lnTo>
                    <a:lnTo>
                      <a:pt x="0" y="399"/>
                    </a:lnTo>
                    <a:lnTo>
                      <a:pt x="447" y="3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910" name="Freeform 22"/>
              <p:cNvSpPr>
                <a:spLocks/>
              </p:cNvSpPr>
              <p:nvPr/>
            </p:nvSpPr>
            <p:spPr bwMode="auto">
              <a:xfrm>
                <a:off x="823" y="847"/>
                <a:ext cx="328" cy="477"/>
              </a:xfrm>
              <a:custGeom>
                <a:avLst/>
                <a:gdLst>
                  <a:gd name="T0" fmla="*/ 328 w 328"/>
                  <a:gd name="T1" fmla="*/ 0 h 477"/>
                  <a:gd name="T2" fmla="*/ 0 w 328"/>
                  <a:gd name="T3" fmla="*/ 1 h 477"/>
                  <a:gd name="T4" fmla="*/ 1 w 328"/>
                  <a:gd name="T5" fmla="*/ 467 h 477"/>
                  <a:gd name="T6" fmla="*/ 118 w 328"/>
                  <a:gd name="T7" fmla="*/ 477 h 477"/>
                  <a:gd name="T8" fmla="*/ 327 w 328"/>
                  <a:gd name="T9" fmla="*/ 465 h 477"/>
                  <a:gd name="T10" fmla="*/ 328 w 328"/>
                  <a:gd name="T11" fmla="*/ 0 h 477"/>
                </a:gdLst>
                <a:ahLst/>
                <a:cxnLst>
                  <a:cxn ang="0">
                    <a:pos x="T0" y="T1"/>
                  </a:cxn>
                  <a:cxn ang="0">
                    <a:pos x="T2" y="T3"/>
                  </a:cxn>
                  <a:cxn ang="0">
                    <a:pos x="T4" y="T5"/>
                  </a:cxn>
                  <a:cxn ang="0">
                    <a:pos x="T6" y="T7"/>
                  </a:cxn>
                  <a:cxn ang="0">
                    <a:pos x="T8" y="T9"/>
                  </a:cxn>
                  <a:cxn ang="0">
                    <a:pos x="T10" y="T11"/>
                  </a:cxn>
                </a:cxnLst>
                <a:rect l="0" t="0" r="r" b="b"/>
                <a:pathLst>
                  <a:path w="328" h="477">
                    <a:moveTo>
                      <a:pt x="328" y="0"/>
                    </a:moveTo>
                    <a:lnTo>
                      <a:pt x="0" y="1"/>
                    </a:lnTo>
                    <a:lnTo>
                      <a:pt x="1" y="467"/>
                    </a:lnTo>
                    <a:lnTo>
                      <a:pt x="118" y="477"/>
                    </a:lnTo>
                    <a:lnTo>
                      <a:pt x="327" y="465"/>
                    </a:lnTo>
                    <a:lnTo>
                      <a:pt x="328" y="0"/>
                    </a:lnTo>
                    <a:close/>
                  </a:path>
                </a:pathLst>
              </a:custGeom>
              <a:solidFill>
                <a:srgbClr val="E9D9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911" name="Freeform 23"/>
              <p:cNvSpPr>
                <a:spLocks/>
              </p:cNvSpPr>
              <p:nvPr/>
            </p:nvSpPr>
            <p:spPr bwMode="auto">
              <a:xfrm>
                <a:off x="780" y="131"/>
                <a:ext cx="30" cy="18"/>
              </a:xfrm>
              <a:custGeom>
                <a:avLst/>
                <a:gdLst>
                  <a:gd name="T0" fmla="*/ 0 w 30"/>
                  <a:gd name="T1" fmla="*/ 0 h 18"/>
                  <a:gd name="T2" fmla="*/ 7 w 30"/>
                  <a:gd name="T3" fmla="*/ 3 h 18"/>
                  <a:gd name="T4" fmla="*/ 16 w 30"/>
                  <a:gd name="T5" fmla="*/ 6 h 18"/>
                  <a:gd name="T6" fmla="*/ 23 w 30"/>
                  <a:gd name="T7" fmla="*/ 7 h 18"/>
                  <a:gd name="T8" fmla="*/ 30 w 30"/>
                  <a:gd name="T9" fmla="*/ 10 h 18"/>
                  <a:gd name="T10" fmla="*/ 23 w 30"/>
                  <a:gd name="T11" fmla="*/ 11 h 18"/>
                  <a:gd name="T12" fmla="*/ 16 w 30"/>
                  <a:gd name="T13" fmla="*/ 14 h 18"/>
                  <a:gd name="T14" fmla="*/ 8 w 30"/>
                  <a:gd name="T15" fmla="*/ 16 h 18"/>
                  <a:gd name="T16" fmla="*/ 1 w 30"/>
                  <a:gd name="T17" fmla="*/ 18 h 18"/>
                  <a:gd name="T18" fmla="*/ 1 w 30"/>
                  <a:gd name="T19" fmla="*/ 16 h 18"/>
                  <a:gd name="T20" fmla="*/ 1 w 30"/>
                  <a:gd name="T21" fmla="*/ 14 h 18"/>
                  <a:gd name="T22" fmla="*/ 1 w 30"/>
                  <a:gd name="T23" fmla="*/ 11 h 18"/>
                  <a:gd name="T24" fmla="*/ 1 w 30"/>
                  <a:gd name="T25" fmla="*/ 10 h 18"/>
                  <a:gd name="T26" fmla="*/ 1 w 30"/>
                  <a:gd name="T27" fmla="*/ 7 h 18"/>
                  <a:gd name="T28" fmla="*/ 1 w 30"/>
                  <a:gd name="T29" fmla="*/ 4 h 18"/>
                  <a:gd name="T30" fmla="*/ 1 w 30"/>
                  <a:gd name="T31" fmla="*/ 3 h 18"/>
                  <a:gd name="T32" fmla="*/ 0 w 30"/>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18">
                    <a:moveTo>
                      <a:pt x="0" y="0"/>
                    </a:moveTo>
                    <a:lnTo>
                      <a:pt x="7" y="3"/>
                    </a:lnTo>
                    <a:lnTo>
                      <a:pt x="16" y="6"/>
                    </a:lnTo>
                    <a:lnTo>
                      <a:pt x="23" y="7"/>
                    </a:lnTo>
                    <a:lnTo>
                      <a:pt x="30" y="10"/>
                    </a:lnTo>
                    <a:lnTo>
                      <a:pt x="23" y="11"/>
                    </a:lnTo>
                    <a:lnTo>
                      <a:pt x="16" y="14"/>
                    </a:lnTo>
                    <a:lnTo>
                      <a:pt x="8" y="16"/>
                    </a:lnTo>
                    <a:lnTo>
                      <a:pt x="1" y="18"/>
                    </a:lnTo>
                    <a:lnTo>
                      <a:pt x="1" y="16"/>
                    </a:lnTo>
                    <a:lnTo>
                      <a:pt x="1" y="14"/>
                    </a:lnTo>
                    <a:lnTo>
                      <a:pt x="1" y="11"/>
                    </a:lnTo>
                    <a:lnTo>
                      <a:pt x="1" y="10"/>
                    </a:lnTo>
                    <a:lnTo>
                      <a:pt x="1" y="7"/>
                    </a:lnTo>
                    <a:lnTo>
                      <a:pt x="1" y="4"/>
                    </a:lnTo>
                    <a:lnTo>
                      <a:pt x="1"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912" name="Freeform 24"/>
              <p:cNvSpPr>
                <a:spLocks/>
              </p:cNvSpPr>
              <p:nvPr/>
            </p:nvSpPr>
            <p:spPr bwMode="auto">
              <a:xfrm>
                <a:off x="551" y="212"/>
                <a:ext cx="799" cy="681"/>
              </a:xfrm>
              <a:custGeom>
                <a:avLst/>
                <a:gdLst>
                  <a:gd name="T0" fmla="*/ 717 w 799"/>
                  <a:gd name="T1" fmla="*/ 259 h 681"/>
                  <a:gd name="T2" fmla="*/ 704 w 799"/>
                  <a:gd name="T3" fmla="*/ 261 h 681"/>
                  <a:gd name="T4" fmla="*/ 691 w 799"/>
                  <a:gd name="T5" fmla="*/ 267 h 681"/>
                  <a:gd name="T6" fmla="*/ 681 w 799"/>
                  <a:gd name="T7" fmla="*/ 276 h 681"/>
                  <a:gd name="T8" fmla="*/ 668 w 799"/>
                  <a:gd name="T9" fmla="*/ 251 h 681"/>
                  <a:gd name="T10" fmla="*/ 648 w 799"/>
                  <a:gd name="T11" fmla="*/ 195 h 681"/>
                  <a:gd name="T12" fmla="*/ 617 w 799"/>
                  <a:gd name="T13" fmla="*/ 145 h 681"/>
                  <a:gd name="T14" fmla="*/ 580 w 799"/>
                  <a:gd name="T15" fmla="*/ 101 h 681"/>
                  <a:gd name="T16" fmla="*/ 535 w 799"/>
                  <a:gd name="T17" fmla="*/ 62 h 681"/>
                  <a:gd name="T18" fmla="*/ 485 w 799"/>
                  <a:gd name="T19" fmla="*/ 33 h 681"/>
                  <a:gd name="T20" fmla="*/ 430 w 799"/>
                  <a:gd name="T21" fmla="*/ 11 h 681"/>
                  <a:gd name="T22" fmla="*/ 371 w 799"/>
                  <a:gd name="T23" fmla="*/ 1 h 681"/>
                  <a:gd name="T24" fmla="*/ 305 w 799"/>
                  <a:gd name="T25" fmla="*/ 1 h 681"/>
                  <a:gd name="T26" fmla="*/ 239 w 799"/>
                  <a:gd name="T27" fmla="*/ 16 h 681"/>
                  <a:gd name="T28" fmla="*/ 178 w 799"/>
                  <a:gd name="T29" fmla="*/ 42 h 681"/>
                  <a:gd name="T30" fmla="*/ 124 w 799"/>
                  <a:gd name="T31" fmla="*/ 78 h 681"/>
                  <a:gd name="T32" fmla="*/ 78 w 799"/>
                  <a:gd name="T33" fmla="*/ 123 h 681"/>
                  <a:gd name="T34" fmla="*/ 42 w 799"/>
                  <a:gd name="T35" fmla="*/ 178 h 681"/>
                  <a:gd name="T36" fmla="*/ 16 w 799"/>
                  <a:gd name="T37" fmla="*/ 238 h 681"/>
                  <a:gd name="T38" fmla="*/ 2 w 799"/>
                  <a:gd name="T39" fmla="*/ 306 h 681"/>
                  <a:gd name="T40" fmla="*/ 2 w 799"/>
                  <a:gd name="T41" fmla="*/ 375 h 681"/>
                  <a:gd name="T42" fmla="*/ 16 w 799"/>
                  <a:gd name="T43" fmla="*/ 443 h 681"/>
                  <a:gd name="T44" fmla="*/ 42 w 799"/>
                  <a:gd name="T45" fmla="*/ 503 h 681"/>
                  <a:gd name="T46" fmla="*/ 78 w 799"/>
                  <a:gd name="T47" fmla="*/ 558 h 681"/>
                  <a:gd name="T48" fmla="*/ 124 w 799"/>
                  <a:gd name="T49" fmla="*/ 604 h 681"/>
                  <a:gd name="T50" fmla="*/ 178 w 799"/>
                  <a:gd name="T51" fmla="*/ 639 h 681"/>
                  <a:gd name="T52" fmla="*/ 239 w 799"/>
                  <a:gd name="T53" fmla="*/ 665 h 681"/>
                  <a:gd name="T54" fmla="*/ 305 w 799"/>
                  <a:gd name="T55" fmla="*/ 680 h 681"/>
                  <a:gd name="T56" fmla="*/ 368 w 799"/>
                  <a:gd name="T57" fmla="*/ 680 h 681"/>
                  <a:gd name="T58" fmla="*/ 425 w 799"/>
                  <a:gd name="T59" fmla="*/ 671 h 681"/>
                  <a:gd name="T60" fmla="*/ 478 w 799"/>
                  <a:gd name="T61" fmla="*/ 652 h 681"/>
                  <a:gd name="T62" fmla="*/ 527 w 799"/>
                  <a:gd name="T63" fmla="*/ 625 h 681"/>
                  <a:gd name="T64" fmla="*/ 570 w 799"/>
                  <a:gd name="T65" fmla="*/ 592 h 681"/>
                  <a:gd name="T66" fmla="*/ 607 w 799"/>
                  <a:gd name="T67" fmla="*/ 552 h 681"/>
                  <a:gd name="T68" fmla="*/ 637 w 799"/>
                  <a:gd name="T69" fmla="*/ 507 h 681"/>
                  <a:gd name="T70" fmla="*/ 661 w 799"/>
                  <a:gd name="T71" fmla="*/ 457 h 681"/>
                  <a:gd name="T72" fmla="*/ 675 w 799"/>
                  <a:gd name="T73" fmla="*/ 435 h 681"/>
                  <a:gd name="T74" fmla="*/ 686 w 799"/>
                  <a:gd name="T75" fmla="*/ 445 h 681"/>
                  <a:gd name="T76" fmla="*/ 699 w 799"/>
                  <a:gd name="T77" fmla="*/ 453 h 681"/>
                  <a:gd name="T78" fmla="*/ 714 w 799"/>
                  <a:gd name="T79" fmla="*/ 457 h 681"/>
                  <a:gd name="T80" fmla="*/ 738 w 799"/>
                  <a:gd name="T81" fmla="*/ 455 h 681"/>
                  <a:gd name="T82" fmla="*/ 766 w 799"/>
                  <a:gd name="T83" fmla="*/ 440 h 681"/>
                  <a:gd name="T84" fmla="*/ 786 w 799"/>
                  <a:gd name="T85" fmla="*/ 414 h 681"/>
                  <a:gd name="T86" fmla="*/ 797 w 799"/>
                  <a:gd name="T87" fmla="*/ 378 h 681"/>
                  <a:gd name="T88" fmla="*/ 797 w 799"/>
                  <a:gd name="T89" fmla="*/ 338 h 681"/>
                  <a:gd name="T90" fmla="*/ 786 w 799"/>
                  <a:gd name="T91" fmla="*/ 302 h 681"/>
                  <a:gd name="T92" fmla="*/ 766 w 799"/>
                  <a:gd name="T93" fmla="*/ 276 h 681"/>
                  <a:gd name="T94" fmla="*/ 738 w 799"/>
                  <a:gd name="T95" fmla="*/ 26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9" h="681">
                    <a:moveTo>
                      <a:pt x="722" y="259"/>
                    </a:moveTo>
                    <a:lnTo>
                      <a:pt x="717" y="259"/>
                    </a:lnTo>
                    <a:lnTo>
                      <a:pt x="709" y="260"/>
                    </a:lnTo>
                    <a:lnTo>
                      <a:pt x="704" y="261"/>
                    </a:lnTo>
                    <a:lnTo>
                      <a:pt x="696" y="264"/>
                    </a:lnTo>
                    <a:lnTo>
                      <a:pt x="691" y="267"/>
                    </a:lnTo>
                    <a:lnTo>
                      <a:pt x="685" y="272"/>
                    </a:lnTo>
                    <a:lnTo>
                      <a:pt x="681" y="276"/>
                    </a:lnTo>
                    <a:lnTo>
                      <a:pt x="675" y="280"/>
                    </a:lnTo>
                    <a:lnTo>
                      <a:pt x="668" y="251"/>
                    </a:lnTo>
                    <a:lnTo>
                      <a:pt x="659" y="223"/>
                    </a:lnTo>
                    <a:lnTo>
                      <a:pt x="648" y="195"/>
                    </a:lnTo>
                    <a:lnTo>
                      <a:pt x="633" y="169"/>
                    </a:lnTo>
                    <a:lnTo>
                      <a:pt x="617" y="145"/>
                    </a:lnTo>
                    <a:lnTo>
                      <a:pt x="600" y="122"/>
                    </a:lnTo>
                    <a:lnTo>
                      <a:pt x="580" y="101"/>
                    </a:lnTo>
                    <a:lnTo>
                      <a:pt x="560" y="80"/>
                    </a:lnTo>
                    <a:lnTo>
                      <a:pt x="535" y="62"/>
                    </a:lnTo>
                    <a:lnTo>
                      <a:pt x="511" y="46"/>
                    </a:lnTo>
                    <a:lnTo>
                      <a:pt x="485" y="33"/>
                    </a:lnTo>
                    <a:lnTo>
                      <a:pt x="459" y="21"/>
                    </a:lnTo>
                    <a:lnTo>
                      <a:pt x="430" y="11"/>
                    </a:lnTo>
                    <a:lnTo>
                      <a:pt x="400" y="6"/>
                    </a:lnTo>
                    <a:lnTo>
                      <a:pt x="371" y="1"/>
                    </a:lnTo>
                    <a:lnTo>
                      <a:pt x="340" y="0"/>
                    </a:lnTo>
                    <a:lnTo>
                      <a:pt x="305" y="1"/>
                    </a:lnTo>
                    <a:lnTo>
                      <a:pt x="272" y="7"/>
                    </a:lnTo>
                    <a:lnTo>
                      <a:pt x="239" y="16"/>
                    </a:lnTo>
                    <a:lnTo>
                      <a:pt x="207" y="27"/>
                    </a:lnTo>
                    <a:lnTo>
                      <a:pt x="178" y="42"/>
                    </a:lnTo>
                    <a:lnTo>
                      <a:pt x="150" y="57"/>
                    </a:lnTo>
                    <a:lnTo>
                      <a:pt x="124" y="78"/>
                    </a:lnTo>
                    <a:lnTo>
                      <a:pt x="99" y="99"/>
                    </a:lnTo>
                    <a:lnTo>
                      <a:pt x="78" y="123"/>
                    </a:lnTo>
                    <a:lnTo>
                      <a:pt x="58" y="149"/>
                    </a:lnTo>
                    <a:lnTo>
                      <a:pt x="42" y="178"/>
                    </a:lnTo>
                    <a:lnTo>
                      <a:pt x="27" y="208"/>
                    </a:lnTo>
                    <a:lnTo>
                      <a:pt x="16" y="238"/>
                    </a:lnTo>
                    <a:lnTo>
                      <a:pt x="7" y="272"/>
                    </a:lnTo>
                    <a:lnTo>
                      <a:pt x="2" y="306"/>
                    </a:lnTo>
                    <a:lnTo>
                      <a:pt x="0" y="341"/>
                    </a:lnTo>
                    <a:lnTo>
                      <a:pt x="2" y="375"/>
                    </a:lnTo>
                    <a:lnTo>
                      <a:pt x="7" y="410"/>
                    </a:lnTo>
                    <a:lnTo>
                      <a:pt x="16" y="443"/>
                    </a:lnTo>
                    <a:lnTo>
                      <a:pt x="27" y="473"/>
                    </a:lnTo>
                    <a:lnTo>
                      <a:pt x="42" y="503"/>
                    </a:lnTo>
                    <a:lnTo>
                      <a:pt x="58" y="532"/>
                    </a:lnTo>
                    <a:lnTo>
                      <a:pt x="78" y="558"/>
                    </a:lnTo>
                    <a:lnTo>
                      <a:pt x="99" y="582"/>
                    </a:lnTo>
                    <a:lnTo>
                      <a:pt x="124" y="604"/>
                    </a:lnTo>
                    <a:lnTo>
                      <a:pt x="150" y="624"/>
                    </a:lnTo>
                    <a:lnTo>
                      <a:pt x="178" y="639"/>
                    </a:lnTo>
                    <a:lnTo>
                      <a:pt x="207" y="654"/>
                    </a:lnTo>
                    <a:lnTo>
                      <a:pt x="239" y="665"/>
                    </a:lnTo>
                    <a:lnTo>
                      <a:pt x="272" y="674"/>
                    </a:lnTo>
                    <a:lnTo>
                      <a:pt x="305" y="680"/>
                    </a:lnTo>
                    <a:lnTo>
                      <a:pt x="340" y="681"/>
                    </a:lnTo>
                    <a:lnTo>
                      <a:pt x="368" y="680"/>
                    </a:lnTo>
                    <a:lnTo>
                      <a:pt x="397" y="677"/>
                    </a:lnTo>
                    <a:lnTo>
                      <a:pt x="425" y="671"/>
                    </a:lnTo>
                    <a:lnTo>
                      <a:pt x="452" y="662"/>
                    </a:lnTo>
                    <a:lnTo>
                      <a:pt x="478" y="652"/>
                    </a:lnTo>
                    <a:lnTo>
                      <a:pt x="502" y="639"/>
                    </a:lnTo>
                    <a:lnTo>
                      <a:pt x="527" y="625"/>
                    </a:lnTo>
                    <a:lnTo>
                      <a:pt x="548" y="609"/>
                    </a:lnTo>
                    <a:lnTo>
                      <a:pt x="570" y="592"/>
                    </a:lnTo>
                    <a:lnTo>
                      <a:pt x="589" y="573"/>
                    </a:lnTo>
                    <a:lnTo>
                      <a:pt x="607" y="552"/>
                    </a:lnTo>
                    <a:lnTo>
                      <a:pt x="623" y="530"/>
                    </a:lnTo>
                    <a:lnTo>
                      <a:pt x="637" y="507"/>
                    </a:lnTo>
                    <a:lnTo>
                      <a:pt x="650" y="483"/>
                    </a:lnTo>
                    <a:lnTo>
                      <a:pt x="661" y="457"/>
                    </a:lnTo>
                    <a:lnTo>
                      <a:pt x="669" y="430"/>
                    </a:lnTo>
                    <a:lnTo>
                      <a:pt x="675" y="435"/>
                    </a:lnTo>
                    <a:lnTo>
                      <a:pt x="679" y="441"/>
                    </a:lnTo>
                    <a:lnTo>
                      <a:pt x="686" y="445"/>
                    </a:lnTo>
                    <a:lnTo>
                      <a:pt x="692" y="450"/>
                    </a:lnTo>
                    <a:lnTo>
                      <a:pt x="699" y="453"/>
                    </a:lnTo>
                    <a:lnTo>
                      <a:pt x="707" y="455"/>
                    </a:lnTo>
                    <a:lnTo>
                      <a:pt x="714" y="457"/>
                    </a:lnTo>
                    <a:lnTo>
                      <a:pt x="722" y="457"/>
                    </a:lnTo>
                    <a:lnTo>
                      <a:pt x="738" y="455"/>
                    </a:lnTo>
                    <a:lnTo>
                      <a:pt x="753" y="450"/>
                    </a:lnTo>
                    <a:lnTo>
                      <a:pt x="766" y="440"/>
                    </a:lnTo>
                    <a:lnTo>
                      <a:pt x="776" y="428"/>
                    </a:lnTo>
                    <a:lnTo>
                      <a:pt x="786" y="414"/>
                    </a:lnTo>
                    <a:lnTo>
                      <a:pt x="793" y="397"/>
                    </a:lnTo>
                    <a:lnTo>
                      <a:pt x="797" y="378"/>
                    </a:lnTo>
                    <a:lnTo>
                      <a:pt x="799" y="358"/>
                    </a:lnTo>
                    <a:lnTo>
                      <a:pt x="797" y="338"/>
                    </a:lnTo>
                    <a:lnTo>
                      <a:pt x="793" y="319"/>
                    </a:lnTo>
                    <a:lnTo>
                      <a:pt x="786" y="302"/>
                    </a:lnTo>
                    <a:lnTo>
                      <a:pt x="776" y="287"/>
                    </a:lnTo>
                    <a:lnTo>
                      <a:pt x="766" y="276"/>
                    </a:lnTo>
                    <a:lnTo>
                      <a:pt x="753" y="266"/>
                    </a:lnTo>
                    <a:lnTo>
                      <a:pt x="738" y="260"/>
                    </a:lnTo>
                    <a:lnTo>
                      <a:pt x="722" y="259"/>
                    </a:lnTo>
                    <a:close/>
                  </a:path>
                </a:pathLst>
              </a:custGeom>
              <a:solidFill>
                <a:srgbClr val="E9D9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913" name="Freeform 25"/>
              <p:cNvSpPr>
                <a:spLocks/>
              </p:cNvSpPr>
              <p:nvPr/>
            </p:nvSpPr>
            <p:spPr bwMode="auto">
              <a:xfrm>
                <a:off x="722" y="670"/>
                <a:ext cx="324" cy="113"/>
              </a:xfrm>
              <a:custGeom>
                <a:avLst/>
                <a:gdLst>
                  <a:gd name="T0" fmla="*/ 0 w 324"/>
                  <a:gd name="T1" fmla="*/ 0 h 113"/>
                  <a:gd name="T2" fmla="*/ 3 w 324"/>
                  <a:gd name="T3" fmla="*/ 11 h 113"/>
                  <a:gd name="T4" fmla="*/ 6 w 324"/>
                  <a:gd name="T5" fmla="*/ 21 h 113"/>
                  <a:gd name="T6" fmla="*/ 10 w 324"/>
                  <a:gd name="T7" fmla="*/ 33 h 113"/>
                  <a:gd name="T8" fmla="*/ 16 w 324"/>
                  <a:gd name="T9" fmla="*/ 44 h 113"/>
                  <a:gd name="T10" fmla="*/ 23 w 324"/>
                  <a:gd name="T11" fmla="*/ 57 h 113"/>
                  <a:gd name="T12" fmla="*/ 32 w 324"/>
                  <a:gd name="T13" fmla="*/ 69 h 113"/>
                  <a:gd name="T14" fmla="*/ 43 w 324"/>
                  <a:gd name="T15" fmla="*/ 79 h 113"/>
                  <a:gd name="T16" fmla="*/ 59 w 324"/>
                  <a:gd name="T17" fmla="*/ 90 h 113"/>
                  <a:gd name="T18" fmla="*/ 78 w 324"/>
                  <a:gd name="T19" fmla="*/ 100 h 113"/>
                  <a:gd name="T20" fmla="*/ 100 w 324"/>
                  <a:gd name="T21" fmla="*/ 108 h 113"/>
                  <a:gd name="T22" fmla="*/ 120 w 324"/>
                  <a:gd name="T23" fmla="*/ 112 h 113"/>
                  <a:gd name="T24" fmla="*/ 140 w 324"/>
                  <a:gd name="T25" fmla="*/ 113 h 113"/>
                  <a:gd name="T26" fmla="*/ 157 w 324"/>
                  <a:gd name="T27" fmla="*/ 113 h 113"/>
                  <a:gd name="T28" fmla="*/ 170 w 324"/>
                  <a:gd name="T29" fmla="*/ 112 h 113"/>
                  <a:gd name="T30" fmla="*/ 180 w 324"/>
                  <a:gd name="T31" fmla="*/ 110 h 113"/>
                  <a:gd name="T32" fmla="*/ 183 w 324"/>
                  <a:gd name="T33" fmla="*/ 110 h 113"/>
                  <a:gd name="T34" fmla="*/ 324 w 324"/>
                  <a:gd name="T35" fmla="*/ 0 h 113"/>
                  <a:gd name="T36" fmla="*/ 0 w 324"/>
                  <a:gd name="T3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4" h="113">
                    <a:moveTo>
                      <a:pt x="0" y="0"/>
                    </a:moveTo>
                    <a:lnTo>
                      <a:pt x="3" y="11"/>
                    </a:lnTo>
                    <a:lnTo>
                      <a:pt x="6" y="21"/>
                    </a:lnTo>
                    <a:lnTo>
                      <a:pt x="10" y="33"/>
                    </a:lnTo>
                    <a:lnTo>
                      <a:pt x="16" y="44"/>
                    </a:lnTo>
                    <a:lnTo>
                      <a:pt x="23" y="57"/>
                    </a:lnTo>
                    <a:lnTo>
                      <a:pt x="32" y="69"/>
                    </a:lnTo>
                    <a:lnTo>
                      <a:pt x="43" y="79"/>
                    </a:lnTo>
                    <a:lnTo>
                      <a:pt x="59" y="90"/>
                    </a:lnTo>
                    <a:lnTo>
                      <a:pt x="78" y="100"/>
                    </a:lnTo>
                    <a:lnTo>
                      <a:pt x="100" y="108"/>
                    </a:lnTo>
                    <a:lnTo>
                      <a:pt x="120" y="112"/>
                    </a:lnTo>
                    <a:lnTo>
                      <a:pt x="140" y="113"/>
                    </a:lnTo>
                    <a:lnTo>
                      <a:pt x="157" y="113"/>
                    </a:lnTo>
                    <a:lnTo>
                      <a:pt x="170" y="112"/>
                    </a:lnTo>
                    <a:lnTo>
                      <a:pt x="180" y="110"/>
                    </a:lnTo>
                    <a:lnTo>
                      <a:pt x="183" y="110"/>
                    </a:lnTo>
                    <a:lnTo>
                      <a:pt x="32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914" name="Freeform 26"/>
              <p:cNvSpPr>
                <a:spLocks/>
              </p:cNvSpPr>
              <p:nvPr/>
            </p:nvSpPr>
            <p:spPr bwMode="auto">
              <a:xfrm>
                <a:off x="764" y="696"/>
                <a:ext cx="191" cy="33"/>
              </a:xfrm>
              <a:custGeom>
                <a:avLst/>
                <a:gdLst>
                  <a:gd name="T0" fmla="*/ 0 w 191"/>
                  <a:gd name="T1" fmla="*/ 0 h 33"/>
                  <a:gd name="T2" fmla="*/ 17 w 191"/>
                  <a:gd name="T3" fmla="*/ 33 h 33"/>
                  <a:gd name="T4" fmla="*/ 144 w 191"/>
                  <a:gd name="T5" fmla="*/ 33 h 33"/>
                  <a:gd name="T6" fmla="*/ 191 w 191"/>
                  <a:gd name="T7" fmla="*/ 0 h 33"/>
                  <a:gd name="T8" fmla="*/ 0 w 191"/>
                  <a:gd name="T9" fmla="*/ 0 h 33"/>
                </a:gdLst>
                <a:ahLst/>
                <a:cxnLst>
                  <a:cxn ang="0">
                    <a:pos x="T0" y="T1"/>
                  </a:cxn>
                  <a:cxn ang="0">
                    <a:pos x="T2" y="T3"/>
                  </a:cxn>
                  <a:cxn ang="0">
                    <a:pos x="T4" y="T5"/>
                  </a:cxn>
                  <a:cxn ang="0">
                    <a:pos x="T6" y="T7"/>
                  </a:cxn>
                  <a:cxn ang="0">
                    <a:pos x="T8" y="T9"/>
                  </a:cxn>
                </a:cxnLst>
                <a:rect l="0" t="0" r="r" b="b"/>
                <a:pathLst>
                  <a:path w="191" h="33">
                    <a:moveTo>
                      <a:pt x="0" y="0"/>
                    </a:moveTo>
                    <a:lnTo>
                      <a:pt x="17" y="33"/>
                    </a:lnTo>
                    <a:lnTo>
                      <a:pt x="144" y="33"/>
                    </a:lnTo>
                    <a:lnTo>
                      <a:pt x="19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915" name="Freeform 27"/>
              <p:cNvSpPr>
                <a:spLocks/>
              </p:cNvSpPr>
              <p:nvPr/>
            </p:nvSpPr>
            <p:spPr bwMode="auto">
              <a:xfrm>
                <a:off x="669" y="333"/>
                <a:ext cx="84" cy="84"/>
              </a:xfrm>
              <a:custGeom>
                <a:avLst/>
                <a:gdLst>
                  <a:gd name="T0" fmla="*/ 42 w 84"/>
                  <a:gd name="T1" fmla="*/ 84 h 84"/>
                  <a:gd name="T2" fmla="*/ 58 w 84"/>
                  <a:gd name="T3" fmla="*/ 81 h 84"/>
                  <a:gd name="T4" fmla="*/ 72 w 84"/>
                  <a:gd name="T5" fmla="*/ 71 h 84"/>
                  <a:gd name="T6" fmla="*/ 81 w 84"/>
                  <a:gd name="T7" fmla="*/ 58 h 84"/>
                  <a:gd name="T8" fmla="*/ 84 w 84"/>
                  <a:gd name="T9" fmla="*/ 42 h 84"/>
                  <a:gd name="T10" fmla="*/ 81 w 84"/>
                  <a:gd name="T11" fmla="*/ 26 h 84"/>
                  <a:gd name="T12" fmla="*/ 72 w 84"/>
                  <a:gd name="T13" fmla="*/ 12 h 84"/>
                  <a:gd name="T14" fmla="*/ 58 w 84"/>
                  <a:gd name="T15" fmla="*/ 3 h 84"/>
                  <a:gd name="T16" fmla="*/ 42 w 84"/>
                  <a:gd name="T17" fmla="*/ 0 h 84"/>
                  <a:gd name="T18" fmla="*/ 26 w 84"/>
                  <a:gd name="T19" fmla="*/ 3 h 84"/>
                  <a:gd name="T20" fmla="*/ 13 w 84"/>
                  <a:gd name="T21" fmla="*/ 12 h 84"/>
                  <a:gd name="T22" fmla="*/ 3 w 84"/>
                  <a:gd name="T23" fmla="*/ 26 h 84"/>
                  <a:gd name="T24" fmla="*/ 0 w 84"/>
                  <a:gd name="T25" fmla="*/ 42 h 84"/>
                  <a:gd name="T26" fmla="*/ 3 w 84"/>
                  <a:gd name="T27" fmla="*/ 58 h 84"/>
                  <a:gd name="T28" fmla="*/ 13 w 84"/>
                  <a:gd name="T29" fmla="*/ 71 h 84"/>
                  <a:gd name="T30" fmla="*/ 26 w 84"/>
                  <a:gd name="T31" fmla="*/ 81 h 84"/>
                  <a:gd name="T32" fmla="*/ 42 w 84"/>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84">
                    <a:moveTo>
                      <a:pt x="42" y="84"/>
                    </a:moveTo>
                    <a:lnTo>
                      <a:pt x="58" y="81"/>
                    </a:lnTo>
                    <a:lnTo>
                      <a:pt x="72" y="71"/>
                    </a:lnTo>
                    <a:lnTo>
                      <a:pt x="81" y="58"/>
                    </a:lnTo>
                    <a:lnTo>
                      <a:pt x="84" y="42"/>
                    </a:lnTo>
                    <a:lnTo>
                      <a:pt x="81" y="26"/>
                    </a:lnTo>
                    <a:lnTo>
                      <a:pt x="72" y="12"/>
                    </a:lnTo>
                    <a:lnTo>
                      <a:pt x="58" y="3"/>
                    </a:lnTo>
                    <a:lnTo>
                      <a:pt x="42" y="0"/>
                    </a:lnTo>
                    <a:lnTo>
                      <a:pt x="26" y="3"/>
                    </a:lnTo>
                    <a:lnTo>
                      <a:pt x="13" y="12"/>
                    </a:lnTo>
                    <a:lnTo>
                      <a:pt x="3" y="26"/>
                    </a:lnTo>
                    <a:lnTo>
                      <a:pt x="0" y="42"/>
                    </a:lnTo>
                    <a:lnTo>
                      <a:pt x="3" y="58"/>
                    </a:lnTo>
                    <a:lnTo>
                      <a:pt x="13" y="71"/>
                    </a:lnTo>
                    <a:lnTo>
                      <a:pt x="26" y="81"/>
                    </a:lnTo>
                    <a:lnTo>
                      <a:pt x="42"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916" name="Freeform 28"/>
              <p:cNvSpPr>
                <a:spLocks/>
              </p:cNvSpPr>
              <p:nvPr/>
            </p:nvSpPr>
            <p:spPr bwMode="auto">
              <a:xfrm>
                <a:off x="934" y="335"/>
                <a:ext cx="98" cy="99"/>
              </a:xfrm>
              <a:custGeom>
                <a:avLst/>
                <a:gdLst>
                  <a:gd name="T0" fmla="*/ 49 w 98"/>
                  <a:gd name="T1" fmla="*/ 99 h 99"/>
                  <a:gd name="T2" fmla="*/ 59 w 98"/>
                  <a:gd name="T3" fmla="*/ 98 h 99"/>
                  <a:gd name="T4" fmla="*/ 67 w 98"/>
                  <a:gd name="T5" fmla="*/ 95 h 99"/>
                  <a:gd name="T6" fmla="*/ 76 w 98"/>
                  <a:gd name="T7" fmla="*/ 90 h 99"/>
                  <a:gd name="T8" fmla="*/ 83 w 98"/>
                  <a:gd name="T9" fmla="*/ 85 h 99"/>
                  <a:gd name="T10" fmla="*/ 89 w 98"/>
                  <a:gd name="T11" fmla="*/ 77 h 99"/>
                  <a:gd name="T12" fmla="*/ 93 w 98"/>
                  <a:gd name="T13" fmla="*/ 69 h 99"/>
                  <a:gd name="T14" fmla="*/ 96 w 98"/>
                  <a:gd name="T15" fmla="*/ 60 h 99"/>
                  <a:gd name="T16" fmla="*/ 98 w 98"/>
                  <a:gd name="T17" fmla="*/ 50 h 99"/>
                  <a:gd name="T18" fmla="*/ 96 w 98"/>
                  <a:gd name="T19" fmla="*/ 40 h 99"/>
                  <a:gd name="T20" fmla="*/ 93 w 98"/>
                  <a:gd name="T21" fmla="*/ 31 h 99"/>
                  <a:gd name="T22" fmla="*/ 89 w 98"/>
                  <a:gd name="T23" fmla="*/ 23 h 99"/>
                  <a:gd name="T24" fmla="*/ 83 w 98"/>
                  <a:gd name="T25" fmla="*/ 14 h 99"/>
                  <a:gd name="T26" fmla="*/ 76 w 98"/>
                  <a:gd name="T27" fmla="*/ 8 h 99"/>
                  <a:gd name="T28" fmla="*/ 67 w 98"/>
                  <a:gd name="T29" fmla="*/ 4 h 99"/>
                  <a:gd name="T30" fmla="*/ 59 w 98"/>
                  <a:gd name="T31" fmla="*/ 1 h 99"/>
                  <a:gd name="T32" fmla="*/ 49 w 98"/>
                  <a:gd name="T33" fmla="*/ 0 h 99"/>
                  <a:gd name="T34" fmla="*/ 39 w 98"/>
                  <a:gd name="T35" fmla="*/ 1 h 99"/>
                  <a:gd name="T36" fmla="*/ 30 w 98"/>
                  <a:gd name="T37" fmla="*/ 4 h 99"/>
                  <a:gd name="T38" fmla="*/ 21 w 98"/>
                  <a:gd name="T39" fmla="*/ 8 h 99"/>
                  <a:gd name="T40" fmla="*/ 14 w 98"/>
                  <a:gd name="T41" fmla="*/ 14 h 99"/>
                  <a:gd name="T42" fmla="*/ 8 w 98"/>
                  <a:gd name="T43" fmla="*/ 23 h 99"/>
                  <a:gd name="T44" fmla="*/ 4 w 98"/>
                  <a:gd name="T45" fmla="*/ 31 h 99"/>
                  <a:gd name="T46" fmla="*/ 1 w 98"/>
                  <a:gd name="T47" fmla="*/ 40 h 99"/>
                  <a:gd name="T48" fmla="*/ 0 w 98"/>
                  <a:gd name="T49" fmla="*/ 50 h 99"/>
                  <a:gd name="T50" fmla="*/ 1 w 98"/>
                  <a:gd name="T51" fmla="*/ 60 h 99"/>
                  <a:gd name="T52" fmla="*/ 4 w 98"/>
                  <a:gd name="T53" fmla="*/ 69 h 99"/>
                  <a:gd name="T54" fmla="*/ 8 w 98"/>
                  <a:gd name="T55" fmla="*/ 77 h 99"/>
                  <a:gd name="T56" fmla="*/ 14 w 98"/>
                  <a:gd name="T57" fmla="*/ 85 h 99"/>
                  <a:gd name="T58" fmla="*/ 21 w 98"/>
                  <a:gd name="T59" fmla="*/ 90 h 99"/>
                  <a:gd name="T60" fmla="*/ 30 w 98"/>
                  <a:gd name="T61" fmla="*/ 95 h 99"/>
                  <a:gd name="T62" fmla="*/ 39 w 98"/>
                  <a:gd name="T63" fmla="*/ 98 h 99"/>
                  <a:gd name="T64" fmla="*/ 49 w 98"/>
                  <a:gd name="T6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 h="99">
                    <a:moveTo>
                      <a:pt x="49" y="99"/>
                    </a:moveTo>
                    <a:lnTo>
                      <a:pt x="59" y="98"/>
                    </a:lnTo>
                    <a:lnTo>
                      <a:pt x="67" y="95"/>
                    </a:lnTo>
                    <a:lnTo>
                      <a:pt x="76" y="90"/>
                    </a:lnTo>
                    <a:lnTo>
                      <a:pt x="83" y="85"/>
                    </a:lnTo>
                    <a:lnTo>
                      <a:pt x="89" y="77"/>
                    </a:lnTo>
                    <a:lnTo>
                      <a:pt x="93" y="69"/>
                    </a:lnTo>
                    <a:lnTo>
                      <a:pt x="96" y="60"/>
                    </a:lnTo>
                    <a:lnTo>
                      <a:pt x="98" y="50"/>
                    </a:lnTo>
                    <a:lnTo>
                      <a:pt x="96" y="40"/>
                    </a:lnTo>
                    <a:lnTo>
                      <a:pt x="93" y="31"/>
                    </a:lnTo>
                    <a:lnTo>
                      <a:pt x="89" y="23"/>
                    </a:lnTo>
                    <a:lnTo>
                      <a:pt x="83" y="14"/>
                    </a:lnTo>
                    <a:lnTo>
                      <a:pt x="76" y="8"/>
                    </a:lnTo>
                    <a:lnTo>
                      <a:pt x="67" y="4"/>
                    </a:lnTo>
                    <a:lnTo>
                      <a:pt x="59" y="1"/>
                    </a:lnTo>
                    <a:lnTo>
                      <a:pt x="49" y="0"/>
                    </a:lnTo>
                    <a:lnTo>
                      <a:pt x="39" y="1"/>
                    </a:lnTo>
                    <a:lnTo>
                      <a:pt x="30" y="4"/>
                    </a:lnTo>
                    <a:lnTo>
                      <a:pt x="21" y="8"/>
                    </a:lnTo>
                    <a:lnTo>
                      <a:pt x="14" y="14"/>
                    </a:lnTo>
                    <a:lnTo>
                      <a:pt x="8" y="23"/>
                    </a:lnTo>
                    <a:lnTo>
                      <a:pt x="4" y="31"/>
                    </a:lnTo>
                    <a:lnTo>
                      <a:pt x="1" y="40"/>
                    </a:lnTo>
                    <a:lnTo>
                      <a:pt x="0" y="50"/>
                    </a:lnTo>
                    <a:lnTo>
                      <a:pt x="1" y="60"/>
                    </a:lnTo>
                    <a:lnTo>
                      <a:pt x="4" y="69"/>
                    </a:lnTo>
                    <a:lnTo>
                      <a:pt x="8" y="77"/>
                    </a:lnTo>
                    <a:lnTo>
                      <a:pt x="14" y="85"/>
                    </a:lnTo>
                    <a:lnTo>
                      <a:pt x="21" y="90"/>
                    </a:lnTo>
                    <a:lnTo>
                      <a:pt x="30" y="95"/>
                    </a:lnTo>
                    <a:lnTo>
                      <a:pt x="39" y="98"/>
                    </a:lnTo>
                    <a:lnTo>
                      <a:pt x="49"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917" name="Freeform 29"/>
              <p:cNvSpPr>
                <a:spLocks/>
              </p:cNvSpPr>
              <p:nvPr/>
            </p:nvSpPr>
            <p:spPr bwMode="auto">
              <a:xfrm>
                <a:off x="701" y="342"/>
                <a:ext cx="191" cy="240"/>
              </a:xfrm>
              <a:custGeom>
                <a:avLst/>
                <a:gdLst>
                  <a:gd name="T0" fmla="*/ 52 w 191"/>
                  <a:gd name="T1" fmla="*/ 208 h 240"/>
                  <a:gd name="T2" fmla="*/ 135 w 191"/>
                  <a:gd name="T3" fmla="*/ 58 h 240"/>
                  <a:gd name="T4" fmla="*/ 135 w 191"/>
                  <a:gd name="T5" fmla="*/ 0 h 240"/>
                  <a:gd name="T6" fmla="*/ 0 w 191"/>
                  <a:gd name="T7" fmla="*/ 240 h 240"/>
                  <a:gd name="T8" fmla="*/ 191 w 191"/>
                  <a:gd name="T9" fmla="*/ 240 h 240"/>
                  <a:gd name="T10" fmla="*/ 191 w 191"/>
                  <a:gd name="T11" fmla="*/ 210 h 240"/>
                  <a:gd name="T12" fmla="*/ 52 w 191"/>
                  <a:gd name="T13" fmla="*/ 208 h 240"/>
                </a:gdLst>
                <a:ahLst/>
                <a:cxnLst>
                  <a:cxn ang="0">
                    <a:pos x="T0" y="T1"/>
                  </a:cxn>
                  <a:cxn ang="0">
                    <a:pos x="T2" y="T3"/>
                  </a:cxn>
                  <a:cxn ang="0">
                    <a:pos x="T4" y="T5"/>
                  </a:cxn>
                  <a:cxn ang="0">
                    <a:pos x="T6" y="T7"/>
                  </a:cxn>
                  <a:cxn ang="0">
                    <a:pos x="T8" y="T9"/>
                  </a:cxn>
                  <a:cxn ang="0">
                    <a:pos x="T10" y="T11"/>
                  </a:cxn>
                  <a:cxn ang="0">
                    <a:pos x="T12" y="T13"/>
                  </a:cxn>
                </a:cxnLst>
                <a:rect l="0" t="0" r="r" b="b"/>
                <a:pathLst>
                  <a:path w="191" h="240">
                    <a:moveTo>
                      <a:pt x="52" y="208"/>
                    </a:moveTo>
                    <a:lnTo>
                      <a:pt x="135" y="58"/>
                    </a:lnTo>
                    <a:lnTo>
                      <a:pt x="135" y="0"/>
                    </a:lnTo>
                    <a:lnTo>
                      <a:pt x="0" y="240"/>
                    </a:lnTo>
                    <a:lnTo>
                      <a:pt x="191" y="240"/>
                    </a:lnTo>
                    <a:lnTo>
                      <a:pt x="191" y="210"/>
                    </a:lnTo>
                    <a:lnTo>
                      <a:pt x="52" y="2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918" name="Freeform 30"/>
              <p:cNvSpPr>
                <a:spLocks/>
              </p:cNvSpPr>
              <p:nvPr/>
            </p:nvSpPr>
            <p:spPr bwMode="auto">
              <a:xfrm>
                <a:off x="196" y="1002"/>
                <a:ext cx="1451" cy="1362"/>
              </a:xfrm>
              <a:custGeom>
                <a:avLst/>
                <a:gdLst>
                  <a:gd name="T0" fmla="*/ 1323 w 1451"/>
                  <a:gd name="T1" fmla="*/ 493 h 1362"/>
                  <a:gd name="T2" fmla="*/ 1346 w 1451"/>
                  <a:gd name="T3" fmla="*/ 609 h 1362"/>
                  <a:gd name="T4" fmla="*/ 1451 w 1451"/>
                  <a:gd name="T5" fmla="*/ 598 h 1362"/>
                  <a:gd name="T6" fmla="*/ 1443 w 1451"/>
                  <a:gd name="T7" fmla="*/ 560 h 1362"/>
                  <a:gd name="T8" fmla="*/ 1434 w 1451"/>
                  <a:gd name="T9" fmla="*/ 510 h 1362"/>
                  <a:gd name="T10" fmla="*/ 1420 w 1451"/>
                  <a:gd name="T11" fmla="*/ 451 h 1362"/>
                  <a:gd name="T12" fmla="*/ 1403 w 1451"/>
                  <a:gd name="T13" fmla="*/ 382 h 1362"/>
                  <a:gd name="T14" fmla="*/ 1390 w 1451"/>
                  <a:gd name="T15" fmla="*/ 342 h 1362"/>
                  <a:gd name="T16" fmla="*/ 1372 w 1451"/>
                  <a:gd name="T17" fmla="*/ 300 h 1362"/>
                  <a:gd name="T18" fmla="*/ 1351 w 1451"/>
                  <a:gd name="T19" fmla="*/ 258 h 1362"/>
                  <a:gd name="T20" fmla="*/ 1325 w 1451"/>
                  <a:gd name="T21" fmla="*/ 217 h 1362"/>
                  <a:gd name="T22" fmla="*/ 1292 w 1451"/>
                  <a:gd name="T23" fmla="*/ 175 h 1362"/>
                  <a:gd name="T24" fmla="*/ 1251 w 1451"/>
                  <a:gd name="T25" fmla="*/ 136 h 1362"/>
                  <a:gd name="T26" fmla="*/ 1205 w 1451"/>
                  <a:gd name="T27" fmla="*/ 99 h 1362"/>
                  <a:gd name="T28" fmla="*/ 1149 w 1451"/>
                  <a:gd name="T29" fmla="*/ 63 h 1362"/>
                  <a:gd name="T30" fmla="*/ 1103 w 1451"/>
                  <a:gd name="T31" fmla="*/ 39 h 1362"/>
                  <a:gd name="T32" fmla="*/ 1063 w 1451"/>
                  <a:gd name="T33" fmla="*/ 21 h 1362"/>
                  <a:gd name="T34" fmla="*/ 1021 w 1451"/>
                  <a:gd name="T35" fmla="*/ 13 h 1362"/>
                  <a:gd name="T36" fmla="*/ 969 w 1451"/>
                  <a:gd name="T37" fmla="*/ 10 h 1362"/>
                  <a:gd name="T38" fmla="*/ 600 w 1451"/>
                  <a:gd name="T39" fmla="*/ 0 h 1362"/>
                  <a:gd name="T40" fmla="*/ 535 w 1451"/>
                  <a:gd name="T41" fmla="*/ 8 h 1362"/>
                  <a:gd name="T42" fmla="*/ 483 w 1451"/>
                  <a:gd name="T43" fmla="*/ 23 h 1362"/>
                  <a:gd name="T44" fmla="*/ 439 w 1451"/>
                  <a:gd name="T45" fmla="*/ 50 h 1362"/>
                  <a:gd name="T46" fmla="*/ 390 w 1451"/>
                  <a:gd name="T47" fmla="*/ 92 h 1362"/>
                  <a:gd name="T48" fmla="*/ 348 w 1451"/>
                  <a:gd name="T49" fmla="*/ 138 h 1362"/>
                  <a:gd name="T50" fmla="*/ 305 w 1451"/>
                  <a:gd name="T51" fmla="*/ 188 h 1362"/>
                  <a:gd name="T52" fmla="*/ 263 w 1451"/>
                  <a:gd name="T53" fmla="*/ 233 h 1362"/>
                  <a:gd name="T54" fmla="*/ 227 w 1451"/>
                  <a:gd name="T55" fmla="*/ 256 h 1362"/>
                  <a:gd name="T56" fmla="*/ 187 w 1451"/>
                  <a:gd name="T57" fmla="*/ 253 h 1362"/>
                  <a:gd name="T58" fmla="*/ 139 w 1451"/>
                  <a:gd name="T59" fmla="*/ 234 h 1362"/>
                  <a:gd name="T60" fmla="*/ 87 w 1451"/>
                  <a:gd name="T61" fmla="*/ 205 h 1362"/>
                  <a:gd name="T62" fmla="*/ 34 w 1451"/>
                  <a:gd name="T63" fmla="*/ 175 h 1362"/>
                  <a:gd name="T64" fmla="*/ 4 w 1451"/>
                  <a:gd name="T65" fmla="*/ 286 h 1362"/>
                  <a:gd name="T66" fmla="*/ 23 w 1451"/>
                  <a:gd name="T67" fmla="*/ 302 h 1362"/>
                  <a:gd name="T68" fmla="*/ 54 w 1451"/>
                  <a:gd name="T69" fmla="*/ 322 h 1362"/>
                  <a:gd name="T70" fmla="*/ 93 w 1451"/>
                  <a:gd name="T71" fmla="*/ 343 h 1362"/>
                  <a:gd name="T72" fmla="*/ 138 w 1451"/>
                  <a:gd name="T73" fmla="*/ 365 h 1362"/>
                  <a:gd name="T74" fmla="*/ 184 w 1451"/>
                  <a:gd name="T75" fmla="*/ 383 h 1362"/>
                  <a:gd name="T76" fmla="*/ 228 w 1451"/>
                  <a:gd name="T77" fmla="*/ 398 h 1362"/>
                  <a:gd name="T78" fmla="*/ 269 w 1451"/>
                  <a:gd name="T79" fmla="*/ 404 h 1362"/>
                  <a:gd name="T80" fmla="*/ 310 w 1451"/>
                  <a:gd name="T81" fmla="*/ 396 h 1362"/>
                  <a:gd name="T82" fmla="*/ 378 w 1451"/>
                  <a:gd name="T83" fmla="*/ 366 h 1362"/>
                  <a:gd name="T84" fmla="*/ 447 w 1451"/>
                  <a:gd name="T85" fmla="*/ 327 h 1362"/>
                  <a:gd name="T86" fmla="*/ 493 w 1451"/>
                  <a:gd name="T87" fmla="*/ 299 h 1362"/>
                  <a:gd name="T88" fmla="*/ 325 w 1451"/>
                  <a:gd name="T89" fmla="*/ 1362 h 1362"/>
                  <a:gd name="T90" fmla="*/ 1282 w 1451"/>
                  <a:gd name="T91" fmla="*/ 1349 h 1362"/>
                  <a:gd name="T92" fmla="*/ 1262 w 1451"/>
                  <a:gd name="T93" fmla="*/ 1262 h 1362"/>
                  <a:gd name="T94" fmla="*/ 1226 w 1451"/>
                  <a:gd name="T95" fmla="*/ 1108 h 1362"/>
                  <a:gd name="T96" fmla="*/ 1181 w 1451"/>
                  <a:gd name="T97" fmla="*/ 917 h 1362"/>
                  <a:gd name="T98" fmla="*/ 1135 w 1451"/>
                  <a:gd name="T99" fmla="*/ 713 h 1362"/>
                  <a:gd name="T100" fmla="*/ 1092 w 1451"/>
                  <a:gd name="T101" fmla="*/ 519 h 1362"/>
                  <a:gd name="T102" fmla="*/ 1060 w 1451"/>
                  <a:gd name="T103" fmla="*/ 363 h 1362"/>
                  <a:gd name="T104" fmla="*/ 1044 w 1451"/>
                  <a:gd name="T105" fmla="*/ 271 h 1362"/>
                  <a:gd name="T106" fmla="*/ 1053 w 1451"/>
                  <a:gd name="T107" fmla="*/ 256 h 1362"/>
                  <a:gd name="T108" fmla="*/ 1090 w 1451"/>
                  <a:gd name="T109" fmla="*/ 266 h 1362"/>
                  <a:gd name="T110" fmla="*/ 1139 w 1451"/>
                  <a:gd name="T111" fmla="*/ 286 h 1362"/>
                  <a:gd name="T112" fmla="*/ 1187 w 1451"/>
                  <a:gd name="T113" fmla="*/ 310 h 1362"/>
                  <a:gd name="T114" fmla="*/ 1221 w 1451"/>
                  <a:gd name="T115" fmla="*/ 332 h 1362"/>
                  <a:gd name="T116" fmla="*/ 1253 w 1451"/>
                  <a:gd name="T117" fmla="*/ 358 h 1362"/>
                  <a:gd name="T118" fmla="*/ 1280 w 1451"/>
                  <a:gd name="T119" fmla="*/ 388 h 1362"/>
                  <a:gd name="T120" fmla="*/ 1302 w 1451"/>
                  <a:gd name="T121" fmla="*/ 42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51" h="1362">
                    <a:moveTo>
                      <a:pt x="1309" y="440"/>
                    </a:moveTo>
                    <a:lnTo>
                      <a:pt x="1323" y="493"/>
                    </a:lnTo>
                    <a:lnTo>
                      <a:pt x="1338" y="556"/>
                    </a:lnTo>
                    <a:lnTo>
                      <a:pt x="1346" y="609"/>
                    </a:lnTo>
                    <a:lnTo>
                      <a:pt x="1351" y="632"/>
                    </a:lnTo>
                    <a:lnTo>
                      <a:pt x="1451" y="598"/>
                    </a:lnTo>
                    <a:lnTo>
                      <a:pt x="1447" y="580"/>
                    </a:lnTo>
                    <a:lnTo>
                      <a:pt x="1443" y="560"/>
                    </a:lnTo>
                    <a:lnTo>
                      <a:pt x="1439" y="536"/>
                    </a:lnTo>
                    <a:lnTo>
                      <a:pt x="1434" y="510"/>
                    </a:lnTo>
                    <a:lnTo>
                      <a:pt x="1427" y="481"/>
                    </a:lnTo>
                    <a:lnTo>
                      <a:pt x="1420" y="451"/>
                    </a:lnTo>
                    <a:lnTo>
                      <a:pt x="1413" y="417"/>
                    </a:lnTo>
                    <a:lnTo>
                      <a:pt x="1403" y="382"/>
                    </a:lnTo>
                    <a:lnTo>
                      <a:pt x="1397" y="362"/>
                    </a:lnTo>
                    <a:lnTo>
                      <a:pt x="1390" y="342"/>
                    </a:lnTo>
                    <a:lnTo>
                      <a:pt x="1381" y="320"/>
                    </a:lnTo>
                    <a:lnTo>
                      <a:pt x="1372" y="300"/>
                    </a:lnTo>
                    <a:lnTo>
                      <a:pt x="1362" y="279"/>
                    </a:lnTo>
                    <a:lnTo>
                      <a:pt x="1351" y="258"/>
                    </a:lnTo>
                    <a:lnTo>
                      <a:pt x="1339" y="237"/>
                    </a:lnTo>
                    <a:lnTo>
                      <a:pt x="1325" y="217"/>
                    </a:lnTo>
                    <a:lnTo>
                      <a:pt x="1309" y="197"/>
                    </a:lnTo>
                    <a:lnTo>
                      <a:pt x="1292" y="175"/>
                    </a:lnTo>
                    <a:lnTo>
                      <a:pt x="1273" y="156"/>
                    </a:lnTo>
                    <a:lnTo>
                      <a:pt x="1251" y="136"/>
                    </a:lnTo>
                    <a:lnTo>
                      <a:pt x="1230" y="118"/>
                    </a:lnTo>
                    <a:lnTo>
                      <a:pt x="1205" y="99"/>
                    </a:lnTo>
                    <a:lnTo>
                      <a:pt x="1178" y="80"/>
                    </a:lnTo>
                    <a:lnTo>
                      <a:pt x="1149" y="63"/>
                    </a:lnTo>
                    <a:lnTo>
                      <a:pt x="1125" y="50"/>
                    </a:lnTo>
                    <a:lnTo>
                      <a:pt x="1103" y="39"/>
                    </a:lnTo>
                    <a:lnTo>
                      <a:pt x="1083" y="28"/>
                    </a:lnTo>
                    <a:lnTo>
                      <a:pt x="1063" y="21"/>
                    </a:lnTo>
                    <a:lnTo>
                      <a:pt x="1043" y="16"/>
                    </a:lnTo>
                    <a:lnTo>
                      <a:pt x="1021" y="13"/>
                    </a:lnTo>
                    <a:lnTo>
                      <a:pt x="997" y="10"/>
                    </a:lnTo>
                    <a:lnTo>
                      <a:pt x="969" y="10"/>
                    </a:lnTo>
                    <a:lnTo>
                      <a:pt x="751" y="303"/>
                    </a:lnTo>
                    <a:lnTo>
                      <a:pt x="600" y="0"/>
                    </a:lnTo>
                    <a:lnTo>
                      <a:pt x="565" y="4"/>
                    </a:lnTo>
                    <a:lnTo>
                      <a:pt x="535" y="8"/>
                    </a:lnTo>
                    <a:lnTo>
                      <a:pt x="508" y="14"/>
                    </a:lnTo>
                    <a:lnTo>
                      <a:pt x="483" y="23"/>
                    </a:lnTo>
                    <a:lnTo>
                      <a:pt x="460" y="34"/>
                    </a:lnTo>
                    <a:lnTo>
                      <a:pt x="439" y="50"/>
                    </a:lnTo>
                    <a:lnTo>
                      <a:pt x="414" y="69"/>
                    </a:lnTo>
                    <a:lnTo>
                      <a:pt x="390" y="92"/>
                    </a:lnTo>
                    <a:lnTo>
                      <a:pt x="369" y="113"/>
                    </a:lnTo>
                    <a:lnTo>
                      <a:pt x="348" y="138"/>
                    </a:lnTo>
                    <a:lnTo>
                      <a:pt x="326" y="164"/>
                    </a:lnTo>
                    <a:lnTo>
                      <a:pt x="305" y="188"/>
                    </a:lnTo>
                    <a:lnTo>
                      <a:pt x="283" y="212"/>
                    </a:lnTo>
                    <a:lnTo>
                      <a:pt x="263" y="233"/>
                    </a:lnTo>
                    <a:lnTo>
                      <a:pt x="244" y="248"/>
                    </a:lnTo>
                    <a:lnTo>
                      <a:pt x="227" y="256"/>
                    </a:lnTo>
                    <a:lnTo>
                      <a:pt x="208" y="257"/>
                    </a:lnTo>
                    <a:lnTo>
                      <a:pt x="187" y="253"/>
                    </a:lnTo>
                    <a:lnTo>
                      <a:pt x="164" y="246"/>
                    </a:lnTo>
                    <a:lnTo>
                      <a:pt x="139" y="234"/>
                    </a:lnTo>
                    <a:lnTo>
                      <a:pt x="113" y="221"/>
                    </a:lnTo>
                    <a:lnTo>
                      <a:pt x="87" y="205"/>
                    </a:lnTo>
                    <a:lnTo>
                      <a:pt x="62" y="189"/>
                    </a:lnTo>
                    <a:lnTo>
                      <a:pt x="34" y="175"/>
                    </a:lnTo>
                    <a:lnTo>
                      <a:pt x="0" y="281"/>
                    </a:lnTo>
                    <a:lnTo>
                      <a:pt x="4" y="286"/>
                    </a:lnTo>
                    <a:lnTo>
                      <a:pt x="11" y="293"/>
                    </a:lnTo>
                    <a:lnTo>
                      <a:pt x="23" y="302"/>
                    </a:lnTo>
                    <a:lnTo>
                      <a:pt x="37" y="310"/>
                    </a:lnTo>
                    <a:lnTo>
                      <a:pt x="54" y="322"/>
                    </a:lnTo>
                    <a:lnTo>
                      <a:pt x="73" y="332"/>
                    </a:lnTo>
                    <a:lnTo>
                      <a:pt x="93" y="343"/>
                    </a:lnTo>
                    <a:lnTo>
                      <a:pt x="115" y="353"/>
                    </a:lnTo>
                    <a:lnTo>
                      <a:pt x="138" y="365"/>
                    </a:lnTo>
                    <a:lnTo>
                      <a:pt x="161" y="375"/>
                    </a:lnTo>
                    <a:lnTo>
                      <a:pt x="184" y="383"/>
                    </a:lnTo>
                    <a:lnTo>
                      <a:pt x="207" y="391"/>
                    </a:lnTo>
                    <a:lnTo>
                      <a:pt x="228" y="398"/>
                    </a:lnTo>
                    <a:lnTo>
                      <a:pt x="250" y="402"/>
                    </a:lnTo>
                    <a:lnTo>
                      <a:pt x="269" y="404"/>
                    </a:lnTo>
                    <a:lnTo>
                      <a:pt x="286" y="404"/>
                    </a:lnTo>
                    <a:lnTo>
                      <a:pt x="310" y="396"/>
                    </a:lnTo>
                    <a:lnTo>
                      <a:pt x="342" y="383"/>
                    </a:lnTo>
                    <a:lnTo>
                      <a:pt x="378" y="366"/>
                    </a:lnTo>
                    <a:lnTo>
                      <a:pt x="414" y="346"/>
                    </a:lnTo>
                    <a:lnTo>
                      <a:pt x="447" y="327"/>
                    </a:lnTo>
                    <a:lnTo>
                      <a:pt x="475" y="310"/>
                    </a:lnTo>
                    <a:lnTo>
                      <a:pt x="493" y="299"/>
                    </a:lnTo>
                    <a:lnTo>
                      <a:pt x="500" y="294"/>
                    </a:lnTo>
                    <a:lnTo>
                      <a:pt x="325" y="1362"/>
                    </a:lnTo>
                    <a:lnTo>
                      <a:pt x="1285" y="1362"/>
                    </a:lnTo>
                    <a:lnTo>
                      <a:pt x="1282" y="1349"/>
                    </a:lnTo>
                    <a:lnTo>
                      <a:pt x="1273" y="1315"/>
                    </a:lnTo>
                    <a:lnTo>
                      <a:pt x="1262" y="1262"/>
                    </a:lnTo>
                    <a:lnTo>
                      <a:pt x="1244" y="1191"/>
                    </a:lnTo>
                    <a:lnTo>
                      <a:pt x="1226" y="1108"/>
                    </a:lnTo>
                    <a:lnTo>
                      <a:pt x="1204" y="1016"/>
                    </a:lnTo>
                    <a:lnTo>
                      <a:pt x="1181" y="917"/>
                    </a:lnTo>
                    <a:lnTo>
                      <a:pt x="1158" y="815"/>
                    </a:lnTo>
                    <a:lnTo>
                      <a:pt x="1135" y="713"/>
                    </a:lnTo>
                    <a:lnTo>
                      <a:pt x="1113" y="612"/>
                    </a:lnTo>
                    <a:lnTo>
                      <a:pt x="1092" y="519"/>
                    </a:lnTo>
                    <a:lnTo>
                      <a:pt x="1075" y="435"/>
                    </a:lnTo>
                    <a:lnTo>
                      <a:pt x="1060" y="363"/>
                    </a:lnTo>
                    <a:lnTo>
                      <a:pt x="1050" y="309"/>
                    </a:lnTo>
                    <a:lnTo>
                      <a:pt x="1044" y="271"/>
                    </a:lnTo>
                    <a:lnTo>
                      <a:pt x="1044" y="257"/>
                    </a:lnTo>
                    <a:lnTo>
                      <a:pt x="1053" y="256"/>
                    </a:lnTo>
                    <a:lnTo>
                      <a:pt x="1070" y="258"/>
                    </a:lnTo>
                    <a:lnTo>
                      <a:pt x="1090" y="266"/>
                    </a:lnTo>
                    <a:lnTo>
                      <a:pt x="1115" y="274"/>
                    </a:lnTo>
                    <a:lnTo>
                      <a:pt x="1139" y="286"/>
                    </a:lnTo>
                    <a:lnTo>
                      <a:pt x="1165" y="297"/>
                    </a:lnTo>
                    <a:lnTo>
                      <a:pt x="1187" y="310"/>
                    </a:lnTo>
                    <a:lnTo>
                      <a:pt x="1205" y="320"/>
                    </a:lnTo>
                    <a:lnTo>
                      <a:pt x="1221" y="332"/>
                    </a:lnTo>
                    <a:lnTo>
                      <a:pt x="1237" y="343"/>
                    </a:lnTo>
                    <a:lnTo>
                      <a:pt x="1253" y="358"/>
                    </a:lnTo>
                    <a:lnTo>
                      <a:pt x="1267" y="372"/>
                    </a:lnTo>
                    <a:lnTo>
                      <a:pt x="1280" y="388"/>
                    </a:lnTo>
                    <a:lnTo>
                      <a:pt x="1292" y="405"/>
                    </a:lnTo>
                    <a:lnTo>
                      <a:pt x="1302" y="422"/>
                    </a:lnTo>
                    <a:lnTo>
                      <a:pt x="1309" y="4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919" name="Freeform 31"/>
              <p:cNvSpPr>
                <a:spLocks/>
              </p:cNvSpPr>
              <p:nvPr/>
            </p:nvSpPr>
            <p:spPr bwMode="auto">
              <a:xfrm>
                <a:off x="1524" y="1660"/>
                <a:ext cx="220" cy="213"/>
              </a:xfrm>
              <a:custGeom>
                <a:avLst/>
                <a:gdLst>
                  <a:gd name="T0" fmla="*/ 208 w 220"/>
                  <a:gd name="T1" fmla="*/ 147 h 213"/>
                  <a:gd name="T2" fmla="*/ 205 w 220"/>
                  <a:gd name="T3" fmla="*/ 144 h 213"/>
                  <a:gd name="T4" fmla="*/ 198 w 220"/>
                  <a:gd name="T5" fmla="*/ 134 h 213"/>
                  <a:gd name="T6" fmla="*/ 188 w 220"/>
                  <a:gd name="T7" fmla="*/ 119 h 213"/>
                  <a:gd name="T8" fmla="*/ 175 w 220"/>
                  <a:gd name="T9" fmla="*/ 102 h 213"/>
                  <a:gd name="T10" fmla="*/ 162 w 220"/>
                  <a:gd name="T11" fmla="*/ 85 h 213"/>
                  <a:gd name="T12" fmla="*/ 148 w 220"/>
                  <a:gd name="T13" fmla="*/ 66 h 213"/>
                  <a:gd name="T14" fmla="*/ 135 w 220"/>
                  <a:gd name="T15" fmla="*/ 49 h 213"/>
                  <a:gd name="T16" fmla="*/ 123 w 220"/>
                  <a:gd name="T17" fmla="*/ 36 h 213"/>
                  <a:gd name="T18" fmla="*/ 119 w 220"/>
                  <a:gd name="T19" fmla="*/ 29 h 213"/>
                  <a:gd name="T20" fmla="*/ 109 w 220"/>
                  <a:gd name="T21" fmla="*/ 17 h 213"/>
                  <a:gd name="T22" fmla="*/ 100 w 220"/>
                  <a:gd name="T23" fmla="*/ 6 h 213"/>
                  <a:gd name="T24" fmla="*/ 96 w 220"/>
                  <a:gd name="T25" fmla="*/ 0 h 213"/>
                  <a:gd name="T26" fmla="*/ 93 w 220"/>
                  <a:gd name="T27" fmla="*/ 1 h 213"/>
                  <a:gd name="T28" fmla="*/ 86 w 220"/>
                  <a:gd name="T29" fmla="*/ 4 h 213"/>
                  <a:gd name="T30" fmla="*/ 77 w 220"/>
                  <a:gd name="T31" fmla="*/ 9 h 213"/>
                  <a:gd name="T32" fmla="*/ 66 w 220"/>
                  <a:gd name="T33" fmla="*/ 14 h 213"/>
                  <a:gd name="T34" fmla="*/ 54 w 220"/>
                  <a:gd name="T35" fmla="*/ 20 h 213"/>
                  <a:gd name="T36" fmla="*/ 46 w 220"/>
                  <a:gd name="T37" fmla="*/ 24 h 213"/>
                  <a:gd name="T38" fmla="*/ 39 w 220"/>
                  <a:gd name="T39" fmla="*/ 29 h 213"/>
                  <a:gd name="T40" fmla="*/ 36 w 220"/>
                  <a:gd name="T41" fmla="*/ 30 h 213"/>
                  <a:gd name="T42" fmla="*/ 0 w 220"/>
                  <a:gd name="T43" fmla="*/ 152 h 213"/>
                  <a:gd name="T44" fmla="*/ 1 w 220"/>
                  <a:gd name="T45" fmla="*/ 157 h 213"/>
                  <a:gd name="T46" fmla="*/ 3 w 220"/>
                  <a:gd name="T47" fmla="*/ 160 h 213"/>
                  <a:gd name="T48" fmla="*/ 7 w 220"/>
                  <a:gd name="T49" fmla="*/ 160 h 213"/>
                  <a:gd name="T50" fmla="*/ 10 w 220"/>
                  <a:gd name="T51" fmla="*/ 161 h 213"/>
                  <a:gd name="T52" fmla="*/ 16 w 220"/>
                  <a:gd name="T53" fmla="*/ 160 h 213"/>
                  <a:gd name="T54" fmla="*/ 21 w 220"/>
                  <a:gd name="T55" fmla="*/ 152 h 213"/>
                  <a:gd name="T56" fmla="*/ 27 w 220"/>
                  <a:gd name="T57" fmla="*/ 141 h 213"/>
                  <a:gd name="T58" fmla="*/ 34 w 220"/>
                  <a:gd name="T59" fmla="*/ 129 h 213"/>
                  <a:gd name="T60" fmla="*/ 40 w 220"/>
                  <a:gd name="T61" fmla="*/ 116 h 213"/>
                  <a:gd name="T62" fmla="*/ 46 w 220"/>
                  <a:gd name="T63" fmla="*/ 106 h 213"/>
                  <a:gd name="T64" fmla="*/ 52 w 220"/>
                  <a:gd name="T65" fmla="*/ 101 h 213"/>
                  <a:gd name="T66" fmla="*/ 57 w 220"/>
                  <a:gd name="T67" fmla="*/ 101 h 213"/>
                  <a:gd name="T68" fmla="*/ 66 w 220"/>
                  <a:gd name="T69" fmla="*/ 108 h 213"/>
                  <a:gd name="T70" fmla="*/ 79 w 220"/>
                  <a:gd name="T71" fmla="*/ 121 h 213"/>
                  <a:gd name="T72" fmla="*/ 95 w 220"/>
                  <a:gd name="T73" fmla="*/ 138 h 213"/>
                  <a:gd name="T74" fmla="*/ 112 w 220"/>
                  <a:gd name="T75" fmla="*/ 155 h 213"/>
                  <a:gd name="T76" fmla="*/ 128 w 220"/>
                  <a:gd name="T77" fmla="*/ 174 h 213"/>
                  <a:gd name="T78" fmla="*/ 142 w 220"/>
                  <a:gd name="T79" fmla="*/ 188 h 213"/>
                  <a:gd name="T80" fmla="*/ 152 w 220"/>
                  <a:gd name="T81" fmla="*/ 198 h 213"/>
                  <a:gd name="T82" fmla="*/ 155 w 220"/>
                  <a:gd name="T83" fmla="*/ 203 h 213"/>
                  <a:gd name="T84" fmla="*/ 161 w 220"/>
                  <a:gd name="T85" fmla="*/ 207 h 213"/>
                  <a:gd name="T86" fmla="*/ 168 w 220"/>
                  <a:gd name="T87" fmla="*/ 211 h 213"/>
                  <a:gd name="T88" fmla="*/ 174 w 220"/>
                  <a:gd name="T89" fmla="*/ 213 h 213"/>
                  <a:gd name="T90" fmla="*/ 182 w 220"/>
                  <a:gd name="T91" fmla="*/ 213 h 213"/>
                  <a:gd name="T92" fmla="*/ 190 w 220"/>
                  <a:gd name="T93" fmla="*/ 211 h 213"/>
                  <a:gd name="T94" fmla="*/ 195 w 220"/>
                  <a:gd name="T95" fmla="*/ 208 h 213"/>
                  <a:gd name="T96" fmla="*/ 203 w 220"/>
                  <a:gd name="T97" fmla="*/ 204 h 213"/>
                  <a:gd name="T98" fmla="*/ 208 w 220"/>
                  <a:gd name="T99" fmla="*/ 200 h 213"/>
                  <a:gd name="T100" fmla="*/ 217 w 220"/>
                  <a:gd name="T101" fmla="*/ 188 h 213"/>
                  <a:gd name="T102" fmla="*/ 220 w 220"/>
                  <a:gd name="T103" fmla="*/ 174 h 213"/>
                  <a:gd name="T104" fmla="*/ 217 w 220"/>
                  <a:gd name="T105" fmla="*/ 160 h 213"/>
                  <a:gd name="T106" fmla="*/ 208 w 220"/>
                  <a:gd name="T107" fmla="*/ 14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0" h="213">
                    <a:moveTo>
                      <a:pt x="208" y="147"/>
                    </a:moveTo>
                    <a:lnTo>
                      <a:pt x="205" y="144"/>
                    </a:lnTo>
                    <a:lnTo>
                      <a:pt x="198" y="134"/>
                    </a:lnTo>
                    <a:lnTo>
                      <a:pt x="188" y="119"/>
                    </a:lnTo>
                    <a:lnTo>
                      <a:pt x="175" y="102"/>
                    </a:lnTo>
                    <a:lnTo>
                      <a:pt x="162" y="85"/>
                    </a:lnTo>
                    <a:lnTo>
                      <a:pt x="148" y="66"/>
                    </a:lnTo>
                    <a:lnTo>
                      <a:pt x="135" y="49"/>
                    </a:lnTo>
                    <a:lnTo>
                      <a:pt x="123" y="36"/>
                    </a:lnTo>
                    <a:lnTo>
                      <a:pt x="119" y="29"/>
                    </a:lnTo>
                    <a:lnTo>
                      <a:pt x="109" y="17"/>
                    </a:lnTo>
                    <a:lnTo>
                      <a:pt x="100" y="6"/>
                    </a:lnTo>
                    <a:lnTo>
                      <a:pt x="96" y="0"/>
                    </a:lnTo>
                    <a:lnTo>
                      <a:pt x="93" y="1"/>
                    </a:lnTo>
                    <a:lnTo>
                      <a:pt x="86" y="4"/>
                    </a:lnTo>
                    <a:lnTo>
                      <a:pt x="77" y="9"/>
                    </a:lnTo>
                    <a:lnTo>
                      <a:pt x="66" y="14"/>
                    </a:lnTo>
                    <a:lnTo>
                      <a:pt x="54" y="20"/>
                    </a:lnTo>
                    <a:lnTo>
                      <a:pt x="46" y="24"/>
                    </a:lnTo>
                    <a:lnTo>
                      <a:pt x="39" y="29"/>
                    </a:lnTo>
                    <a:lnTo>
                      <a:pt x="36" y="30"/>
                    </a:lnTo>
                    <a:lnTo>
                      <a:pt x="0" y="152"/>
                    </a:lnTo>
                    <a:lnTo>
                      <a:pt x="1" y="157"/>
                    </a:lnTo>
                    <a:lnTo>
                      <a:pt x="3" y="160"/>
                    </a:lnTo>
                    <a:lnTo>
                      <a:pt x="7" y="160"/>
                    </a:lnTo>
                    <a:lnTo>
                      <a:pt x="10" y="161"/>
                    </a:lnTo>
                    <a:lnTo>
                      <a:pt x="16" y="160"/>
                    </a:lnTo>
                    <a:lnTo>
                      <a:pt x="21" y="152"/>
                    </a:lnTo>
                    <a:lnTo>
                      <a:pt x="27" y="141"/>
                    </a:lnTo>
                    <a:lnTo>
                      <a:pt x="34" y="129"/>
                    </a:lnTo>
                    <a:lnTo>
                      <a:pt x="40" y="116"/>
                    </a:lnTo>
                    <a:lnTo>
                      <a:pt x="46" y="106"/>
                    </a:lnTo>
                    <a:lnTo>
                      <a:pt x="52" y="101"/>
                    </a:lnTo>
                    <a:lnTo>
                      <a:pt x="57" y="101"/>
                    </a:lnTo>
                    <a:lnTo>
                      <a:pt x="66" y="108"/>
                    </a:lnTo>
                    <a:lnTo>
                      <a:pt x="79" y="121"/>
                    </a:lnTo>
                    <a:lnTo>
                      <a:pt x="95" y="138"/>
                    </a:lnTo>
                    <a:lnTo>
                      <a:pt x="112" y="155"/>
                    </a:lnTo>
                    <a:lnTo>
                      <a:pt x="128" y="174"/>
                    </a:lnTo>
                    <a:lnTo>
                      <a:pt x="142" y="188"/>
                    </a:lnTo>
                    <a:lnTo>
                      <a:pt x="152" y="198"/>
                    </a:lnTo>
                    <a:lnTo>
                      <a:pt x="155" y="203"/>
                    </a:lnTo>
                    <a:lnTo>
                      <a:pt x="161" y="207"/>
                    </a:lnTo>
                    <a:lnTo>
                      <a:pt x="168" y="211"/>
                    </a:lnTo>
                    <a:lnTo>
                      <a:pt x="174" y="213"/>
                    </a:lnTo>
                    <a:lnTo>
                      <a:pt x="182" y="213"/>
                    </a:lnTo>
                    <a:lnTo>
                      <a:pt x="190" y="211"/>
                    </a:lnTo>
                    <a:lnTo>
                      <a:pt x="195" y="208"/>
                    </a:lnTo>
                    <a:lnTo>
                      <a:pt x="203" y="204"/>
                    </a:lnTo>
                    <a:lnTo>
                      <a:pt x="208" y="200"/>
                    </a:lnTo>
                    <a:lnTo>
                      <a:pt x="217" y="188"/>
                    </a:lnTo>
                    <a:lnTo>
                      <a:pt x="220" y="174"/>
                    </a:lnTo>
                    <a:lnTo>
                      <a:pt x="217" y="160"/>
                    </a:lnTo>
                    <a:lnTo>
                      <a:pt x="208" y="147"/>
                    </a:lnTo>
                    <a:close/>
                  </a:path>
                </a:pathLst>
              </a:custGeom>
              <a:solidFill>
                <a:srgbClr val="E9D9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920" name="Freeform 32"/>
              <p:cNvSpPr>
                <a:spLocks/>
              </p:cNvSpPr>
              <p:nvPr/>
            </p:nvSpPr>
            <p:spPr bwMode="auto">
              <a:xfrm>
                <a:off x="731" y="980"/>
                <a:ext cx="501" cy="377"/>
              </a:xfrm>
              <a:custGeom>
                <a:avLst/>
                <a:gdLst>
                  <a:gd name="T0" fmla="*/ 45 w 501"/>
                  <a:gd name="T1" fmla="*/ 91 h 377"/>
                  <a:gd name="T2" fmla="*/ 55 w 501"/>
                  <a:gd name="T3" fmla="*/ 72 h 377"/>
                  <a:gd name="T4" fmla="*/ 70 w 501"/>
                  <a:gd name="T5" fmla="*/ 45 h 377"/>
                  <a:gd name="T6" fmla="*/ 85 w 501"/>
                  <a:gd name="T7" fmla="*/ 19 h 377"/>
                  <a:gd name="T8" fmla="*/ 95 w 501"/>
                  <a:gd name="T9" fmla="*/ 0 h 377"/>
                  <a:gd name="T10" fmla="*/ 50 w 501"/>
                  <a:gd name="T11" fmla="*/ 12 h 377"/>
                  <a:gd name="T12" fmla="*/ 33 w 501"/>
                  <a:gd name="T13" fmla="*/ 39 h 377"/>
                  <a:gd name="T14" fmla="*/ 14 w 501"/>
                  <a:gd name="T15" fmla="*/ 71 h 377"/>
                  <a:gd name="T16" fmla="*/ 1 w 501"/>
                  <a:gd name="T17" fmla="*/ 94 h 377"/>
                  <a:gd name="T18" fmla="*/ 60 w 501"/>
                  <a:gd name="T19" fmla="*/ 141 h 377"/>
                  <a:gd name="T20" fmla="*/ 211 w 501"/>
                  <a:gd name="T21" fmla="*/ 377 h 377"/>
                  <a:gd name="T22" fmla="*/ 223 w 501"/>
                  <a:gd name="T23" fmla="*/ 370 h 377"/>
                  <a:gd name="T24" fmla="*/ 255 w 501"/>
                  <a:gd name="T25" fmla="*/ 349 h 377"/>
                  <a:gd name="T26" fmla="*/ 299 w 501"/>
                  <a:gd name="T27" fmla="*/ 319 h 377"/>
                  <a:gd name="T28" fmla="*/ 350 w 501"/>
                  <a:gd name="T29" fmla="*/ 285 h 377"/>
                  <a:gd name="T30" fmla="*/ 400 w 501"/>
                  <a:gd name="T31" fmla="*/ 250 h 377"/>
                  <a:gd name="T32" fmla="*/ 443 w 501"/>
                  <a:gd name="T33" fmla="*/ 220 h 377"/>
                  <a:gd name="T34" fmla="*/ 475 w 501"/>
                  <a:gd name="T35" fmla="*/ 199 h 377"/>
                  <a:gd name="T36" fmla="*/ 486 w 501"/>
                  <a:gd name="T37" fmla="*/ 190 h 377"/>
                  <a:gd name="T38" fmla="*/ 501 w 501"/>
                  <a:gd name="T39" fmla="*/ 99 h 377"/>
                  <a:gd name="T40" fmla="*/ 492 w 501"/>
                  <a:gd name="T41" fmla="*/ 86 h 377"/>
                  <a:gd name="T42" fmla="*/ 473 w 501"/>
                  <a:gd name="T43" fmla="*/ 58 h 377"/>
                  <a:gd name="T44" fmla="*/ 452 w 501"/>
                  <a:gd name="T45" fmla="*/ 26 h 377"/>
                  <a:gd name="T46" fmla="*/ 436 w 501"/>
                  <a:gd name="T47" fmla="*/ 4 h 377"/>
                  <a:gd name="T48" fmla="*/ 407 w 501"/>
                  <a:gd name="T49" fmla="*/ 12 h 377"/>
                  <a:gd name="T50" fmla="*/ 422 w 501"/>
                  <a:gd name="T51" fmla="*/ 35 h 377"/>
                  <a:gd name="T52" fmla="*/ 437 w 501"/>
                  <a:gd name="T53" fmla="*/ 62 h 377"/>
                  <a:gd name="T54" fmla="*/ 452 w 501"/>
                  <a:gd name="T55" fmla="*/ 85 h 377"/>
                  <a:gd name="T56" fmla="*/ 394 w 501"/>
                  <a:gd name="T57" fmla="*/ 142 h 377"/>
                  <a:gd name="T58" fmla="*/ 410 w 501"/>
                  <a:gd name="T59" fmla="*/ 163 h 377"/>
                  <a:gd name="T60" fmla="*/ 433 w 501"/>
                  <a:gd name="T61" fmla="*/ 184 h 377"/>
                  <a:gd name="T62" fmla="*/ 66 w 501"/>
                  <a:gd name="T63" fmla="*/ 17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1" h="377">
                    <a:moveTo>
                      <a:pt x="105" y="140"/>
                    </a:moveTo>
                    <a:lnTo>
                      <a:pt x="45" y="91"/>
                    </a:lnTo>
                    <a:lnTo>
                      <a:pt x="49" y="84"/>
                    </a:lnTo>
                    <a:lnTo>
                      <a:pt x="55" y="72"/>
                    </a:lnTo>
                    <a:lnTo>
                      <a:pt x="62" y="59"/>
                    </a:lnTo>
                    <a:lnTo>
                      <a:pt x="70" y="45"/>
                    </a:lnTo>
                    <a:lnTo>
                      <a:pt x="78" y="32"/>
                    </a:lnTo>
                    <a:lnTo>
                      <a:pt x="85" y="19"/>
                    </a:lnTo>
                    <a:lnTo>
                      <a:pt x="91" y="7"/>
                    </a:lnTo>
                    <a:lnTo>
                      <a:pt x="95" y="0"/>
                    </a:lnTo>
                    <a:lnTo>
                      <a:pt x="57" y="3"/>
                    </a:lnTo>
                    <a:lnTo>
                      <a:pt x="50" y="12"/>
                    </a:lnTo>
                    <a:lnTo>
                      <a:pt x="43" y="23"/>
                    </a:lnTo>
                    <a:lnTo>
                      <a:pt x="33" y="39"/>
                    </a:lnTo>
                    <a:lnTo>
                      <a:pt x="23" y="55"/>
                    </a:lnTo>
                    <a:lnTo>
                      <a:pt x="14" y="71"/>
                    </a:lnTo>
                    <a:lnTo>
                      <a:pt x="7" y="84"/>
                    </a:lnTo>
                    <a:lnTo>
                      <a:pt x="1" y="94"/>
                    </a:lnTo>
                    <a:lnTo>
                      <a:pt x="0" y="96"/>
                    </a:lnTo>
                    <a:lnTo>
                      <a:pt x="60" y="141"/>
                    </a:lnTo>
                    <a:lnTo>
                      <a:pt x="22" y="180"/>
                    </a:lnTo>
                    <a:lnTo>
                      <a:pt x="211" y="377"/>
                    </a:lnTo>
                    <a:lnTo>
                      <a:pt x="214" y="375"/>
                    </a:lnTo>
                    <a:lnTo>
                      <a:pt x="223" y="370"/>
                    </a:lnTo>
                    <a:lnTo>
                      <a:pt x="237" y="361"/>
                    </a:lnTo>
                    <a:lnTo>
                      <a:pt x="255" y="349"/>
                    </a:lnTo>
                    <a:lnTo>
                      <a:pt x="276" y="335"/>
                    </a:lnTo>
                    <a:lnTo>
                      <a:pt x="299" y="319"/>
                    </a:lnTo>
                    <a:lnTo>
                      <a:pt x="324" y="302"/>
                    </a:lnTo>
                    <a:lnTo>
                      <a:pt x="350" y="285"/>
                    </a:lnTo>
                    <a:lnTo>
                      <a:pt x="375" y="268"/>
                    </a:lnTo>
                    <a:lnTo>
                      <a:pt x="400" y="250"/>
                    </a:lnTo>
                    <a:lnTo>
                      <a:pt x="423" y="234"/>
                    </a:lnTo>
                    <a:lnTo>
                      <a:pt x="443" y="220"/>
                    </a:lnTo>
                    <a:lnTo>
                      <a:pt x="460" y="207"/>
                    </a:lnTo>
                    <a:lnTo>
                      <a:pt x="475" y="199"/>
                    </a:lnTo>
                    <a:lnTo>
                      <a:pt x="483" y="191"/>
                    </a:lnTo>
                    <a:lnTo>
                      <a:pt x="486" y="190"/>
                    </a:lnTo>
                    <a:lnTo>
                      <a:pt x="440" y="142"/>
                    </a:lnTo>
                    <a:lnTo>
                      <a:pt x="501" y="99"/>
                    </a:lnTo>
                    <a:lnTo>
                      <a:pt x="498" y="96"/>
                    </a:lnTo>
                    <a:lnTo>
                      <a:pt x="492" y="86"/>
                    </a:lnTo>
                    <a:lnTo>
                      <a:pt x="483" y="73"/>
                    </a:lnTo>
                    <a:lnTo>
                      <a:pt x="473" y="58"/>
                    </a:lnTo>
                    <a:lnTo>
                      <a:pt x="463" y="40"/>
                    </a:lnTo>
                    <a:lnTo>
                      <a:pt x="452" y="26"/>
                    </a:lnTo>
                    <a:lnTo>
                      <a:pt x="443" y="13"/>
                    </a:lnTo>
                    <a:lnTo>
                      <a:pt x="436" y="4"/>
                    </a:lnTo>
                    <a:lnTo>
                      <a:pt x="401" y="4"/>
                    </a:lnTo>
                    <a:lnTo>
                      <a:pt x="407" y="12"/>
                    </a:lnTo>
                    <a:lnTo>
                      <a:pt x="413" y="22"/>
                    </a:lnTo>
                    <a:lnTo>
                      <a:pt x="422" y="35"/>
                    </a:lnTo>
                    <a:lnTo>
                      <a:pt x="429" y="48"/>
                    </a:lnTo>
                    <a:lnTo>
                      <a:pt x="437" y="62"/>
                    </a:lnTo>
                    <a:lnTo>
                      <a:pt x="445" y="75"/>
                    </a:lnTo>
                    <a:lnTo>
                      <a:pt x="452" y="85"/>
                    </a:lnTo>
                    <a:lnTo>
                      <a:pt x="456" y="92"/>
                    </a:lnTo>
                    <a:lnTo>
                      <a:pt x="394" y="142"/>
                    </a:lnTo>
                    <a:lnTo>
                      <a:pt x="398" y="148"/>
                    </a:lnTo>
                    <a:lnTo>
                      <a:pt x="410" y="163"/>
                    </a:lnTo>
                    <a:lnTo>
                      <a:pt x="423" y="177"/>
                    </a:lnTo>
                    <a:lnTo>
                      <a:pt x="433" y="184"/>
                    </a:lnTo>
                    <a:lnTo>
                      <a:pt x="216" y="341"/>
                    </a:lnTo>
                    <a:lnTo>
                      <a:pt x="66" y="177"/>
                    </a:lnTo>
                    <a:lnTo>
                      <a:pt x="105" y="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921" name="Freeform 33"/>
              <p:cNvSpPr>
                <a:spLocks/>
              </p:cNvSpPr>
              <p:nvPr/>
            </p:nvSpPr>
            <p:spPr bwMode="auto">
              <a:xfrm>
                <a:off x="586" y="2416"/>
                <a:ext cx="269" cy="310"/>
              </a:xfrm>
              <a:custGeom>
                <a:avLst/>
                <a:gdLst>
                  <a:gd name="T0" fmla="*/ 0 w 269"/>
                  <a:gd name="T1" fmla="*/ 0 h 310"/>
                  <a:gd name="T2" fmla="*/ 5 w 269"/>
                  <a:gd name="T3" fmla="*/ 26 h 310"/>
                  <a:gd name="T4" fmla="*/ 13 w 269"/>
                  <a:gd name="T5" fmla="*/ 55 h 310"/>
                  <a:gd name="T6" fmla="*/ 21 w 269"/>
                  <a:gd name="T7" fmla="*/ 82 h 310"/>
                  <a:gd name="T8" fmla="*/ 33 w 269"/>
                  <a:gd name="T9" fmla="*/ 108 h 310"/>
                  <a:gd name="T10" fmla="*/ 59 w 269"/>
                  <a:gd name="T11" fmla="*/ 149 h 310"/>
                  <a:gd name="T12" fmla="*/ 89 w 269"/>
                  <a:gd name="T13" fmla="*/ 188 h 310"/>
                  <a:gd name="T14" fmla="*/ 119 w 269"/>
                  <a:gd name="T15" fmla="*/ 223 h 310"/>
                  <a:gd name="T16" fmla="*/ 151 w 269"/>
                  <a:gd name="T17" fmla="*/ 253 h 310"/>
                  <a:gd name="T18" fmla="*/ 178 w 269"/>
                  <a:gd name="T19" fmla="*/ 277 h 310"/>
                  <a:gd name="T20" fmla="*/ 201 w 269"/>
                  <a:gd name="T21" fmla="*/ 295 h 310"/>
                  <a:gd name="T22" fmla="*/ 215 w 269"/>
                  <a:gd name="T23" fmla="*/ 306 h 310"/>
                  <a:gd name="T24" fmla="*/ 221 w 269"/>
                  <a:gd name="T25" fmla="*/ 310 h 310"/>
                  <a:gd name="T26" fmla="*/ 269 w 269"/>
                  <a:gd name="T27" fmla="*/ 310 h 310"/>
                  <a:gd name="T28" fmla="*/ 266 w 269"/>
                  <a:gd name="T29" fmla="*/ 302 h 310"/>
                  <a:gd name="T30" fmla="*/ 260 w 269"/>
                  <a:gd name="T31" fmla="*/ 277 h 310"/>
                  <a:gd name="T32" fmla="*/ 251 w 269"/>
                  <a:gd name="T33" fmla="*/ 240 h 310"/>
                  <a:gd name="T34" fmla="*/ 243 w 269"/>
                  <a:gd name="T35" fmla="*/ 195 h 310"/>
                  <a:gd name="T36" fmla="*/ 236 w 269"/>
                  <a:gd name="T37" fmla="*/ 147 h 310"/>
                  <a:gd name="T38" fmla="*/ 231 w 269"/>
                  <a:gd name="T39" fmla="*/ 95 h 310"/>
                  <a:gd name="T40" fmla="*/ 231 w 269"/>
                  <a:gd name="T41" fmla="*/ 45 h 310"/>
                  <a:gd name="T42" fmla="*/ 237 w 269"/>
                  <a:gd name="T43" fmla="*/ 1 h 310"/>
                  <a:gd name="T44" fmla="*/ 0 w 269"/>
                  <a:gd name="T45"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9" h="310">
                    <a:moveTo>
                      <a:pt x="0" y="0"/>
                    </a:moveTo>
                    <a:lnTo>
                      <a:pt x="5" y="26"/>
                    </a:lnTo>
                    <a:lnTo>
                      <a:pt x="13" y="55"/>
                    </a:lnTo>
                    <a:lnTo>
                      <a:pt x="21" y="82"/>
                    </a:lnTo>
                    <a:lnTo>
                      <a:pt x="33" y="108"/>
                    </a:lnTo>
                    <a:lnTo>
                      <a:pt x="59" y="149"/>
                    </a:lnTo>
                    <a:lnTo>
                      <a:pt x="89" y="188"/>
                    </a:lnTo>
                    <a:lnTo>
                      <a:pt x="119" y="223"/>
                    </a:lnTo>
                    <a:lnTo>
                      <a:pt x="151" y="253"/>
                    </a:lnTo>
                    <a:lnTo>
                      <a:pt x="178" y="277"/>
                    </a:lnTo>
                    <a:lnTo>
                      <a:pt x="201" y="295"/>
                    </a:lnTo>
                    <a:lnTo>
                      <a:pt x="215" y="306"/>
                    </a:lnTo>
                    <a:lnTo>
                      <a:pt x="221" y="310"/>
                    </a:lnTo>
                    <a:lnTo>
                      <a:pt x="269" y="310"/>
                    </a:lnTo>
                    <a:lnTo>
                      <a:pt x="266" y="302"/>
                    </a:lnTo>
                    <a:lnTo>
                      <a:pt x="260" y="277"/>
                    </a:lnTo>
                    <a:lnTo>
                      <a:pt x="251" y="240"/>
                    </a:lnTo>
                    <a:lnTo>
                      <a:pt x="243" y="195"/>
                    </a:lnTo>
                    <a:lnTo>
                      <a:pt x="236" y="147"/>
                    </a:lnTo>
                    <a:lnTo>
                      <a:pt x="231" y="95"/>
                    </a:lnTo>
                    <a:lnTo>
                      <a:pt x="231" y="45"/>
                    </a:lnTo>
                    <a:lnTo>
                      <a:pt x="237" y="1"/>
                    </a:lnTo>
                    <a:lnTo>
                      <a:pt x="0" y="0"/>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922" name="Freeform 34"/>
              <p:cNvSpPr>
                <a:spLocks/>
              </p:cNvSpPr>
              <p:nvPr/>
            </p:nvSpPr>
            <p:spPr bwMode="auto">
              <a:xfrm>
                <a:off x="1099" y="2416"/>
                <a:ext cx="308" cy="323"/>
              </a:xfrm>
              <a:custGeom>
                <a:avLst/>
                <a:gdLst>
                  <a:gd name="T0" fmla="*/ 38 w 308"/>
                  <a:gd name="T1" fmla="*/ 0 h 323"/>
                  <a:gd name="T2" fmla="*/ 41 w 308"/>
                  <a:gd name="T3" fmla="*/ 47 h 323"/>
                  <a:gd name="T4" fmla="*/ 39 w 308"/>
                  <a:gd name="T5" fmla="*/ 99 h 323"/>
                  <a:gd name="T6" fmla="*/ 33 w 308"/>
                  <a:gd name="T7" fmla="*/ 152 h 323"/>
                  <a:gd name="T8" fmla="*/ 25 w 308"/>
                  <a:gd name="T9" fmla="*/ 204 h 323"/>
                  <a:gd name="T10" fmla="*/ 16 w 308"/>
                  <a:gd name="T11" fmla="*/ 251 h 323"/>
                  <a:gd name="T12" fmla="*/ 9 w 308"/>
                  <a:gd name="T13" fmla="*/ 289 h 323"/>
                  <a:gd name="T14" fmla="*/ 3 w 308"/>
                  <a:gd name="T15" fmla="*/ 315 h 323"/>
                  <a:gd name="T16" fmla="*/ 0 w 308"/>
                  <a:gd name="T17" fmla="*/ 323 h 323"/>
                  <a:gd name="T18" fmla="*/ 46 w 308"/>
                  <a:gd name="T19" fmla="*/ 323 h 323"/>
                  <a:gd name="T20" fmla="*/ 48 w 308"/>
                  <a:gd name="T21" fmla="*/ 322 h 323"/>
                  <a:gd name="T22" fmla="*/ 55 w 308"/>
                  <a:gd name="T23" fmla="*/ 319 h 323"/>
                  <a:gd name="T24" fmla="*/ 64 w 308"/>
                  <a:gd name="T25" fmla="*/ 313 h 323"/>
                  <a:gd name="T26" fmla="*/ 77 w 308"/>
                  <a:gd name="T27" fmla="*/ 306 h 323"/>
                  <a:gd name="T28" fmla="*/ 91 w 308"/>
                  <a:gd name="T29" fmla="*/ 296 h 323"/>
                  <a:gd name="T30" fmla="*/ 107 w 308"/>
                  <a:gd name="T31" fmla="*/ 286 h 323"/>
                  <a:gd name="T32" fmla="*/ 125 w 308"/>
                  <a:gd name="T33" fmla="*/ 273 h 323"/>
                  <a:gd name="T34" fmla="*/ 146 w 308"/>
                  <a:gd name="T35" fmla="*/ 259 h 323"/>
                  <a:gd name="T36" fmla="*/ 166 w 308"/>
                  <a:gd name="T37" fmla="*/ 241 h 323"/>
                  <a:gd name="T38" fmla="*/ 186 w 308"/>
                  <a:gd name="T39" fmla="*/ 224 h 323"/>
                  <a:gd name="T40" fmla="*/ 206 w 308"/>
                  <a:gd name="T41" fmla="*/ 205 h 323"/>
                  <a:gd name="T42" fmla="*/ 226 w 308"/>
                  <a:gd name="T43" fmla="*/ 185 h 323"/>
                  <a:gd name="T44" fmla="*/ 245 w 308"/>
                  <a:gd name="T45" fmla="*/ 164 h 323"/>
                  <a:gd name="T46" fmla="*/ 262 w 308"/>
                  <a:gd name="T47" fmla="*/ 142 h 323"/>
                  <a:gd name="T48" fmla="*/ 277 w 308"/>
                  <a:gd name="T49" fmla="*/ 119 h 323"/>
                  <a:gd name="T50" fmla="*/ 289 w 308"/>
                  <a:gd name="T51" fmla="*/ 95 h 323"/>
                  <a:gd name="T52" fmla="*/ 297 w 308"/>
                  <a:gd name="T53" fmla="*/ 72 h 323"/>
                  <a:gd name="T54" fmla="*/ 301 w 308"/>
                  <a:gd name="T55" fmla="*/ 49 h 323"/>
                  <a:gd name="T56" fmla="*/ 304 w 308"/>
                  <a:gd name="T57" fmla="*/ 24 h 323"/>
                  <a:gd name="T58" fmla="*/ 308 w 308"/>
                  <a:gd name="T59" fmla="*/ 0 h 323"/>
                  <a:gd name="T60" fmla="*/ 38 w 308"/>
                  <a:gd name="T61"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8" h="323">
                    <a:moveTo>
                      <a:pt x="38" y="0"/>
                    </a:moveTo>
                    <a:lnTo>
                      <a:pt x="41" y="47"/>
                    </a:lnTo>
                    <a:lnTo>
                      <a:pt x="39" y="99"/>
                    </a:lnTo>
                    <a:lnTo>
                      <a:pt x="33" y="152"/>
                    </a:lnTo>
                    <a:lnTo>
                      <a:pt x="25" y="204"/>
                    </a:lnTo>
                    <a:lnTo>
                      <a:pt x="16" y="251"/>
                    </a:lnTo>
                    <a:lnTo>
                      <a:pt x="9" y="289"/>
                    </a:lnTo>
                    <a:lnTo>
                      <a:pt x="3" y="315"/>
                    </a:lnTo>
                    <a:lnTo>
                      <a:pt x="0" y="323"/>
                    </a:lnTo>
                    <a:lnTo>
                      <a:pt x="46" y="323"/>
                    </a:lnTo>
                    <a:lnTo>
                      <a:pt x="48" y="322"/>
                    </a:lnTo>
                    <a:lnTo>
                      <a:pt x="55" y="319"/>
                    </a:lnTo>
                    <a:lnTo>
                      <a:pt x="64" y="313"/>
                    </a:lnTo>
                    <a:lnTo>
                      <a:pt x="77" y="306"/>
                    </a:lnTo>
                    <a:lnTo>
                      <a:pt x="91" y="296"/>
                    </a:lnTo>
                    <a:lnTo>
                      <a:pt x="107" y="286"/>
                    </a:lnTo>
                    <a:lnTo>
                      <a:pt x="125" y="273"/>
                    </a:lnTo>
                    <a:lnTo>
                      <a:pt x="146" y="259"/>
                    </a:lnTo>
                    <a:lnTo>
                      <a:pt x="166" y="241"/>
                    </a:lnTo>
                    <a:lnTo>
                      <a:pt x="186" y="224"/>
                    </a:lnTo>
                    <a:lnTo>
                      <a:pt x="206" y="205"/>
                    </a:lnTo>
                    <a:lnTo>
                      <a:pt x="226" y="185"/>
                    </a:lnTo>
                    <a:lnTo>
                      <a:pt x="245" y="164"/>
                    </a:lnTo>
                    <a:lnTo>
                      <a:pt x="262" y="142"/>
                    </a:lnTo>
                    <a:lnTo>
                      <a:pt x="277" y="119"/>
                    </a:lnTo>
                    <a:lnTo>
                      <a:pt x="289" y="95"/>
                    </a:lnTo>
                    <a:lnTo>
                      <a:pt x="297" y="72"/>
                    </a:lnTo>
                    <a:lnTo>
                      <a:pt x="301" y="49"/>
                    </a:lnTo>
                    <a:lnTo>
                      <a:pt x="304" y="24"/>
                    </a:lnTo>
                    <a:lnTo>
                      <a:pt x="308" y="0"/>
                    </a:lnTo>
                    <a:lnTo>
                      <a:pt x="38" y="0"/>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923" name="Freeform 35"/>
              <p:cNvSpPr>
                <a:spLocks/>
              </p:cNvSpPr>
              <p:nvPr/>
            </p:nvSpPr>
            <p:spPr bwMode="auto">
              <a:xfrm>
                <a:off x="111" y="1045"/>
                <a:ext cx="56" cy="57"/>
              </a:xfrm>
              <a:custGeom>
                <a:avLst/>
                <a:gdLst>
                  <a:gd name="T0" fmla="*/ 0 w 56"/>
                  <a:gd name="T1" fmla="*/ 24 h 57"/>
                  <a:gd name="T2" fmla="*/ 0 w 56"/>
                  <a:gd name="T3" fmla="*/ 36 h 57"/>
                  <a:gd name="T4" fmla="*/ 6 w 56"/>
                  <a:gd name="T5" fmla="*/ 46 h 57"/>
                  <a:gd name="T6" fmla="*/ 13 w 56"/>
                  <a:gd name="T7" fmla="*/ 53 h 57"/>
                  <a:gd name="T8" fmla="*/ 24 w 56"/>
                  <a:gd name="T9" fmla="*/ 57 h 57"/>
                  <a:gd name="T10" fmla="*/ 34 w 56"/>
                  <a:gd name="T11" fmla="*/ 56 h 57"/>
                  <a:gd name="T12" fmla="*/ 44 w 56"/>
                  <a:gd name="T13" fmla="*/ 52 h 57"/>
                  <a:gd name="T14" fmla="*/ 52 w 56"/>
                  <a:gd name="T15" fmla="*/ 43 h 57"/>
                  <a:gd name="T16" fmla="*/ 56 w 56"/>
                  <a:gd name="T17" fmla="*/ 33 h 57"/>
                  <a:gd name="T18" fmla="*/ 56 w 56"/>
                  <a:gd name="T19" fmla="*/ 21 h 57"/>
                  <a:gd name="T20" fmla="*/ 50 w 56"/>
                  <a:gd name="T21" fmla="*/ 11 h 57"/>
                  <a:gd name="T22" fmla="*/ 43 w 56"/>
                  <a:gd name="T23" fmla="*/ 4 h 57"/>
                  <a:gd name="T24" fmla="*/ 31 w 56"/>
                  <a:gd name="T25" fmla="*/ 0 h 57"/>
                  <a:gd name="T26" fmla="*/ 20 w 56"/>
                  <a:gd name="T27" fmla="*/ 1 h 57"/>
                  <a:gd name="T28" fmla="*/ 10 w 56"/>
                  <a:gd name="T29" fmla="*/ 6 h 57"/>
                  <a:gd name="T30" fmla="*/ 3 w 56"/>
                  <a:gd name="T31" fmla="*/ 14 h 57"/>
                  <a:gd name="T32" fmla="*/ 0 w 56"/>
                  <a:gd name="T33"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57">
                    <a:moveTo>
                      <a:pt x="0" y="24"/>
                    </a:moveTo>
                    <a:lnTo>
                      <a:pt x="0" y="36"/>
                    </a:lnTo>
                    <a:lnTo>
                      <a:pt x="6" y="46"/>
                    </a:lnTo>
                    <a:lnTo>
                      <a:pt x="13" y="53"/>
                    </a:lnTo>
                    <a:lnTo>
                      <a:pt x="24" y="57"/>
                    </a:lnTo>
                    <a:lnTo>
                      <a:pt x="34" y="56"/>
                    </a:lnTo>
                    <a:lnTo>
                      <a:pt x="44" y="52"/>
                    </a:lnTo>
                    <a:lnTo>
                      <a:pt x="52" y="43"/>
                    </a:lnTo>
                    <a:lnTo>
                      <a:pt x="56" y="33"/>
                    </a:lnTo>
                    <a:lnTo>
                      <a:pt x="56" y="21"/>
                    </a:lnTo>
                    <a:lnTo>
                      <a:pt x="50" y="11"/>
                    </a:lnTo>
                    <a:lnTo>
                      <a:pt x="43" y="4"/>
                    </a:lnTo>
                    <a:lnTo>
                      <a:pt x="31" y="0"/>
                    </a:lnTo>
                    <a:lnTo>
                      <a:pt x="20" y="1"/>
                    </a:lnTo>
                    <a:lnTo>
                      <a:pt x="10" y="6"/>
                    </a:lnTo>
                    <a:lnTo>
                      <a:pt x="3" y="14"/>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924" name="Freeform 36"/>
              <p:cNvSpPr>
                <a:spLocks/>
              </p:cNvSpPr>
              <p:nvPr/>
            </p:nvSpPr>
            <p:spPr bwMode="auto">
              <a:xfrm>
                <a:off x="919" y="1410"/>
                <a:ext cx="71" cy="69"/>
              </a:xfrm>
              <a:custGeom>
                <a:avLst/>
                <a:gdLst>
                  <a:gd name="T0" fmla="*/ 36 w 71"/>
                  <a:gd name="T1" fmla="*/ 69 h 69"/>
                  <a:gd name="T2" fmla="*/ 49 w 71"/>
                  <a:gd name="T3" fmla="*/ 66 h 69"/>
                  <a:gd name="T4" fmla="*/ 61 w 71"/>
                  <a:gd name="T5" fmla="*/ 59 h 69"/>
                  <a:gd name="T6" fmla="*/ 68 w 71"/>
                  <a:gd name="T7" fmla="*/ 47 h 69"/>
                  <a:gd name="T8" fmla="*/ 71 w 71"/>
                  <a:gd name="T9" fmla="*/ 34 h 69"/>
                  <a:gd name="T10" fmla="*/ 68 w 71"/>
                  <a:gd name="T11" fmla="*/ 21 h 69"/>
                  <a:gd name="T12" fmla="*/ 61 w 71"/>
                  <a:gd name="T13" fmla="*/ 10 h 69"/>
                  <a:gd name="T14" fmla="*/ 49 w 71"/>
                  <a:gd name="T15" fmla="*/ 3 h 69"/>
                  <a:gd name="T16" fmla="*/ 36 w 71"/>
                  <a:gd name="T17" fmla="*/ 0 h 69"/>
                  <a:gd name="T18" fmla="*/ 22 w 71"/>
                  <a:gd name="T19" fmla="*/ 3 h 69"/>
                  <a:gd name="T20" fmla="*/ 10 w 71"/>
                  <a:gd name="T21" fmla="*/ 10 h 69"/>
                  <a:gd name="T22" fmla="*/ 3 w 71"/>
                  <a:gd name="T23" fmla="*/ 21 h 69"/>
                  <a:gd name="T24" fmla="*/ 0 w 71"/>
                  <a:gd name="T25" fmla="*/ 34 h 69"/>
                  <a:gd name="T26" fmla="*/ 3 w 71"/>
                  <a:gd name="T27" fmla="*/ 47 h 69"/>
                  <a:gd name="T28" fmla="*/ 10 w 71"/>
                  <a:gd name="T29" fmla="*/ 59 h 69"/>
                  <a:gd name="T30" fmla="*/ 22 w 71"/>
                  <a:gd name="T31" fmla="*/ 66 h 69"/>
                  <a:gd name="T32" fmla="*/ 36 w 71"/>
                  <a:gd name="T33"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69">
                    <a:moveTo>
                      <a:pt x="36" y="69"/>
                    </a:moveTo>
                    <a:lnTo>
                      <a:pt x="49" y="66"/>
                    </a:lnTo>
                    <a:lnTo>
                      <a:pt x="61" y="59"/>
                    </a:lnTo>
                    <a:lnTo>
                      <a:pt x="68" y="47"/>
                    </a:lnTo>
                    <a:lnTo>
                      <a:pt x="71" y="34"/>
                    </a:lnTo>
                    <a:lnTo>
                      <a:pt x="68" y="21"/>
                    </a:lnTo>
                    <a:lnTo>
                      <a:pt x="61" y="10"/>
                    </a:lnTo>
                    <a:lnTo>
                      <a:pt x="49" y="3"/>
                    </a:lnTo>
                    <a:lnTo>
                      <a:pt x="36" y="0"/>
                    </a:lnTo>
                    <a:lnTo>
                      <a:pt x="22" y="3"/>
                    </a:lnTo>
                    <a:lnTo>
                      <a:pt x="10" y="10"/>
                    </a:lnTo>
                    <a:lnTo>
                      <a:pt x="3" y="21"/>
                    </a:lnTo>
                    <a:lnTo>
                      <a:pt x="0" y="34"/>
                    </a:lnTo>
                    <a:lnTo>
                      <a:pt x="3" y="47"/>
                    </a:lnTo>
                    <a:lnTo>
                      <a:pt x="10" y="59"/>
                    </a:lnTo>
                    <a:lnTo>
                      <a:pt x="22" y="66"/>
                    </a:lnTo>
                    <a:lnTo>
                      <a:pt x="36"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925" name="Freeform 37"/>
              <p:cNvSpPr>
                <a:spLocks/>
              </p:cNvSpPr>
              <p:nvPr/>
            </p:nvSpPr>
            <p:spPr bwMode="auto">
              <a:xfrm>
                <a:off x="914" y="1538"/>
                <a:ext cx="70" cy="70"/>
              </a:xfrm>
              <a:custGeom>
                <a:avLst/>
                <a:gdLst>
                  <a:gd name="T0" fmla="*/ 36 w 70"/>
                  <a:gd name="T1" fmla="*/ 70 h 70"/>
                  <a:gd name="T2" fmla="*/ 49 w 70"/>
                  <a:gd name="T3" fmla="*/ 67 h 70"/>
                  <a:gd name="T4" fmla="*/ 60 w 70"/>
                  <a:gd name="T5" fmla="*/ 60 h 70"/>
                  <a:gd name="T6" fmla="*/ 67 w 70"/>
                  <a:gd name="T7" fmla="*/ 49 h 70"/>
                  <a:gd name="T8" fmla="*/ 70 w 70"/>
                  <a:gd name="T9" fmla="*/ 34 h 70"/>
                  <a:gd name="T10" fmla="*/ 67 w 70"/>
                  <a:gd name="T11" fmla="*/ 21 h 70"/>
                  <a:gd name="T12" fmla="*/ 60 w 70"/>
                  <a:gd name="T13" fmla="*/ 10 h 70"/>
                  <a:gd name="T14" fmla="*/ 49 w 70"/>
                  <a:gd name="T15" fmla="*/ 3 h 70"/>
                  <a:gd name="T16" fmla="*/ 36 w 70"/>
                  <a:gd name="T17" fmla="*/ 0 h 70"/>
                  <a:gd name="T18" fmla="*/ 21 w 70"/>
                  <a:gd name="T19" fmla="*/ 3 h 70"/>
                  <a:gd name="T20" fmla="*/ 10 w 70"/>
                  <a:gd name="T21" fmla="*/ 10 h 70"/>
                  <a:gd name="T22" fmla="*/ 3 w 70"/>
                  <a:gd name="T23" fmla="*/ 21 h 70"/>
                  <a:gd name="T24" fmla="*/ 0 w 70"/>
                  <a:gd name="T25" fmla="*/ 34 h 70"/>
                  <a:gd name="T26" fmla="*/ 3 w 70"/>
                  <a:gd name="T27" fmla="*/ 49 h 70"/>
                  <a:gd name="T28" fmla="*/ 10 w 70"/>
                  <a:gd name="T29" fmla="*/ 60 h 70"/>
                  <a:gd name="T30" fmla="*/ 21 w 70"/>
                  <a:gd name="T31" fmla="*/ 67 h 70"/>
                  <a:gd name="T32" fmla="*/ 36 w 70"/>
                  <a:gd name="T3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70">
                    <a:moveTo>
                      <a:pt x="36" y="70"/>
                    </a:moveTo>
                    <a:lnTo>
                      <a:pt x="49" y="67"/>
                    </a:lnTo>
                    <a:lnTo>
                      <a:pt x="60" y="60"/>
                    </a:lnTo>
                    <a:lnTo>
                      <a:pt x="67" y="49"/>
                    </a:lnTo>
                    <a:lnTo>
                      <a:pt x="70" y="34"/>
                    </a:lnTo>
                    <a:lnTo>
                      <a:pt x="67" y="21"/>
                    </a:lnTo>
                    <a:lnTo>
                      <a:pt x="60" y="10"/>
                    </a:lnTo>
                    <a:lnTo>
                      <a:pt x="49" y="3"/>
                    </a:lnTo>
                    <a:lnTo>
                      <a:pt x="36" y="0"/>
                    </a:lnTo>
                    <a:lnTo>
                      <a:pt x="21" y="3"/>
                    </a:lnTo>
                    <a:lnTo>
                      <a:pt x="10" y="10"/>
                    </a:lnTo>
                    <a:lnTo>
                      <a:pt x="3" y="21"/>
                    </a:lnTo>
                    <a:lnTo>
                      <a:pt x="0" y="34"/>
                    </a:lnTo>
                    <a:lnTo>
                      <a:pt x="3" y="49"/>
                    </a:lnTo>
                    <a:lnTo>
                      <a:pt x="10" y="60"/>
                    </a:lnTo>
                    <a:lnTo>
                      <a:pt x="21" y="67"/>
                    </a:lnTo>
                    <a:lnTo>
                      <a:pt x="36"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926" name="Freeform 38"/>
              <p:cNvSpPr>
                <a:spLocks/>
              </p:cNvSpPr>
              <p:nvPr/>
            </p:nvSpPr>
            <p:spPr bwMode="auto">
              <a:xfrm>
                <a:off x="909" y="1660"/>
                <a:ext cx="71" cy="70"/>
              </a:xfrm>
              <a:custGeom>
                <a:avLst/>
                <a:gdLst>
                  <a:gd name="T0" fmla="*/ 35 w 71"/>
                  <a:gd name="T1" fmla="*/ 70 h 70"/>
                  <a:gd name="T2" fmla="*/ 49 w 71"/>
                  <a:gd name="T3" fmla="*/ 68 h 70"/>
                  <a:gd name="T4" fmla="*/ 61 w 71"/>
                  <a:gd name="T5" fmla="*/ 60 h 70"/>
                  <a:gd name="T6" fmla="*/ 68 w 71"/>
                  <a:gd name="T7" fmla="*/ 49 h 70"/>
                  <a:gd name="T8" fmla="*/ 71 w 71"/>
                  <a:gd name="T9" fmla="*/ 36 h 70"/>
                  <a:gd name="T10" fmla="*/ 68 w 71"/>
                  <a:gd name="T11" fmla="*/ 22 h 70"/>
                  <a:gd name="T12" fmla="*/ 61 w 71"/>
                  <a:gd name="T13" fmla="*/ 10 h 70"/>
                  <a:gd name="T14" fmla="*/ 49 w 71"/>
                  <a:gd name="T15" fmla="*/ 3 h 70"/>
                  <a:gd name="T16" fmla="*/ 35 w 71"/>
                  <a:gd name="T17" fmla="*/ 0 h 70"/>
                  <a:gd name="T18" fmla="*/ 22 w 71"/>
                  <a:gd name="T19" fmla="*/ 3 h 70"/>
                  <a:gd name="T20" fmla="*/ 10 w 71"/>
                  <a:gd name="T21" fmla="*/ 10 h 70"/>
                  <a:gd name="T22" fmla="*/ 3 w 71"/>
                  <a:gd name="T23" fmla="*/ 22 h 70"/>
                  <a:gd name="T24" fmla="*/ 0 w 71"/>
                  <a:gd name="T25" fmla="*/ 36 h 70"/>
                  <a:gd name="T26" fmla="*/ 3 w 71"/>
                  <a:gd name="T27" fmla="*/ 49 h 70"/>
                  <a:gd name="T28" fmla="*/ 10 w 71"/>
                  <a:gd name="T29" fmla="*/ 60 h 70"/>
                  <a:gd name="T30" fmla="*/ 22 w 71"/>
                  <a:gd name="T31" fmla="*/ 68 h 70"/>
                  <a:gd name="T32" fmla="*/ 35 w 71"/>
                  <a:gd name="T3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70">
                    <a:moveTo>
                      <a:pt x="35" y="70"/>
                    </a:moveTo>
                    <a:lnTo>
                      <a:pt x="49" y="68"/>
                    </a:lnTo>
                    <a:lnTo>
                      <a:pt x="61" y="60"/>
                    </a:lnTo>
                    <a:lnTo>
                      <a:pt x="68" y="49"/>
                    </a:lnTo>
                    <a:lnTo>
                      <a:pt x="71" y="36"/>
                    </a:lnTo>
                    <a:lnTo>
                      <a:pt x="68" y="22"/>
                    </a:lnTo>
                    <a:lnTo>
                      <a:pt x="61" y="10"/>
                    </a:lnTo>
                    <a:lnTo>
                      <a:pt x="49" y="3"/>
                    </a:lnTo>
                    <a:lnTo>
                      <a:pt x="35" y="0"/>
                    </a:lnTo>
                    <a:lnTo>
                      <a:pt x="22" y="3"/>
                    </a:lnTo>
                    <a:lnTo>
                      <a:pt x="10" y="10"/>
                    </a:lnTo>
                    <a:lnTo>
                      <a:pt x="3" y="22"/>
                    </a:lnTo>
                    <a:lnTo>
                      <a:pt x="0" y="36"/>
                    </a:lnTo>
                    <a:lnTo>
                      <a:pt x="3" y="49"/>
                    </a:lnTo>
                    <a:lnTo>
                      <a:pt x="10" y="60"/>
                    </a:lnTo>
                    <a:lnTo>
                      <a:pt x="22" y="68"/>
                    </a:lnTo>
                    <a:lnTo>
                      <a:pt x="35"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927" name="Rectangle 39"/>
              <p:cNvSpPr>
                <a:spLocks noChangeArrowheads="1"/>
              </p:cNvSpPr>
              <p:nvPr/>
            </p:nvSpPr>
            <p:spPr bwMode="auto">
              <a:xfrm>
                <a:off x="544" y="174"/>
                <a:ext cx="735" cy="1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93928" name="Freeform 40"/>
              <p:cNvSpPr>
                <a:spLocks/>
              </p:cNvSpPr>
              <p:nvPr/>
            </p:nvSpPr>
            <p:spPr bwMode="auto">
              <a:xfrm>
                <a:off x="732" y="102"/>
                <a:ext cx="222" cy="221"/>
              </a:xfrm>
              <a:custGeom>
                <a:avLst/>
                <a:gdLst>
                  <a:gd name="T0" fmla="*/ 110 w 222"/>
                  <a:gd name="T1" fmla="*/ 221 h 221"/>
                  <a:gd name="T2" fmla="*/ 133 w 222"/>
                  <a:gd name="T3" fmla="*/ 218 h 221"/>
                  <a:gd name="T4" fmla="*/ 153 w 222"/>
                  <a:gd name="T5" fmla="*/ 213 h 221"/>
                  <a:gd name="T6" fmla="*/ 173 w 222"/>
                  <a:gd name="T7" fmla="*/ 203 h 221"/>
                  <a:gd name="T8" fmla="*/ 189 w 222"/>
                  <a:gd name="T9" fmla="*/ 190 h 221"/>
                  <a:gd name="T10" fmla="*/ 203 w 222"/>
                  <a:gd name="T11" fmla="*/ 173 h 221"/>
                  <a:gd name="T12" fmla="*/ 213 w 222"/>
                  <a:gd name="T13" fmla="*/ 154 h 221"/>
                  <a:gd name="T14" fmla="*/ 219 w 222"/>
                  <a:gd name="T15" fmla="*/ 134 h 221"/>
                  <a:gd name="T16" fmla="*/ 222 w 222"/>
                  <a:gd name="T17" fmla="*/ 111 h 221"/>
                  <a:gd name="T18" fmla="*/ 219 w 222"/>
                  <a:gd name="T19" fmla="*/ 88 h 221"/>
                  <a:gd name="T20" fmla="*/ 213 w 222"/>
                  <a:gd name="T21" fmla="*/ 68 h 221"/>
                  <a:gd name="T22" fmla="*/ 203 w 222"/>
                  <a:gd name="T23" fmla="*/ 49 h 221"/>
                  <a:gd name="T24" fmla="*/ 189 w 222"/>
                  <a:gd name="T25" fmla="*/ 32 h 221"/>
                  <a:gd name="T26" fmla="*/ 173 w 222"/>
                  <a:gd name="T27" fmla="*/ 19 h 221"/>
                  <a:gd name="T28" fmla="*/ 153 w 222"/>
                  <a:gd name="T29" fmla="*/ 9 h 221"/>
                  <a:gd name="T30" fmla="*/ 133 w 222"/>
                  <a:gd name="T31" fmla="*/ 3 h 221"/>
                  <a:gd name="T32" fmla="*/ 110 w 222"/>
                  <a:gd name="T33" fmla="*/ 0 h 221"/>
                  <a:gd name="T34" fmla="*/ 88 w 222"/>
                  <a:gd name="T35" fmla="*/ 3 h 221"/>
                  <a:gd name="T36" fmla="*/ 68 w 222"/>
                  <a:gd name="T37" fmla="*/ 9 h 221"/>
                  <a:gd name="T38" fmla="*/ 49 w 222"/>
                  <a:gd name="T39" fmla="*/ 19 h 221"/>
                  <a:gd name="T40" fmla="*/ 33 w 222"/>
                  <a:gd name="T41" fmla="*/ 32 h 221"/>
                  <a:gd name="T42" fmla="*/ 19 w 222"/>
                  <a:gd name="T43" fmla="*/ 49 h 221"/>
                  <a:gd name="T44" fmla="*/ 9 w 222"/>
                  <a:gd name="T45" fmla="*/ 68 h 221"/>
                  <a:gd name="T46" fmla="*/ 3 w 222"/>
                  <a:gd name="T47" fmla="*/ 88 h 221"/>
                  <a:gd name="T48" fmla="*/ 0 w 222"/>
                  <a:gd name="T49" fmla="*/ 111 h 221"/>
                  <a:gd name="T50" fmla="*/ 3 w 222"/>
                  <a:gd name="T51" fmla="*/ 134 h 221"/>
                  <a:gd name="T52" fmla="*/ 9 w 222"/>
                  <a:gd name="T53" fmla="*/ 154 h 221"/>
                  <a:gd name="T54" fmla="*/ 19 w 222"/>
                  <a:gd name="T55" fmla="*/ 173 h 221"/>
                  <a:gd name="T56" fmla="*/ 33 w 222"/>
                  <a:gd name="T57" fmla="*/ 190 h 221"/>
                  <a:gd name="T58" fmla="*/ 49 w 222"/>
                  <a:gd name="T59" fmla="*/ 203 h 221"/>
                  <a:gd name="T60" fmla="*/ 68 w 222"/>
                  <a:gd name="T61" fmla="*/ 213 h 221"/>
                  <a:gd name="T62" fmla="*/ 88 w 222"/>
                  <a:gd name="T63" fmla="*/ 218 h 221"/>
                  <a:gd name="T64" fmla="*/ 110 w 222"/>
                  <a:gd name="T65"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2" h="221">
                    <a:moveTo>
                      <a:pt x="110" y="221"/>
                    </a:moveTo>
                    <a:lnTo>
                      <a:pt x="133" y="218"/>
                    </a:lnTo>
                    <a:lnTo>
                      <a:pt x="153" y="213"/>
                    </a:lnTo>
                    <a:lnTo>
                      <a:pt x="173" y="203"/>
                    </a:lnTo>
                    <a:lnTo>
                      <a:pt x="189" y="190"/>
                    </a:lnTo>
                    <a:lnTo>
                      <a:pt x="203" y="173"/>
                    </a:lnTo>
                    <a:lnTo>
                      <a:pt x="213" y="154"/>
                    </a:lnTo>
                    <a:lnTo>
                      <a:pt x="219" y="134"/>
                    </a:lnTo>
                    <a:lnTo>
                      <a:pt x="222" y="111"/>
                    </a:lnTo>
                    <a:lnTo>
                      <a:pt x="219" y="88"/>
                    </a:lnTo>
                    <a:lnTo>
                      <a:pt x="213" y="68"/>
                    </a:lnTo>
                    <a:lnTo>
                      <a:pt x="203" y="49"/>
                    </a:lnTo>
                    <a:lnTo>
                      <a:pt x="189" y="32"/>
                    </a:lnTo>
                    <a:lnTo>
                      <a:pt x="173" y="19"/>
                    </a:lnTo>
                    <a:lnTo>
                      <a:pt x="153" y="9"/>
                    </a:lnTo>
                    <a:lnTo>
                      <a:pt x="133" y="3"/>
                    </a:lnTo>
                    <a:lnTo>
                      <a:pt x="110" y="0"/>
                    </a:lnTo>
                    <a:lnTo>
                      <a:pt x="88" y="3"/>
                    </a:lnTo>
                    <a:lnTo>
                      <a:pt x="68" y="9"/>
                    </a:lnTo>
                    <a:lnTo>
                      <a:pt x="49" y="19"/>
                    </a:lnTo>
                    <a:lnTo>
                      <a:pt x="33" y="32"/>
                    </a:lnTo>
                    <a:lnTo>
                      <a:pt x="19" y="49"/>
                    </a:lnTo>
                    <a:lnTo>
                      <a:pt x="9" y="68"/>
                    </a:lnTo>
                    <a:lnTo>
                      <a:pt x="3" y="88"/>
                    </a:lnTo>
                    <a:lnTo>
                      <a:pt x="0" y="111"/>
                    </a:lnTo>
                    <a:lnTo>
                      <a:pt x="3" y="134"/>
                    </a:lnTo>
                    <a:lnTo>
                      <a:pt x="9" y="154"/>
                    </a:lnTo>
                    <a:lnTo>
                      <a:pt x="19" y="173"/>
                    </a:lnTo>
                    <a:lnTo>
                      <a:pt x="33" y="190"/>
                    </a:lnTo>
                    <a:lnTo>
                      <a:pt x="49" y="203"/>
                    </a:lnTo>
                    <a:lnTo>
                      <a:pt x="68" y="213"/>
                    </a:lnTo>
                    <a:lnTo>
                      <a:pt x="88" y="218"/>
                    </a:lnTo>
                    <a:lnTo>
                      <a:pt x="110" y="2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929" name="Freeform 41"/>
              <p:cNvSpPr>
                <a:spLocks/>
              </p:cNvSpPr>
              <p:nvPr/>
            </p:nvSpPr>
            <p:spPr bwMode="auto">
              <a:xfrm>
                <a:off x="914" y="1793"/>
                <a:ext cx="70" cy="70"/>
              </a:xfrm>
              <a:custGeom>
                <a:avLst/>
                <a:gdLst>
                  <a:gd name="T0" fmla="*/ 36 w 70"/>
                  <a:gd name="T1" fmla="*/ 70 h 70"/>
                  <a:gd name="T2" fmla="*/ 49 w 70"/>
                  <a:gd name="T3" fmla="*/ 67 h 70"/>
                  <a:gd name="T4" fmla="*/ 60 w 70"/>
                  <a:gd name="T5" fmla="*/ 60 h 70"/>
                  <a:gd name="T6" fmla="*/ 67 w 70"/>
                  <a:gd name="T7" fmla="*/ 49 h 70"/>
                  <a:gd name="T8" fmla="*/ 70 w 70"/>
                  <a:gd name="T9" fmla="*/ 34 h 70"/>
                  <a:gd name="T10" fmla="*/ 67 w 70"/>
                  <a:gd name="T11" fmla="*/ 21 h 70"/>
                  <a:gd name="T12" fmla="*/ 60 w 70"/>
                  <a:gd name="T13" fmla="*/ 10 h 70"/>
                  <a:gd name="T14" fmla="*/ 49 w 70"/>
                  <a:gd name="T15" fmla="*/ 3 h 70"/>
                  <a:gd name="T16" fmla="*/ 36 w 70"/>
                  <a:gd name="T17" fmla="*/ 0 h 70"/>
                  <a:gd name="T18" fmla="*/ 21 w 70"/>
                  <a:gd name="T19" fmla="*/ 3 h 70"/>
                  <a:gd name="T20" fmla="*/ 10 w 70"/>
                  <a:gd name="T21" fmla="*/ 10 h 70"/>
                  <a:gd name="T22" fmla="*/ 3 w 70"/>
                  <a:gd name="T23" fmla="*/ 21 h 70"/>
                  <a:gd name="T24" fmla="*/ 0 w 70"/>
                  <a:gd name="T25" fmla="*/ 34 h 70"/>
                  <a:gd name="T26" fmla="*/ 3 w 70"/>
                  <a:gd name="T27" fmla="*/ 49 h 70"/>
                  <a:gd name="T28" fmla="*/ 10 w 70"/>
                  <a:gd name="T29" fmla="*/ 60 h 70"/>
                  <a:gd name="T30" fmla="*/ 21 w 70"/>
                  <a:gd name="T31" fmla="*/ 67 h 70"/>
                  <a:gd name="T32" fmla="*/ 36 w 70"/>
                  <a:gd name="T3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70">
                    <a:moveTo>
                      <a:pt x="36" y="70"/>
                    </a:moveTo>
                    <a:lnTo>
                      <a:pt x="49" y="67"/>
                    </a:lnTo>
                    <a:lnTo>
                      <a:pt x="60" y="60"/>
                    </a:lnTo>
                    <a:lnTo>
                      <a:pt x="67" y="49"/>
                    </a:lnTo>
                    <a:lnTo>
                      <a:pt x="70" y="34"/>
                    </a:lnTo>
                    <a:lnTo>
                      <a:pt x="67" y="21"/>
                    </a:lnTo>
                    <a:lnTo>
                      <a:pt x="60" y="10"/>
                    </a:lnTo>
                    <a:lnTo>
                      <a:pt x="49" y="3"/>
                    </a:lnTo>
                    <a:lnTo>
                      <a:pt x="36" y="0"/>
                    </a:lnTo>
                    <a:lnTo>
                      <a:pt x="21" y="3"/>
                    </a:lnTo>
                    <a:lnTo>
                      <a:pt x="10" y="10"/>
                    </a:lnTo>
                    <a:lnTo>
                      <a:pt x="3" y="21"/>
                    </a:lnTo>
                    <a:lnTo>
                      <a:pt x="0" y="34"/>
                    </a:lnTo>
                    <a:lnTo>
                      <a:pt x="3" y="49"/>
                    </a:lnTo>
                    <a:lnTo>
                      <a:pt x="10" y="60"/>
                    </a:lnTo>
                    <a:lnTo>
                      <a:pt x="21" y="67"/>
                    </a:lnTo>
                    <a:lnTo>
                      <a:pt x="36"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930" name="Freeform 42"/>
              <p:cNvSpPr>
                <a:spLocks/>
              </p:cNvSpPr>
              <p:nvPr/>
            </p:nvSpPr>
            <p:spPr bwMode="auto">
              <a:xfrm>
                <a:off x="899" y="1943"/>
                <a:ext cx="70" cy="70"/>
              </a:xfrm>
              <a:custGeom>
                <a:avLst/>
                <a:gdLst>
                  <a:gd name="T0" fmla="*/ 36 w 70"/>
                  <a:gd name="T1" fmla="*/ 70 h 70"/>
                  <a:gd name="T2" fmla="*/ 49 w 70"/>
                  <a:gd name="T3" fmla="*/ 67 h 70"/>
                  <a:gd name="T4" fmla="*/ 60 w 70"/>
                  <a:gd name="T5" fmla="*/ 60 h 70"/>
                  <a:gd name="T6" fmla="*/ 67 w 70"/>
                  <a:gd name="T7" fmla="*/ 49 h 70"/>
                  <a:gd name="T8" fmla="*/ 70 w 70"/>
                  <a:gd name="T9" fmla="*/ 34 h 70"/>
                  <a:gd name="T10" fmla="*/ 67 w 70"/>
                  <a:gd name="T11" fmla="*/ 21 h 70"/>
                  <a:gd name="T12" fmla="*/ 60 w 70"/>
                  <a:gd name="T13" fmla="*/ 10 h 70"/>
                  <a:gd name="T14" fmla="*/ 49 w 70"/>
                  <a:gd name="T15" fmla="*/ 3 h 70"/>
                  <a:gd name="T16" fmla="*/ 36 w 70"/>
                  <a:gd name="T17" fmla="*/ 0 h 70"/>
                  <a:gd name="T18" fmla="*/ 21 w 70"/>
                  <a:gd name="T19" fmla="*/ 3 h 70"/>
                  <a:gd name="T20" fmla="*/ 10 w 70"/>
                  <a:gd name="T21" fmla="*/ 10 h 70"/>
                  <a:gd name="T22" fmla="*/ 3 w 70"/>
                  <a:gd name="T23" fmla="*/ 21 h 70"/>
                  <a:gd name="T24" fmla="*/ 0 w 70"/>
                  <a:gd name="T25" fmla="*/ 34 h 70"/>
                  <a:gd name="T26" fmla="*/ 3 w 70"/>
                  <a:gd name="T27" fmla="*/ 49 h 70"/>
                  <a:gd name="T28" fmla="*/ 10 w 70"/>
                  <a:gd name="T29" fmla="*/ 60 h 70"/>
                  <a:gd name="T30" fmla="*/ 21 w 70"/>
                  <a:gd name="T31" fmla="*/ 67 h 70"/>
                  <a:gd name="T32" fmla="*/ 36 w 70"/>
                  <a:gd name="T3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70">
                    <a:moveTo>
                      <a:pt x="36" y="70"/>
                    </a:moveTo>
                    <a:lnTo>
                      <a:pt x="49" y="67"/>
                    </a:lnTo>
                    <a:lnTo>
                      <a:pt x="60" y="60"/>
                    </a:lnTo>
                    <a:lnTo>
                      <a:pt x="67" y="49"/>
                    </a:lnTo>
                    <a:lnTo>
                      <a:pt x="70" y="34"/>
                    </a:lnTo>
                    <a:lnTo>
                      <a:pt x="67" y="21"/>
                    </a:lnTo>
                    <a:lnTo>
                      <a:pt x="60" y="10"/>
                    </a:lnTo>
                    <a:lnTo>
                      <a:pt x="49" y="3"/>
                    </a:lnTo>
                    <a:lnTo>
                      <a:pt x="36" y="0"/>
                    </a:lnTo>
                    <a:lnTo>
                      <a:pt x="21" y="3"/>
                    </a:lnTo>
                    <a:lnTo>
                      <a:pt x="10" y="10"/>
                    </a:lnTo>
                    <a:lnTo>
                      <a:pt x="3" y="21"/>
                    </a:lnTo>
                    <a:lnTo>
                      <a:pt x="0" y="34"/>
                    </a:lnTo>
                    <a:lnTo>
                      <a:pt x="3" y="49"/>
                    </a:lnTo>
                    <a:lnTo>
                      <a:pt x="10" y="60"/>
                    </a:lnTo>
                    <a:lnTo>
                      <a:pt x="21" y="67"/>
                    </a:lnTo>
                    <a:lnTo>
                      <a:pt x="36"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931" name="Freeform 43"/>
              <p:cNvSpPr>
                <a:spLocks/>
              </p:cNvSpPr>
              <p:nvPr/>
            </p:nvSpPr>
            <p:spPr bwMode="auto">
              <a:xfrm>
                <a:off x="1394" y="2018"/>
                <a:ext cx="70" cy="70"/>
              </a:xfrm>
              <a:custGeom>
                <a:avLst/>
                <a:gdLst>
                  <a:gd name="T0" fmla="*/ 36 w 70"/>
                  <a:gd name="T1" fmla="*/ 70 h 70"/>
                  <a:gd name="T2" fmla="*/ 49 w 70"/>
                  <a:gd name="T3" fmla="*/ 67 h 70"/>
                  <a:gd name="T4" fmla="*/ 60 w 70"/>
                  <a:gd name="T5" fmla="*/ 60 h 70"/>
                  <a:gd name="T6" fmla="*/ 67 w 70"/>
                  <a:gd name="T7" fmla="*/ 49 h 70"/>
                  <a:gd name="T8" fmla="*/ 70 w 70"/>
                  <a:gd name="T9" fmla="*/ 34 h 70"/>
                  <a:gd name="T10" fmla="*/ 67 w 70"/>
                  <a:gd name="T11" fmla="*/ 21 h 70"/>
                  <a:gd name="T12" fmla="*/ 60 w 70"/>
                  <a:gd name="T13" fmla="*/ 10 h 70"/>
                  <a:gd name="T14" fmla="*/ 49 w 70"/>
                  <a:gd name="T15" fmla="*/ 3 h 70"/>
                  <a:gd name="T16" fmla="*/ 36 w 70"/>
                  <a:gd name="T17" fmla="*/ 0 h 70"/>
                  <a:gd name="T18" fmla="*/ 21 w 70"/>
                  <a:gd name="T19" fmla="*/ 3 h 70"/>
                  <a:gd name="T20" fmla="*/ 10 w 70"/>
                  <a:gd name="T21" fmla="*/ 10 h 70"/>
                  <a:gd name="T22" fmla="*/ 3 w 70"/>
                  <a:gd name="T23" fmla="*/ 21 h 70"/>
                  <a:gd name="T24" fmla="*/ 0 w 70"/>
                  <a:gd name="T25" fmla="*/ 34 h 70"/>
                  <a:gd name="T26" fmla="*/ 3 w 70"/>
                  <a:gd name="T27" fmla="*/ 49 h 70"/>
                  <a:gd name="T28" fmla="*/ 10 w 70"/>
                  <a:gd name="T29" fmla="*/ 60 h 70"/>
                  <a:gd name="T30" fmla="*/ 21 w 70"/>
                  <a:gd name="T31" fmla="*/ 67 h 70"/>
                  <a:gd name="T32" fmla="*/ 36 w 70"/>
                  <a:gd name="T3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70">
                    <a:moveTo>
                      <a:pt x="36" y="70"/>
                    </a:moveTo>
                    <a:lnTo>
                      <a:pt x="49" y="67"/>
                    </a:lnTo>
                    <a:lnTo>
                      <a:pt x="60" y="60"/>
                    </a:lnTo>
                    <a:lnTo>
                      <a:pt x="67" y="49"/>
                    </a:lnTo>
                    <a:lnTo>
                      <a:pt x="70" y="34"/>
                    </a:lnTo>
                    <a:lnTo>
                      <a:pt x="67" y="21"/>
                    </a:lnTo>
                    <a:lnTo>
                      <a:pt x="60" y="10"/>
                    </a:lnTo>
                    <a:lnTo>
                      <a:pt x="49" y="3"/>
                    </a:lnTo>
                    <a:lnTo>
                      <a:pt x="36" y="0"/>
                    </a:lnTo>
                    <a:lnTo>
                      <a:pt x="21" y="3"/>
                    </a:lnTo>
                    <a:lnTo>
                      <a:pt x="10" y="10"/>
                    </a:lnTo>
                    <a:lnTo>
                      <a:pt x="3" y="21"/>
                    </a:lnTo>
                    <a:lnTo>
                      <a:pt x="0" y="34"/>
                    </a:lnTo>
                    <a:lnTo>
                      <a:pt x="3" y="49"/>
                    </a:lnTo>
                    <a:lnTo>
                      <a:pt x="10" y="60"/>
                    </a:lnTo>
                    <a:lnTo>
                      <a:pt x="21" y="67"/>
                    </a:lnTo>
                    <a:lnTo>
                      <a:pt x="36"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293932" name="Group 44"/>
          <p:cNvGrpSpPr>
            <a:grpSpLocks/>
          </p:cNvGrpSpPr>
          <p:nvPr/>
        </p:nvGrpSpPr>
        <p:grpSpPr bwMode="auto">
          <a:xfrm>
            <a:off x="6251575" y="3660775"/>
            <a:ext cx="1065213" cy="919163"/>
            <a:chOff x="3324" y="1821"/>
            <a:chExt cx="1861" cy="1708"/>
          </a:xfrm>
        </p:grpSpPr>
        <p:sp>
          <p:nvSpPr>
            <p:cNvPr id="293933" name="Oval 45"/>
            <p:cNvSpPr>
              <a:spLocks noChangeArrowheads="1"/>
            </p:cNvSpPr>
            <p:nvPr/>
          </p:nvSpPr>
          <p:spPr bwMode="auto">
            <a:xfrm>
              <a:off x="3550" y="2233"/>
              <a:ext cx="1404" cy="1296"/>
            </a:xfrm>
            <a:prstGeom prst="ellipse">
              <a:avLst/>
            </a:prstGeom>
            <a:solidFill>
              <a:srgbClr val="FF0000">
                <a:alpha val="14999"/>
              </a:srgbClr>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3934" name="Oval 46"/>
            <p:cNvSpPr>
              <a:spLocks noChangeArrowheads="1"/>
            </p:cNvSpPr>
            <p:nvPr/>
          </p:nvSpPr>
          <p:spPr bwMode="auto">
            <a:xfrm>
              <a:off x="3324" y="1822"/>
              <a:ext cx="1405" cy="1295"/>
            </a:xfrm>
            <a:prstGeom prst="ellipse">
              <a:avLst/>
            </a:prstGeom>
            <a:solidFill>
              <a:srgbClr val="0000FF">
                <a:alpha val="14000"/>
              </a:srgbClr>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3935" name="Oval 47"/>
            <p:cNvSpPr>
              <a:spLocks noChangeArrowheads="1"/>
            </p:cNvSpPr>
            <p:nvPr/>
          </p:nvSpPr>
          <p:spPr bwMode="auto">
            <a:xfrm>
              <a:off x="3780" y="1821"/>
              <a:ext cx="1405" cy="1296"/>
            </a:xfrm>
            <a:prstGeom prst="ellipse">
              <a:avLst/>
            </a:prstGeom>
            <a:solidFill>
              <a:srgbClr val="FFFF00">
                <a:alpha val="31000"/>
              </a:srgbClr>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3936" name="Text Box 48"/>
            <p:cNvSpPr txBox="1">
              <a:spLocks noChangeArrowheads="1"/>
            </p:cNvSpPr>
            <p:nvPr/>
          </p:nvSpPr>
          <p:spPr bwMode="auto">
            <a:xfrm>
              <a:off x="3872" y="2485"/>
              <a:ext cx="865" cy="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n-US" sz="3200" b="1">
                <a:latin typeface="Verdana" pitchFamily="34" charset="0"/>
              </a:endParaRP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8" presetClass="path" presetSubtype="0" accel="50000" decel="50000" fill="hold" nodeType="afterEffect">
                                  <p:stCondLst>
                                    <p:cond delay="0"/>
                                  </p:stCondLst>
                                  <p:childTnLst>
                                    <p:animMotion origin="layout" path="M -3.33333E-6 1.11111E-6 C 0.00747 0.0125 0.01667 0.02639 0.01875 0.03866 C 0.02032 0.05139 0.0191 0.06481 0.01771 0.07778 C 0.0165 0.09143 0.01042 0.09954 0.00434 0.10856 C -0.00156 0.11736 -0.00902 0.12616 -0.02066 0.12963 C -0.03125 0.13449 -0.04635 0.13403 -0.0618 0.13125 C -0.07639 0.1294 -0.09253 0.12384 -0.10833 0.11713 C -0.12413 0.11018 -0.13923 0.10116 -0.15243 0.09097 C -0.16684 0.08009 -0.17899 0.06736 -0.18802 0.05347 C -0.19722 0.04051 -0.20486 0.02639 -0.20642 0.01366 C -0.20989 0.00069 -0.20816 -0.0132 -0.20486 -0.02315 C -0.2026 -0.03357 -0.19757 -0.04491 -0.18802 -0.05093 C -0.17882 -0.05602 -0.1651 -0.05695 -0.14878 -0.05139 C -0.13264 -0.04514 -0.11857 -0.03287 -0.11076 -0.0206 C -0.10399 -0.00926 -0.10121 0.00486 -0.10364 0.01736 C -0.10746 0.02893 -0.1125 0.03889 -0.12187 0.04444 C -0.13107 0.04954 -0.13038 0.05185 -0.15955 0.04884 C -0.18628 0.04838 -0.20781 0.03102 -0.2217 0.02407 C -0.23541 0.01597 -0.24566 0.00509 -0.25816 -0.00625 C -0.27222 -0.01945 -0.28194 -0.03495 -0.28836 -0.04769 C -0.29496 -0.05995 -0.29531 -0.0713 -0.29583 -0.08843 C -0.29461 -0.10486 -0.29218 -0.11227 -0.28854 -0.12338 C -0.28489 -0.13426 -0.28142 -0.14445 -0.27777 -0.15579 " pathEditMode="relative" rAng="1432516" ptsTypes="fffffffffffffffffffffff">
                                      <p:cBhvr>
                                        <p:cTn id="6" dur="2000" fill="hold"/>
                                        <p:tgtEl>
                                          <p:spTgt spid="293932"/>
                                        </p:tgtEl>
                                        <p:attrNameLst>
                                          <p:attrName>ppt_x</p:attrName>
                                          <p:attrName>ppt_y</p:attrName>
                                        </p:attrNameLst>
                                      </p:cBhvr>
                                      <p:rCtr x="-14358" y="694"/>
                                    </p:animMotion>
                                  </p:childTnLst>
                                </p:cTn>
                              </p:par>
                            </p:childTnLst>
                          </p:cTn>
                        </p:par>
                        <p:par>
                          <p:cTn id="7" fill="hold" nodeType="afterGroup">
                            <p:stCondLst>
                              <p:cond delay="2000"/>
                            </p:stCondLst>
                            <p:childTnLst>
                              <p:par>
                                <p:cTn id="8" presetID="1" presetClass="exit" presetSubtype="0" fill="hold" nodeType="afterEffect">
                                  <p:stCondLst>
                                    <p:cond delay="0"/>
                                  </p:stCondLst>
                                  <p:childTnLst>
                                    <p:set>
                                      <p:cBhvr>
                                        <p:cTn id="9" dur="1" fill="hold">
                                          <p:stCondLst>
                                            <p:cond delay="0"/>
                                          </p:stCondLst>
                                        </p:cTn>
                                        <p:tgtEl>
                                          <p:spTgt spid="293932"/>
                                        </p:tgtEl>
                                        <p:attrNameLst>
                                          <p:attrName>style.visibility</p:attrName>
                                        </p:attrNameLst>
                                      </p:cBhvr>
                                      <p:to>
                                        <p:strVal val="hidden"/>
                                      </p:to>
                                    </p:set>
                                  </p:childTnLst>
                                </p:cTn>
                              </p:par>
                              <p:par>
                                <p:cTn id="10" presetID="31" presetClass="entr" presetSubtype="0" fill="hold" nodeType="withEffect">
                                  <p:stCondLst>
                                    <p:cond delay="0"/>
                                  </p:stCondLst>
                                  <p:iterate type="lt">
                                    <p:tmPct val="5000"/>
                                  </p:iterate>
                                  <p:childTnLst>
                                    <p:set>
                                      <p:cBhvr>
                                        <p:cTn id="11" dur="1" fill="hold">
                                          <p:stCondLst>
                                            <p:cond delay="0"/>
                                          </p:stCondLst>
                                        </p:cTn>
                                        <p:tgtEl>
                                          <p:spTgt spid="293899"/>
                                        </p:tgtEl>
                                        <p:attrNameLst>
                                          <p:attrName>style.visibility</p:attrName>
                                        </p:attrNameLst>
                                      </p:cBhvr>
                                      <p:to>
                                        <p:strVal val="visible"/>
                                      </p:to>
                                    </p:set>
                                    <p:anim calcmode="lin" valueType="num">
                                      <p:cBhvr>
                                        <p:cTn id="12" dur="500" fill="hold"/>
                                        <p:tgtEl>
                                          <p:spTgt spid="293899"/>
                                        </p:tgtEl>
                                        <p:attrNameLst>
                                          <p:attrName>ppt_w</p:attrName>
                                        </p:attrNameLst>
                                      </p:cBhvr>
                                      <p:tavLst>
                                        <p:tav tm="0">
                                          <p:val>
                                            <p:fltVal val="0"/>
                                          </p:val>
                                        </p:tav>
                                        <p:tav tm="100000">
                                          <p:val>
                                            <p:strVal val="#ppt_w"/>
                                          </p:val>
                                        </p:tav>
                                      </p:tavLst>
                                    </p:anim>
                                    <p:anim calcmode="lin" valueType="num">
                                      <p:cBhvr>
                                        <p:cTn id="13" dur="500" fill="hold"/>
                                        <p:tgtEl>
                                          <p:spTgt spid="293899"/>
                                        </p:tgtEl>
                                        <p:attrNameLst>
                                          <p:attrName>ppt_h</p:attrName>
                                        </p:attrNameLst>
                                      </p:cBhvr>
                                      <p:tavLst>
                                        <p:tav tm="0">
                                          <p:val>
                                            <p:fltVal val="0"/>
                                          </p:val>
                                        </p:tav>
                                        <p:tav tm="100000">
                                          <p:val>
                                            <p:strVal val="#ppt_h"/>
                                          </p:val>
                                        </p:tav>
                                      </p:tavLst>
                                    </p:anim>
                                    <p:anim calcmode="lin" valueType="num">
                                      <p:cBhvr>
                                        <p:cTn id="14" dur="500" fill="hold"/>
                                        <p:tgtEl>
                                          <p:spTgt spid="293899"/>
                                        </p:tgtEl>
                                        <p:attrNameLst>
                                          <p:attrName>style.rotation</p:attrName>
                                        </p:attrNameLst>
                                      </p:cBhvr>
                                      <p:tavLst>
                                        <p:tav tm="0">
                                          <p:val>
                                            <p:fltVal val="90"/>
                                          </p:val>
                                        </p:tav>
                                        <p:tav tm="100000">
                                          <p:val>
                                            <p:fltVal val="0"/>
                                          </p:val>
                                        </p:tav>
                                      </p:tavLst>
                                    </p:anim>
                                    <p:animEffect transition="in" filter="fade">
                                      <p:cBhvr>
                                        <p:cTn id="15" dur="500"/>
                                        <p:tgtEl>
                                          <p:spTgt spid="29389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93896"/>
                                        </p:tgtEl>
                                        <p:attrNameLst>
                                          <p:attrName>style.visibility</p:attrName>
                                        </p:attrNameLst>
                                      </p:cBhvr>
                                      <p:to>
                                        <p:strVal val="visible"/>
                                      </p:to>
                                    </p:set>
                                    <p:animEffect transition="in" filter="fade">
                                      <p:cBhvr>
                                        <p:cTn id="20" dur="1000"/>
                                        <p:tgtEl>
                                          <p:spTgt spid="293896"/>
                                        </p:tgtEl>
                                      </p:cBhvr>
                                    </p:animEffect>
                                  </p:childTnLst>
                                </p:cTn>
                              </p:par>
                            </p:childTnLst>
                          </p:cTn>
                        </p:par>
                        <p:par>
                          <p:cTn id="21" fill="hold" nodeType="afterGroup">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93897"/>
                                        </p:tgtEl>
                                        <p:attrNameLst>
                                          <p:attrName>style.visibility</p:attrName>
                                        </p:attrNameLst>
                                      </p:cBhvr>
                                      <p:to>
                                        <p:strVal val="visible"/>
                                      </p:to>
                                    </p:set>
                                    <p:animEffect transition="in" filter="fade">
                                      <p:cBhvr>
                                        <p:cTn id="24" dur="1000"/>
                                        <p:tgtEl>
                                          <p:spTgt spid="293897"/>
                                        </p:tgtEl>
                                      </p:cBhvr>
                                    </p:animEffect>
                                  </p:childTnLst>
                                </p:cTn>
                              </p:par>
                            </p:childTnLst>
                          </p:cTn>
                        </p:par>
                        <p:par>
                          <p:cTn id="25" fill="hold" nodeType="afterGroup">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293898"/>
                                        </p:tgtEl>
                                        <p:attrNameLst>
                                          <p:attrName>style.visibility</p:attrName>
                                        </p:attrNameLst>
                                      </p:cBhvr>
                                      <p:to>
                                        <p:strVal val="visible"/>
                                      </p:to>
                                    </p:set>
                                    <p:animEffect transition="in" filter="fade">
                                      <p:cBhvr>
                                        <p:cTn id="28" dur="1000"/>
                                        <p:tgtEl>
                                          <p:spTgt spid="293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6" grpId="0" animBg="1"/>
      <p:bldP spid="293897" grpId="0" animBg="1"/>
      <p:bldP spid="29389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lgn="r"/>
            <a:endParaRPr lang="en-US" dirty="0"/>
          </a:p>
        </p:txBody>
      </p:sp>
      <p:sp>
        <p:nvSpPr>
          <p:cNvPr id="440322" name="Rectangle 2"/>
          <p:cNvSpPr>
            <a:spLocks noGrp="1" noChangeArrowheads="1"/>
          </p:cNvSpPr>
          <p:nvPr>
            <p:ph type="title"/>
          </p:nvPr>
        </p:nvSpPr>
        <p:spPr/>
        <p:txBody>
          <a:bodyPr/>
          <a:lstStyle/>
          <a:p>
            <a:r>
              <a:rPr lang="en-US"/>
              <a:t>Access forms, files, links &amp; resources for </a:t>
            </a:r>
            <a:r>
              <a:rPr lang="en-US" sz="3600" b="1">
                <a:solidFill>
                  <a:srgbClr val="990033"/>
                </a:solidFill>
                <a:effectLst>
                  <a:outerShdw blurRad="38100" dist="38100" dir="2700000" algn="tl">
                    <a:srgbClr val="C0C0C0"/>
                  </a:outerShdw>
                </a:effectLst>
                <a:latin typeface="Monotype Corsiva" pitchFamily="66" charset="0"/>
              </a:rPr>
              <a:t>Asking</a:t>
            </a:r>
          </a:p>
        </p:txBody>
      </p:sp>
      <p:sp>
        <p:nvSpPr>
          <p:cNvPr id="440323" name="Rectangle 3"/>
          <p:cNvSpPr>
            <a:spLocks noGrp="1" noChangeArrowheads="1"/>
          </p:cNvSpPr>
          <p:nvPr>
            <p:ph type="body" idx="1"/>
          </p:nvPr>
        </p:nvSpPr>
        <p:spPr>
          <a:xfrm>
            <a:off x="457200" y="2849563"/>
            <a:ext cx="8229600" cy="3032125"/>
          </a:xfrm>
        </p:spPr>
        <p:txBody>
          <a:bodyPr/>
          <a:lstStyle/>
          <a:p>
            <a:pPr>
              <a:lnSpc>
                <a:spcPct val="100000"/>
              </a:lnSpc>
              <a:buFontTx/>
              <a:buNone/>
            </a:pPr>
            <a:r>
              <a:rPr lang="en-US"/>
              <a:t>CygNET registration:</a:t>
            </a:r>
          </a:p>
          <a:p>
            <a:pPr>
              <a:lnSpc>
                <a:spcPct val="100000"/>
              </a:lnSpc>
            </a:pPr>
            <a:r>
              <a:rPr lang="en-US"/>
              <a:t>e-LRC electronic LRC resources &amp; EBP tools</a:t>
            </a:r>
          </a:p>
          <a:p>
            <a:pPr>
              <a:lnSpc>
                <a:spcPct val="100000"/>
              </a:lnSpc>
            </a:pPr>
            <a:r>
              <a:rPr lang="en-US">
                <a:hlinkClick r:id="rId2"/>
              </a:rPr>
              <a:t>www.NUHS.edu</a:t>
            </a:r>
            <a:r>
              <a:rPr lang="en-US"/>
              <a:t> &gt;&gt; </a:t>
            </a:r>
            <a:r>
              <a:rPr lang="en-US">
                <a:hlinkClick r:id="rId3"/>
              </a:rPr>
              <a:t>Current Students </a:t>
            </a:r>
            <a:r>
              <a:rPr lang="en-US"/>
              <a:t>&gt;&gt; Log into CygNET Learning Management System (</a:t>
            </a:r>
            <a:r>
              <a:rPr lang="en-US">
                <a:hlinkClick r:id="rId4"/>
              </a:rPr>
              <a:t>http://cygnet.nuhs.edu</a:t>
            </a:r>
            <a:r>
              <a:rPr lang="en-US"/>
              <a:t>)  </a:t>
            </a:r>
          </a:p>
          <a:p>
            <a:pPr>
              <a:lnSpc>
                <a:spcPct val="100000"/>
              </a:lnSpc>
            </a:pPr>
            <a:r>
              <a:rPr lang="en-US"/>
              <a:t>Sign in with NUHS ID and password</a:t>
            </a:r>
          </a:p>
          <a:p>
            <a:pPr>
              <a:lnSpc>
                <a:spcPct val="100000"/>
              </a:lnSpc>
            </a:pPr>
            <a:r>
              <a:rPr lang="en-US"/>
              <a:t>No enrollment key</a:t>
            </a:r>
          </a:p>
        </p:txBody>
      </p:sp>
      <p:pic>
        <p:nvPicPr>
          <p:cNvPr id="440324" name="Picture 4" descr="cyg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88" y="1152525"/>
            <a:ext cx="38100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440325" name="Picture 5" descr="cygnetlogoleft_sma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5563" y="5986463"/>
            <a:ext cx="4886325" cy="495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lgn="r"/>
            <a:endParaRPr lang="en-US" dirty="0"/>
          </a:p>
        </p:txBody>
      </p:sp>
      <p:sp>
        <p:nvSpPr>
          <p:cNvPr id="451586" name="Rectangle 2"/>
          <p:cNvSpPr>
            <a:spLocks noGrp="1" noChangeArrowheads="1"/>
          </p:cNvSpPr>
          <p:nvPr>
            <p:ph type="title"/>
          </p:nvPr>
        </p:nvSpPr>
        <p:spPr>
          <a:xfrm>
            <a:off x="457200" y="309563"/>
            <a:ext cx="8229600" cy="1333500"/>
          </a:xfrm>
        </p:spPr>
        <p:txBody>
          <a:bodyPr/>
          <a:lstStyle/>
          <a:p>
            <a:r>
              <a:rPr lang="en-US" b="1"/>
              <a:t>Try this activity – </a:t>
            </a:r>
            <a:br>
              <a:rPr lang="en-US" b="1"/>
            </a:br>
            <a:r>
              <a:rPr lang="en-US" b="1"/>
              <a:t>some practical outcomes &amp; uses</a:t>
            </a:r>
          </a:p>
        </p:txBody>
      </p:sp>
      <p:sp>
        <p:nvSpPr>
          <p:cNvPr id="451587" name="Rectangle 3"/>
          <p:cNvSpPr>
            <a:spLocks noGrp="1" noChangeArrowheads="1"/>
          </p:cNvSpPr>
          <p:nvPr>
            <p:ph type="body" idx="1"/>
          </p:nvPr>
        </p:nvSpPr>
        <p:spPr>
          <a:xfrm>
            <a:off x="354013" y="1862138"/>
            <a:ext cx="8718550" cy="4737100"/>
          </a:xfrm>
        </p:spPr>
        <p:txBody>
          <a:bodyPr/>
          <a:lstStyle/>
          <a:p>
            <a:pPr>
              <a:lnSpc>
                <a:spcPct val="100000"/>
              </a:lnSpc>
            </a:pPr>
            <a:r>
              <a:rPr lang="en-US"/>
              <a:t>Turn in PICO form with clinical question and </a:t>
            </a:r>
            <a:br>
              <a:rPr lang="en-US"/>
            </a:br>
            <a:r>
              <a:rPr lang="en-US"/>
              <a:t>PICO Search Strategy &amp; Results</a:t>
            </a:r>
          </a:p>
          <a:p>
            <a:pPr>
              <a:lnSpc>
                <a:spcPct val="100000"/>
              </a:lnSpc>
            </a:pPr>
            <a:r>
              <a:rPr lang="en-US"/>
              <a:t>Use the evidence to update course material and resources – stay current efficiently</a:t>
            </a:r>
          </a:p>
          <a:p>
            <a:pPr>
              <a:lnSpc>
                <a:spcPct val="100000"/>
              </a:lnSpc>
            </a:pPr>
            <a:r>
              <a:rPr lang="en-US"/>
              <a:t>Start or contribute to an EBP@NUHS or CygNET forum:  </a:t>
            </a:r>
          </a:p>
          <a:p>
            <a:pPr lvl="1">
              <a:lnSpc>
                <a:spcPct val="100000"/>
              </a:lnSpc>
            </a:pPr>
            <a:r>
              <a:rPr lang="en-US" sz="2400"/>
              <a:t>post PICO questions – what do you need to know?</a:t>
            </a:r>
          </a:p>
          <a:p>
            <a:pPr lvl="1">
              <a:lnSpc>
                <a:spcPct val="100000"/>
              </a:lnSpc>
            </a:pPr>
            <a:r>
              <a:rPr lang="en-US" sz="2400"/>
              <a:t>review compiled evidence website resources that </a:t>
            </a:r>
          </a:p>
          <a:p>
            <a:pPr lvl="2">
              <a:lnSpc>
                <a:spcPct val="100000"/>
              </a:lnSpc>
            </a:pPr>
            <a:r>
              <a:rPr lang="en-US" sz="2400"/>
              <a:t>provide evidence to answer the question or </a:t>
            </a:r>
          </a:p>
          <a:p>
            <a:pPr lvl="2">
              <a:lnSpc>
                <a:spcPct val="100000"/>
              </a:lnSpc>
            </a:pPr>
            <a:r>
              <a:rPr lang="en-US" sz="2400"/>
              <a:t>add additional, evidence based resources for</a:t>
            </a:r>
            <a:br>
              <a:rPr lang="en-US" sz="2400"/>
            </a:br>
            <a:r>
              <a:rPr lang="en-US" sz="2400"/>
              <a:t>study and additional, current course content</a:t>
            </a:r>
            <a:endParaRPr lang="en-US" sz="2400">
              <a:sym typeface="Wingdings" pitchFamily="2" charset="2"/>
            </a:endParaRPr>
          </a:p>
        </p:txBody>
      </p:sp>
      <p:pic>
        <p:nvPicPr>
          <p:cNvPr id="451588" name="Picture 4" descr="yo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7825" y="442913"/>
            <a:ext cx="1905000" cy="1400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lgn="r"/>
            <a:endParaRPr lang="en-US" dirty="0"/>
          </a:p>
        </p:txBody>
      </p:sp>
      <p:sp>
        <p:nvSpPr>
          <p:cNvPr id="438274" name="Rectangle 2"/>
          <p:cNvSpPr>
            <a:spLocks noGrp="1" noChangeArrowheads="1"/>
          </p:cNvSpPr>
          <p:nvPr>
            <p:ph type="title"/>
          </p:nvPr>
        </p:nvSpPr>
        <p:spPr/>
        <p:txBody>
          <a:bodyPr/>
          <a:lstStyle/>
          <a:p>
            <a:r>
              <a:rPr lang="en-US" b="1"/>
              <a:t>Some notes and tips</a:t>
            </a:r>
          </a:p>
        </p:txBody>
      </p:sp>
      <p:sp>
        <p:nvSpPr>
          <p:cNvPr id="438275" name="Rectangle 3"/>
          <p:cNvSpPr>
            <a:spLocks noGrp="1" noChangeArrowheads="1"/>
          </p:cNvSpPr>
          <p:nvPr>
            <p:ph type="body" idx="1"/>
          </p:nvPr>
        </p:nvSpPr>
        <p:spPr>
          <a:xfrm>
            <a:off x="412750" y="1333500"/>
            <a:ext cx="8229600" cy="5002213"/>
          </a:xfrm>
        </p:spPr>
        <p:txBody>
          <a:bodyPr/>
          <a:lstStyle/>
          <a:p>
            <a:pPr>
              <a:lnSpc>
                <a:spcPct val="120000"/>
              </a:lnSpc>
            </a:pPr>
            <a:r>
              <a:rPr lang="en-US"/>
              <a:t>Forms, files and resource links are all on CygNET EBP@NUHS in the Asking topic</a:t>
            </a:r>
          </a:p>
          <a:p>
            <a:pPr>
              <a:lnSpc>
                <a:spcPct val="120000"/>
              </a:lnSpc>
            </a:pPr>
            <a:r>
              <a:rPr lang="en-US"/>
              <a:t>Open a file, save to your hard drive with a new file name</a:t>
            </a:r>
          </a:p>
          <a:p>
            <a:pPr lvl="1">
              <a:lnSpc>
                <a:spcPct val="120000"/>
              </a:lnSpc>
            </a:pPr>
            <a:r>
              <a:rPr lang="en-US" sz="2400"/>
              <a:t>Working without saving to a local drive uses the CygNET server</a:t>
            </a:r>
          </a:p>
          <a:p>
            <a:pPr lvl="1">
              <a:lnSpc>
                <a:spcPct val="120000"/>
              </a:lnSpc>
            </a:pPr>
            <a:r>
              <a:rPr lang="en-US" sz="2400" b="1">
                <a:solidFill>
                  <a:srgbClr val="990033"/>
                </a:solidFill>
                <a:effectLst>
                  <a:outerShdw blurRad="38100" dist="38100" dir="2700000" algn="tl">
                    <a:srgbClr val="C0C0C0"/>
                  </a:outerShdw>
                </a:effectLst>
              </a:rPr>
              <a:t>SLOW… </a:t>
            </a:r>
            <a:r>
              <a:rPr lang="en-US" sz="2400"/>
              <a:t>can lose your work</a:t>
            </a:r>
          </a:p>
          <a:p>
            <a:pPr>
              <a:lnSpc>
                <a:spcPct val="120000"/>
              </a:lnSpc>
            </a:pPr>
            <a:r>
              <a:rPr lang="en-US"/>
              <a:t>“Personalize” forms by </a:t>
            </a:r>
            <a:br>
              <a:rPr lang="en-US"/>
            </a:br>
            <a:r>
              <a:rPr lang="en-US"/>
              <a:t>adding PICO components, dates </a:t>
            </a:r>
            <a:br>
              <a:rPr lang="en-US"/>
            </a:br>
            <a:r>
              <a:rPr lang="en-US"/>
              <a:t>or initials to the original file name </a:t>
            </a:r>
            <a:br>
              <a:rPr lang="en-US"/>
            </a:br>
            <a:r>
              <a:rPr lang="en-US"/>
              <a:t>&amp; keep for reference</a:t>
            </a:r>
          </a:p>
        </p:txBody>
      </p:sp>
      <p:pic>
        <p:nvPicPr>
          <p:cNvPr id="438276" name="Picture 4" descr="newcomputerLa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3900" y="4683125"/>
            <a:ext cx="2982913" cy="1914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lgn="r"/>
            <a:endParaRPr lang="en-US" dirty="0"/>
          </a:p>
        </p:txBody>
      </p:sp>
      <p:sp>
        <p:nvSpPr>
          <p:cNvPr id="442370" name="Rectangle 2"/>
          <p:cNvSpPr>
            <a:spLocks noGrp="1" noChangeArrowheads="1"/>
          </p:cNvSpPr>
          <p:nvPr>
            <p:ph type="title"/>
          </p:nvPr>
        </p:nvSpPr>
        <p:spPr/>
        <p:txBody>
          <a:bodyPr/>
          <a:lstStyle/>
          <a:p>
            <a:r>
              <a:rPr lang="en-US"/>
              <a:t>Some notes and tips</a:t>
            </a:r>
          </a:p>
        </p:txBody>
      </p:sp>
      <p:sp>
        <p:nvSpPr>
          <p:cNvPr id="442371" name="Rectangle 3"/>
          <p:cNvSpPr>
            <a:spLocks noGrp="1" noChangeArrowheads="1"/>
          </p:cNvSpPr>
          <p:nvPr>
            <p:ph type="body" idx="1"/>
          </p:nvPr>
        </p:nvSpPr>
        <p:spPr>
          <a:xfrm>
            <a:off x="487363" y="1174750"/>
            <a:ext cx="7832725" cy="4968875"/>
          </a:xfrm>
        </p:spPr>
        <p:txBody>
          <a:bodyPr/>
          <a:lstStyle/>
          <a:p>
            <a:pPr>
              <a:lnSpc>
                <a:spcPct val="120000"/>
              </a:lnSpc>
            </a:pPr>
            <a:r>
              <a:rPr lang="en-US"/>
              <a:t>Use Internet Explorer</a:t>
            </a:r>
          </a:p>
          <a:p>
            <a:pPr lvl="1">
              <a:lnSpc>
                <a:spcPct val="120000"/>
              </a:lnSpc>
            </a:pPr>
            <a:r>
              <a:rPr lang="en-US" sz="2400"/>
              <a:t>Some browsers do not support features or have security features which block links and addresses</a:t>
            </a:r>
            <a:br>
              <a:rPr lang="en-US" sz="2400"/>
            </a:br>
            <a:r>
              <a:rPr lang="en-US" sz="2400"/>
              <a:t>(Mozilla Firefox)</a:t>
            </a:r>
          </a:p>
          <a:p>
            <a:pPr>
              <a:lnSpc>
                <a:spcPct val="120000"/>
              </a:lnSpc>
            </a:pPr>
            <a:r>
              <a:rPr lang="en-US"/>
              <a:t>Open links in “New Windows” if Tabs block URL addresses</a:t>
            </a:r>
          </a:p>
        </p:txBody>
      </p:sp>
      <p:pic>
        <p:nvPicPr>
          <p:cNvPr id="442374" name="Picture 6" descr="internet explorer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075" y="884238"/>
            <a:ext cx="923925" cy="914400"/>
          </a:xfrm>
          <a:prstGeom prst="rect">
            <a:avLst/>
          </a:prstGeom>
          <a:noFill/>
          <a:extLst>
            <a:ext uri="{909E8E84-426E-40DD-AFC4-6F175D3DCCD1}">
              <a14:hiddenFill xmlns:a14="http://schemas.microsoft.com/office/drawing/2010/main">
                <a:solidFill>
                  <a:srgbClr val="FFFFFF"/>
                </a:solidFill>
              </a14:hiddenFill>
            </a:ext>
          </a:extLst>
        </p:spPr>
      </p:pic>
      <p:pic>
        <p:nvPicPr>
          <p:cNvPr id="442376" name="Picture 8" descr="hands laptop searc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3800" y="4330700"/>
            <a:ext cx="2576513" cy="1931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lgn="r"/>
            <a:endParaRPr lang="en-US" dirty="0"/>
          </a:p>
        </p:txBody>
      </p:sp>
      <p:sp>
        <p:nvSpPr>
          <p:cNvPr id="443394" name="Rectangle 2"/>
          <p:cNvSpPr>
            <a:spLocks noGrp="1" noChangeArrowheads="1"/>
          </p:cNvSpPr>
          <p:nvPr>
            <p:ph type="title"/>
          </p:nvPr>
        </p:nvSpPr>
        <p:spPr/>
        <p:txBody>
          <a:bodyPr/>
          <a:lstStyle/>
          <a:p>
            <a:r>
              <a:rPr lang="en-US" sz="3600" b="1">
                <a:solidFill>
                  <a:srgbClr val="990033"/>
                </a:solidFill>
                <a:effectLst>
                  <a:outerShdw blurRad="38100" dist="38100" dir="2700000" algn="tl">
                    <a:srgbClr val="C0C0C0"/>
                  </a:outerShdw>
                </a:effectLst>
                <a:latin typeface="Monotype Corsiva" pitchFamily="66" charset="0"/>
              </a:rPr>
              <a:t>ASKING</a:t>
            </a:r>
          </a:p>
        </p:txBody>
      </p:sp>
      <p:pic>
        <p:nvPicPr>
          <p:cNvPr id="443396" name="Picture 4" descr="yo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7825" y="442913"/>
            <a:ext cx="1905000" cy="1400175"/>
          </a:xfrm>
          <a:prstGeom prst="rect">
            <a:avLst/>
          </a:prstGeom>
          <a:noFill/>
          <a:extLst>
            <a:ext uri="{909E8E84-426E-40DD-AFC4-6F175D3DCCD1}">
              <a14:hiddenFill xmlns:a14="http://schemas.microsoft.com/office/drawing/2010/main">
                <a:solidFill>
                  <a:srgbClr val="FFFFFF"/>
                </a:solidFill>
              </a14:hiddenFill>
            </a:ext>
          </a:extLst>
        </p:spPr>
      </p:pic>
      <p:sp>
        <p:nvSpPr>
          <p:cNvPr id="443398" name="WordArt 6"/>
          <p:cNvSpPr>
            <a:spLocks noChangeArrowheads="1" noChangeShapeType="1" noTextEdit="1"/>
          </p:cNvSpPr>
          <p:nvPr/>
        </p:nvSpPr>
        <p:spPr bwMode="auto">
          <a:xfrm rot="-955215">
            <a:off x="457200" y="2266950"/>
            <a:ext cx="8129588" cy="2409825"/>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i="1" kern="10">
                <a:ln w="9525">
                  <a:round/>
                  <a:headEnd/>
                  <a:tailEnd/>
                </a:ln>
                <a:gradFill rotWithShape="0">
                  <a:gsLst>
                    <a:gs pos="0">
                      <a:srgbClr val="FFFFCC"/>
                    </a:gs>
                    <a:gs pos="100000">
                      <a:srgbClr val="FF9999"/>
                    </a:gs>
                  </a:gsLst>
                  <a:lin ang="6355215" scaled="1"/>
                </a:gradFill>
                <a:latin typeface="Georgia"/>
              </a:rPr>
              <a:t>Have fun Asking</a:t>
            </a:r>
          </a:p>
          <a:p>
            <a:pPr algn="ctr"/>
            <a:r>
              <a:rPr lang="en-US" sz="3600" i="1" kern="10">
                <a:ln w="9525">
                  <a:round/>
                  <a:headEnd/>
                  <a:tailEnd/>
                </a:ln>
                <a:gradFill rotWithShape="0">
                  <a:gsLst>
                    <a:gs pos="0">
                      <a:srgbClr val="FFFFCC"/>
                    </a:gs>
                    <a:gs pos="100000">
                      <a:srgbClr val="FF9999"/>
                    </a:gs>
                  </a:gsLst>
                  <a:lin ang="6355215" scaled="1"/>
                </a:gradFill>
                <a:latin typeface="Georgia"/>
              </a:rPr>
              <a:t>clinical questions</a:t>
            </a:r>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p:cNvSpPr>
            <a:spLocks noGrp="1"/>
          </p:cNvSpPr>
          <p:nvPr>
            <p:ph type="ftr" sz="quarter" idx="10"/>
          </p:nvPr>
        </p:nvSpPr>
        <p:spPr>
          <a:xfrm>
            <a:off x="2198688" y="6581775"/>
            <a:ext cx="6945312" cy="276225"/>
          </a:xfrm>
        </p:spPr>
        <p:txBody>
          <a:bodyPr/>
          <a:lstStyle/>
          <a:p>
            <a:pPr algn="r"/>
            <a:endParaRPr lang="en-US" dirty="0"/>
          </a:p>
        </p:txBody>
      </p:sp>
      <p:sp>
        <p:nvSpPr>
          <p:cNvPr id="106498" name="Rectangle 2"/>
          <p:cNvSpPr>
            <a:spLocks noGrp="1" noChangeArrowheads="1"/>
          </p:cNvSpPr>
          <p:nvPr>
            <p:ph type="title"/>
          </p:nvPr>
        </p:nvSpPr>
        <p:spPr/>
        <p:txBody>
          <a:bodyPr/>
          <a:lstStyle/>
          <a:p>
            <a:r>
              <a:rPr lang="en-US"/>
              <a:t>Evidence Based Practice is</a:t>
            </a:r>
          </a:p>
        </p:txBody>
      </p:sp>
      <p:sp>
        <p:nvSpPr>
          <p:cNvPr id="106499" name="Rectangle 3"/>
          <p:cNvSpPr>
            <a:spLocks noGrp="1" noChangeArrowheads="1"/>
          </p:cNvSpPr>
          <p:nvPr>
            <p:ph type="body" sz="half" idx="1"/>
          </p:nvPr>
        </p:nvSpPr>
        <p:spPr>
          <a:xfrm>
            <a:off x="103188" y="1511300"/>
            <a:ext cx="8382000" cy="1693863"/>
          </a:xfrm>
        </p:spPr>
        <p:txBody>
          <a:bodyPr/>
          <a:lstStyle/>
          <a:p>
            <a:pPr marL="223838" indent="1588">
              <a:buFontTx/>
              <a:buNone/>
              <a:tabLst>
                <a:tab pos="509588" algn="l"/>
                <a:tab pos="854075" algn="l"/>
                <a:tab pos="1198563" algn="l"/>
              </a:tabLst>
            </a:pPr>
            <a:r>
              <a:rPr lang="en-US"/>
              <a:t>“… the conscientious, explicit, and judicious</a:t>
            </a:r>
          </a:p>
          <a:p>
            <a:pPr marL="223838" indent="1588">
              <a:buFontTx/>
              <a:buNone/>
              <a:tabLst>
                <a:tab pos="509588" algn="l"/>
                <a:tab pos="854075" algn="l"/>
                <a:tab pos="1198563" algn="l"/>
              </a:tabLst>
            </a:pPr>
            <a:r>
              <a:rPr lang="en-US"/>
              <a:t>		</a:t>
            </a:r>
            <a:r>
              <a:rPr lang="en-US" b="1">
                <a:solidFill>
                  <a:srgbClr val="990033"/>
                </a:solidFill>
                <a:effectLst>
                  <a:outerShdw blurRad="38100" dist="38100" dir="2700000" algn="tl">
                    <a:srgbClr val="C0C0C0"/>
                  </a:outerShdw>
                </a:effectLst>
              </a:rPr>
              <a:t>use</a:t>
            </a:r>
            <a:r>
              <a:rPr lang="en-US"/>
              <a:t> </a:t>
            </a:r>
            <a:r>
              <a:rPr lang="en-US" b="1">
                <a:solidFill>
                  <a:srgbClr val="990033"/>
                </a:solidFill>
                <a:effectLst>
                  <a:outerShdw blurRad="38100" dist="38100" dir="2700000" algn="tl">
                    <a:srgbClr val="C0C0C0"/>
                  </a:outerShdw>
                </a:effectLst>
              </a:rPr>
              <a:t>of the best evidence</a:t>
            </a:r>
          </a:p>
          <a:p>
            <a:pPr marL="223838" indent="1588">
              <a:buFontTx/>
              <a:buNone/>
              <a:tabLst>
                <a:tab pos="509588" algn="l"/>
                <a:tab pos="854075" algn="l"/>
                <a:tab pos="1198563" algn="l"/>
              </a:tabLst>
            </a:pPr>
            <a:r>
              <a:rPr lang="en-US" b="1">
                <a:solidFill>
                  <a:srgbClr val="990033"/>
                </a:solidFill>
                <a:effectLst>
                  <a:outerShdw blurRad="38100" dist="38100" dir="2700000" algn="tl">
                    <a:srgbClr val="C0C0C0"/>
                  </a:outerShdw>
                </a:effectLst>
              </a:rPr>
              <a:t>			</a:t>
            </a:r>
            <a:r>
              <a:rPr lang="en-US"/>
              <a:t>in making </a:t>
            </a:r>
            <a:r>
              <a:rPr lang="en-US" b="1">
                <a:solidFill>
                  <a:srgbClr val="990033"/>
                </a:solidFill>
                <a:effectLst>
                  <a:outerShdw blurRad="38100" dist="38100" dir="2700000" algn="tl">
                    <a:srgbClr val="C0C0C0"/>
                  </a:outerShdw>
                </a:effectLst>
              </a:rPr>
              <a:t>decisions</a:t>
            </a:r>
            <a:r>
              <a:rPr lang="en-US"/>
              <a:t> about</a:t>
            </a:r>
          </a:p>
          <a:p>
            <a:pPr marL="223838" indent="1588">
              <a:buFontTx/>
              <a:buNone/>
              <a:tabLst>
                <a:tab pos="509588" algn="l"/>
                <a:tab pos="854075" algn="l"/>
                <a:tab pos="1198563" algn="l"/>
              </a:tabLst>
            </a:pPr>
            <a:r>
              <a:rPr lang="en-US"/>
              <a:t>				the care of </a:t>
            </a:r>
            <a:r>
              <a:rPr lang="en-US" b="1">
                <a:solidFill>
                  <a:srgbClr val="990033"/>
                </a:solidFill>
                <a:effectLst>
                  <a:outerShdw blurRad="38100" dist="38100" dir="2700000" algn="tl">
                    <a:srgbClr val="C0C0C0"/>
                  </a:outerShdw>
                </a:effectLst>
              </a:rPr>
              <a:t>individual</a:t>
            </a:r>
            <a:r>
              <a:rPr lang="en-US"/>
              <a:t> patients.”</a:t>
            </a:r>
            <a:br>
              <a:rPr lang="en-US"/>
            </a:br>
            <a:endParaRPr lang="en-US"/>
          </a:p>
          <a:p>
            <a:pPr marL="223838" indent="1588">
              <a:buFontTx/>
              <a:buNone/>
              <a:tabLst>
                <a:tab pos="509588" algn="l"/>
                <a:tab pos="854075" algn="l"/>
                <a:tab pos="1198563" algn="l"/>
              </a:tabLst>
            </a:pPr>
            <a:endParaRPr lang="en-US" sz="1800"/>
          </a:p>
        </p:txBody>
      </p:sp>
      <p:sp>
        <p:nvSpPr>
          <p:cNvPr id="106501" name="Rectangle 5"/>
          <p:cNvSpPr>
            <a:spLocks noChangeArrowheads="1"/>
          </p:cNvSpPr>
          <p:nvPr/>
        </p:nvSpPr>
        <p:spPr bwMode="auto">
          <a:xfrm>
            <a:off x="473075" y="3260725"/>
            <a:ext cx="83820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3838" indent="1588">
              <a:lnSpc>
                <a:spcPct val="80000"/>
              </a:lnSpc>
              <a:spcBef>
                <a:spcPct val="20000"/>
              </a:spcBef>
              <a:tabLst>
                <a:tab pos="509588" algn="l"/>
                <a:tab pos="854075" algn="l"/>
                <a:tab pos="1198563" algn="l"/>
              </a:tabLst>
            </a:pPr>
            <a:r>
              <a:rPr lang="en-US" sz="1400"/>
              <a:t>Sackett, DL,   Rosenberg WM, Gray JAM, R.B. Haynes JB, Richardson WS.  Evidence Based Medicine:  What it is and What it isn’t. BMJ 1996; 312:71-72.</a:t>
            </a:r>
          </a:p>
          <a:p>
            <a:pPr marL="223838" indent="1588">
              <a:lnSpc>
                <a:spcPct val="80000"/>
              </a:lnSpc>
              <a:spcBef>
                <a:spcPct val="20000"/>
              </a:spcBef>
              <a:tabLst>
                <a:tab pos="509588" algn="l"/>
                <a:tab pos="854075" algn="l"/>
                <a:tab pos="1198563" algn="l"/>
              </a:tabLst>
            </a:pPr>
            <a:endParaRPr lang="en-US" sz="1400"/>
          </a:p>
        </p:txBody>
      </p:sp>
      <p:grpSp>
        <p:nvGrpSpPr>
          <p:cNvPr id="106519" name="Group 23"/>
          <p:cNvGrpSpPr>
            <a:grpSpLocks/>
          </p:cNvGrpSpPr>
          <p:nvPr/>
        </p:nvGrpSpPr>
        <p:grpSpPr bwMode="auto">
          <a:xfrm>
            <a:off x="4867275" y="3792538"/>
            <a:ext cx="2954338" cy="2711450"/>
            <a:chOff x="3324" y="1821"/>
            <a:chExt cx="1861" cy="1708"/>
          </a:xfrm>
        </p:grpSpPr>
        <p:sp>
          <p:nvSpPr>
            <p:cNvPr id="106520" name="Oval 24"/>
            <p:cNvSpPr>
              <a:spLocks noChangeArrowheads="1"/>
            </p:cNvSpPr>
            <p:nvPr/>
          </p:nvSpPr>
          <p:spPr bwMode="auto">
            <a:xfrm>
              <a:off x="3550" y="2233"/>
              <a:ext cx="1404" cy="1296"/>
            </a:xfrm>
            <a:prstGeom prst="ellipse">
              <a:avLst/>
            </a:prstGeom>
            <a:solidFill>
              <a:srgbClr val="FF0000">
                <a:alpha val="14999"/>
              </a:srgbClr>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521" name="Oval 25"/>
            <p:cNvSpPr>
              <a:spLocks noChangeArrowheads="1"/>
            </p:cNvSpPr>
            <p:nvPr/>
          </p:nvSpPr>
          <p:spPr bwMode="auto">
            <a:xfrm>
              <a:off x="3324" y="1822"/>
              <a:ext cx="1405" cy="1295"/>
            </a:xfrm>
            <a:prstGeom prst="ellipse">
              <a:avLst/>
            </a:prstGeom>
            <a:solidFill>
              <a:srgbClr val="0000FF">
                <a:alpha val="14000"/>
              </a:srgbClr>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522" name="Oval 26"/>
            <p:cNvSpPr>
              <a:spLocks noChangeArrowheads="1"/>
            </p:cNvSpPr>
            <p:nvPr/>
          </p:nvSpPr>
          <p:spPr bwMode="auto">
            <a:xfrm>
              <a:off x="3780" y="1821"/>
              <a:ext cx="1405" cy="1296"/>
            </a:xfrm>
            <a:prstGeom prst="ellipse">
              <a:avLst/>
            </a:prstGeom>
            <a:solidFill>
              <a:srgbClr val="FFFF00">
                <a:alpha val="31000"/>
              </a:srgbClr>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523" name="Text Box 27"/>
            <p:cNvSpPr txBox="1">
              <a:spLocks noChangeArrowheads="1"/>
            </p:cNvSpPr>
            <p:nvPr/>
          </p:nvSpPr>
          <p:spPr bwMode="auto">
            <a:xfrm>
              <a:off x="3872" y="2485"/>
              <a:ext cx="865" cy="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en-US" sz="3200" b="1">
                  <a:latin typeface="Verdana" pitchFamily="34" charset="0"/>
                </a:rPr>
                <a:t>EBP</a:t>
              </a:r>
            </a:p>
          </p:txBody>
        </p:sp>
      </p:grpSp>
      <p:sp>
        <p:nvSpPr>
          <p:cNvPr id="106524" name="Text Box 28"/>
          <p:cNvSpPr txBox="1">
            <a:spLocks noChangeArrowheads="1"/>
          </p:cNvSpPr>
          <p:nvPr/>
        </p:nvSpPr>
        <p:spPr bwMode="auto">
          <a:xfrm>
            <a:off x="3490913" y="3914775"/>
            <a:ext cx="2381250" cy="376238"/>
          </a:xfrm>
          <a:prstGeom prst="rect">
            <a:avLst/>
          </a:prstGeom>
          <a:solidFill>
            <a:schemeClr val="bg1"/>
          </a:solidFill>
          <a:ln w="9525">
            <a:solidFill>
              <a:schemeClr val="tx1"/>
            </a:solidFill>
            <a:miter lim="800000"/>
            <a:headEnd/>
            <a:tailEnd/>
          </a:ln>
          <a:effectLst>
            <a:prstShdw prst="shdw17" dist="17961" dir="2700000">
              <a:schemeClr val="tx1">
                <a:gamma/>
                <a:shade val="60000"/>
                <a:invGamma/>
              </a:schemeClr>
            </a:prstShdw>
          </a:effectLst>
        </p:spPr>
        <p:txBody>
          <a:bodyPr>
            <a:spAutoFit/>
          </a:bodyPr>
          <a:lstStyle/>
          <a:p>
            <a:pPr>
              <a:spcBef>
                <a:spcPct val="50000"/>
              </a:spcBef>
            </a:pPr>
            <a:r>
              <a:rPr lang="en-US"/>
              <a:t>Research information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6501">
                                            <p:txEl>
                                              <p:pRg st="0" end="0"/>
                                            </p:txEl>
                                          </p:spTgt>
                                        </p:tgtEl>
                                        <p:attrNameLst>
                                          <p:attrName>style.visibility</p:attrName>
                                        </p:attrNameLst>
                                      </p:cBhvr>
                                      <p:to>
                                        <p:strVal val="visible"/>
                                      </p:to>
                                    </p:set>
                                    <p:animEffect transition="in" filter="fade">
                                      <p:cBhvr>
                                        <p:cTn id="7" dur="1000"/>
                                        <p:tgtEl>
                                          <p:spTgt spid="106501">
                                            <p:txEl>
                                              <p:pRg st="0" end="0"/>
                                            </p:txEl>
                                          </p:spTgt>
                                        </p:tgtEl>
                                      </p:cBhvr>
                                    </p:animEffect>
                                    <p:anim calcmode="lin" valueType="num">
                                      <p:cBhvr>
                                        <p:cTn id="8" dur="1000" fill="hold"/>
                                        <p:tgtEl>
                                          <p:spTgt spid="10650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6501">
                                            <p:txEl>
                                              <p:pRg st="0" end="0"/>
                                            </p:txEl>
                                          </p:spTgt>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06499">
                                            <p:txEl>
                                              <p:pRg st="0" end="0"/>
                                            </p:txEl>
                                          </p:spTgt>
                                        </p:tgtEl>
                                        <p:attrNameLst>
                                          <p:attrName>style.visibility</p:attrName>
                                        </p:attrNameLst>
                                      </p:cBhvr>
                                      <p:to>
                                        <p:strVal val="visible"/>
                                      </p:to>
                                    </p:set>
                                    <p:animEffect transition="in" filter="fade">
                                      <p:cBhvr>
                                        <p:cTn id="12" dur="500"/>
                                        <p:tgtEl>
                                          <p:spTgt spid="10649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6499">
                                            <p:txEl>
                                              <p:pRg st="1" end="1"/>
                                            </p:txEl>
                                          </p:spTgt>
                                        </p:tgtEl>
                                        <p:attrNameLst>
                                          <p:attrName>style.visibility</p:attrName>
                                        </p:attrNameLst>
                                      </p:cBhvr>
                                      <p:to>
                                        <p:strVal val="visible"/>
                                      </p:to>
                                    </p:set>
                                    <p:animEffect transition="in" filter="fade">
                                      <p:cBhvr>
                                        <p:cTn id="15" dur="500"/>
                                        <p:tgtEl>
                                          <p:spTgt spid="106499">
                                            <p:txEl>
                                              <p:pRg st="1" end="1"/>
                                            </p:txEl>
                                          </p:spTgt>
                                        </p:tgtEl>
                                      </p:cBhvr>
                                    </p:animEffect>
                                  </p:childTnLst>
                                </p:cTn>
                              </p:par>
                            </p:childTnLst>
                          </p:cTn>
                        </p:par>
                        <p:par>
                          <p:cTn id="16" fill="hold" nodeType="afterGroup">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106524"/>
                                        </p:tgtEl>
                                        <p:attrNameLst>
                                          <p:attrName>style.visibility</p:attrName>
                                        </p:attrNameLst>
                                      </p:cBhvr>
                                      <p:to>
                                        <p:strVal val="visible"/>
                                      </p:to>
                                    </p:set>
                                    <p:animEffect transition="in" filter="fade">
                                      <p:cBhvr>
                                        <p:cTn id="19" dur="500"/>
                                        <p:tgtEl>
                                          <p:spTgt spid="106524"/>
                                        </p:tgtEl>
                                      </p:cBhvr>
                                    </p:animEffect>
                                    <p:anim calcmode="lin" valueType="num">
                                      <p:cBhvr>
                                        <p:cTn id="20" dur="500" fill="hold"/>
                                        <p:tgtEl>
                                          <p:spTgt spid="106524"/>
                                        </p:tgtEl>
                                        <p:attrNameLst>
                                          <p:attrName>ppt_x</p:attrName>
                                        </p:attrNameLst>
                                      </p:cBhvr>
                                      <p:tavLst>
                                        <p:tav tm="0">
                                          <p:val>
                                            <p:strVal val="#ppt_x"/>
                                          </p:val>
                                        </p:tav>
                                        <p:tav tm="100000">
                                          <p:val>
                                            <p:strVal val="#ppt_x"/>
                                          </p:val>
                                        </p:tav>
                                      </p:tavLst>
                                    </p:anim>
                                    <p:anim calcmode="lin" valueType="num">
                                      <p:cBhvr>
                                        <p:cTn id="21" dur="500" fill="hold"/>
                                        <p:tgtEl>
                                          <p:spTgt spid="106524"/>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106499">
                                            <p:txEl>
                                              <p:pRg st="2" end="2"/>
                                            </p:txEl>
                                          </p:spTgt>
                                        </p:tgtEl>
                                        <p:attrNameLst>
                                          <p:attrName>style.visibility</p:attrName>
                                        </p:attrNameLst>
                                      </p:cBhvr>
                                      <p:to>
                                        <p:strVal val="visible"/>
                                      </p:to>
                                    </p:set>
                                    <p:animEffect transition="in" filter="fade">
                                      <p:cBhvr>
                                        <p:cTn id="24" dur="500"/>
                                        <p:tgtEl>
                                          <p:spTgt spid="106499">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6499">
                                            <p:txEl>
                                              <p:pRg st="3" end="3"/>
                                            </p:txEl>
                                          </p:spTgt>
                                        </p:tgtEl>
                                        <p:attrNameLst>
                                          <p:attrName>style.visibility</p:attrName>
                                        </p:attrNameLst>
                                      </p:cBhvr>
                                      <p:to>
                                        <p:strVal val="visible"/>
                                      </p:to>
                                    </p:set>
                                    <p:animEffect transition="in" filter="fade">
                                      <p:cBhvr>
                                        <p:cTn id="27" dur="500"/>
                                        <p:tgtEl>
                                          <p:spTgt spid="1064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uiExpand="1" build="p"/>
      <p:bldP spid="106501" grpId="0" build="p"/>
      <p:bldP spid="1065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p:cNvSpPr>
            <a:spLocks noGrp="1"/>
          </p:cNvSpPr>
          <p:nvPr>
            <p:ph type="ftr" sz="quarter" idx="10"/>
          </p:nvPr>
        </p:nvSpPr>
        <p:spPr/>
        <p:txBody>
          <a:bodyPr/>
          <a:lstStyle/>
          <a:p>
            <a:pPr algn="r"/>
            <a:endParaRPr lang="en-US" dirty="0"/>
          </a:p>
        </p:txBody>
      </p:sp>
      <p:sp>
        <p:nvSpPr>
          <p:cNvPr id="144386" name="Rectangle 2"/>
          <p:cNvSpPr>
            <a:spLocks noGrp="1" noChangeArrowheads="1"/>
          </p:cNvSpPr>
          <p:nvPr>
            <p:ph type="title"/>
          </p:nvPr>
        </p:nvSpPr>
        <p:spPr/>
        <p:txBody>
          <a:bodyPr/>
          <a:lstStyle/>
          <a:p>
            <a:r>
              <a:rPr lang="en-US"/>
              <a:t>Evidence Based Practice includes</a:t>
            </a:r>
          </a:p>
        </p:txBody>
      </p:sp>
      <p:sp>
        <p:nvSpPr>
          <p:cNvPr id="144387" name="Rectangle 3"/>
          <p:cNvSpPr>
            <a:spLocks noGrp="1" noChangeArrowheads="1"/>
          </p:cNvSpPr>
          <p:nvPr>
            <p:ph type="body" sz="half" idx="1"/>
          </p:nvPr>
        </p:nvSpPr>
        <p:spPr>
          <a:xfrm>
            <a:off x="103188" y="1511300"/>
            <a:ext cx="8764587" cy="1693863"/>
          </a:xfrm>
        </p:spPr>
        <p:txBody>
          <a:bodyPr/>
          <a:lstStyle/>
          <a:p>
            <a:pPr marL="223838" indent="1588">
              <a:buFontTx/>
              <a:buNone/>
              <a:tabLst>
                <a:tab pos="509588" algn="l"/>
                <a:tab pos="854075" algn="l"/>
                <a:tab pos="1198563" algn="l"/>
              </a:tabLst>
            </a:pPr>
            <a:r>
              <a:rPr lang="en-US"/>
              <a:t>“… “thoughtful identification and</a:t>
            </a:r>
          </a:p>
          <a:p>
            <a:pPr marL="223838" indent="1588">
              <a:buFontTx/>
              <a:buNone/>
              <a:tabLst>
                <a:tab pos="509588" algn="l"/>
                <a:tab pos="854075" algn="l"/>
                <a:tab pos="1198563" algn="l"/>
              </a:tabLst>
            </a:pPr>
            <a:r>
              <a:rPr lang="en-US"/>
              <a:t>			compassionate use of</a:t>
            </a:r>
          </a:p>
          <a:p>
            <a:pPr marL="223838" indent="1588">
              <a:buFontTx/>
              <a:buNone/>
              <a:tabLst>
                <a:tab pos="509588" algn="l"/>
                <a:tab pos="854075" algn="l"/>
                <a:tab pos="1198563" algn="l"/>
              </a:tabLst>
            </a:pPr>
            <a:r>
              <a:rPr lang="en-US"/>
              <a:t>				individual </a:t>
            </a:r>
            <a:r>
              <a:rPr lang="en-US" b="1">
                <a:solidFill>
                  <a:srgbClr val="990033"/>
                </a:solidFill>
                <a:effectLst>
                  <a:outerShdw blurRad="38100" dist="38100" dir="2700000" algn="tl">
                    <a:srgbClr val="C0C0C0"/>
                  </a:outerShdw>
                </a:effectLst>
              </a:rPr>
              <a:t>patients' predicaments,</a:t>
            </a:r>
          </a:p>
          <a:p>
            <a:pPr marL="223838" indent="1588">
              <a:buFontTx/>
              <a:buNone/>
              <a:tabLst>
                <a:tab pos="509588" algn="l"/>
                <a:tab pos="854075" algn="l"/>
                <a:tab pos="1198563" algn="l"/>
              </a:tabLst>
            </a:pPr>
            <a:r>
              <a:rPr lang="en-US" b="1">
                <a:solidFill>
                  <a:srgbClr val="990033"/>
                </a:solidFill>
                <a:effectLst>
                  <a:outerShdw blurRad="38100" dist="38100" dir="2700000" algn="tl">
                    <a:srgbClr val="C0C0C0"/>
                  </a:outerShdw>
                </a:effectLst>
              </a:rPr>
              <a:t>					rights, and preferences</a:t>
            </a:r>
            <a:r>
              <a:rPr lang="en-US"/>
              <a:t>.”</a:t>
            </a:r>
          </a:p>
          <a:p>
            <a:pPr marL="223838" indent="1588">
              <a:buFontTx/>
              <a:buNone/>
              <a:tabLst>
                <a:tab pos="509588" algn="l"/>
                <a:tab pos="854075" algn="l"/>
                <a:tab pos="1198563" algn="l"/>
              </a:tabLst>
            </a:pPr>
            <a:endParaRPr lang="en-US"/>
          </a:p>
          <a:p>
            <a:pPr marL="223838" indent="1588">
              <a:buFontTx/>
              <a:buNone/>
              <a:tabLst>
                <a:tab pos="509588" algn="l"/>
                <a:tab pos="854075" algn="l"/>
                <a:tab pos="1198563" algn="l"/>
              </a:tabLst>
            </a:pPr>
            <a:endParaRPr lang="en-US" sz="1800"/>
          </a:p>
        </p:txBody>
      </p:sp>
      <p:sp>
        <p:nvSpPr>
          <p:cNvPr id="144388" name="Rectangle 4"/>
          <p:cNvSpPr>
            <a:spLocks noChangeArrowheads="1"/>
          </p:cNvSpPr>
          <p:nvPr/>
        </p:nvSpPr>
        <p:spPr bwMode="auto">
          <a:xfrm>
            <a:off x="473075" y="3259138"/>
            <a:ext cx="83820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3838" indent="1588">
              <a:lnSpc>
                <a:spcPct val="80000"/>
              </a:lnSpc>
              <a:spcBef>
                <a:spcPct val="20000"/>
              </a:spcBef>
              <a:tabLst>
                <a:tab pos="509588" algn="l"/>
                <a:tab pos="854075" algn="l"/>
                <a:tab pos="1198563" algn="l"/>
              </a:tabLst>
            </a:pPr>
            <a:r>
              <a:rPr lang="en-US" sz="1400"/>
              <a:t>Sackett, DL,   Rosenberg WM, Gray JAM, R.B. Haynes JB, Richardson WS.  Evidence Based Medicine:  What it is and What it isn’t. BMJ 1996; 312:71-72.</a:t>
            </a:r>
          </a:p>
          <a:p>
            <a:pPr marL="223838" indent="1588">
              <a:lnSpc>
                <a:spcPct val="80000"/>
              </a:lnSpc>
              <a:spcBef>
                <a:spcPct val="20000"/>
              </a:spcBef>
              <a:tabLst>
                <a:tab pos="509588" algn="l"/>
                <a:tab pos="854075" algn="l"/>
                <a:tab pos="1198563" algn="l"/>
              </a:tabLst>
            </a:pPr>
            <a:endParaRPr lang="en-US" sz="1400"/>
          </a:p>
        </p:txBody>
      </p:sp>
      <p:grpSp>
        <p:nvGrpSpPr>
          <p:cNvPr id="144389" name="Group 5"/>
          <p:cNvGrpSpPr>
            <a:grpSpLocks/>
          </p:cNvGrpSpPr>
          <p:nvPr/>
        </p:nvGrpSpPr>
        <p:grpSpPr bwMode="auto">
          <a:xfrm>
            <a:off x="4867275" y="3792538"/>
            <a:ext cx="2954338" cy="2711450"/>
            <a:chOff x="3324" y="1821"/>
            <a:chExt cx="1861" cy="1708"/>
          </a:xfrm>
        </p:grpSpPr>
        <p:sp>
          <p:nvSpPr>
            <p:cNvPr id="144390" name="Oval 6"/>
            <p:cNvSpPr>
              <a:spLocks noChangeArrowheads="1"/>
            </p:cNvSpPr>
            <p:nvPr/>
          </p:nvSpPr>
          <p:spPr bwMode="auto">
            <a:xfrm>
              <a:off x="3550" y="2233"/>
              <a:ext cx="1404" cy="1296"/>
            </a:xfrm>
            <a:prstGeom prst="ellipse">
              <a:avLst/>
            </a:prstGeom>
            <a:solidFill>
              <a:srgbClr val="FF0000">
                <a:alpha val="14999"/>
              </a:srgbClr>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391" name="Oval 7"/>
            <p:cNvSpPr>
              <a:spLocks noChangeArrowheads="1"/>
            </p:cNvSpPr>
            <p:nvPr/>
          </p:nvSpPr>
          <p:spPr bwMode="auto">
            <a:xfrm>
              <a:off x="3324" y="1822"/>
              <a:ext cx="1405" cy="1295"/>
            </a:xfrm>
            <a:prstGeom prst="ellipse">
              <a:avLst/>
            </a:prstGeom>
            <a:solidFill>
              <a:srgbClr val="0000FF">
                <a:alpha val="14000"/>
              </a:srgbClr>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392" name="Oval 8"/>
            <p:cNvSpPr>
              <a:spLocks noChangeArrowheads="1"/>
            </p:cNvSpPr>
            <p:nvPr/>
          </p:nvSpPr>
          <p:spPr bwMode="auto">
            <a:xfrm>
              <a:off x="3780" y="1821"/>
              <a:ext cx="1405" cy="1296"/>
            </a:xfrm>
            <a:prstGeom prst="ellipse">
              <a:avLst/>
            </a:prstGeom>
            <a:solidFill>
              <a:srgbClr val="FFFF00">
                <a:alpha val="31000"/>
              </a:srgbClr>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393" name="Text Box 9"/>
            <p:cNvSpPr txBox="1">
              <a:spLocks noChangeArrowheads="1"/>
            </p:cNvSpPr>
            <p:nvPr/>
          </p:nvSpPr>
          <p:spPr bwMode="auto">
            <a:xfrm>
              <a:off x="3872" y="2485"/>
              <a:ext cx="865" cy="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en-US" sz="3200" b="1">
                  <a:latin typeface="Verdana" pitchFamily="34" charset="0"/>
                </a:rPr>
                <a:t>EBP</a:t>
              </a:r>
            </a:p>
          </p:txBody>
        </p:sp>
      </p:grpSp>
      <p:sp>
        <p:nvSpPr>
          <p:cNvPr id="144394" name="Text Box 10"/>
          <p:cNvSpPr txBox="1">
            <a:spLocks noChangeArrowheads="1"/>
          </p:cNvSpPr>
          <p:nvPr/>
        </p:nvSpPr>
        <p:spPr bwMode="auto">
          <a:xfrm>
            <a:off x="3490913" y="3914775"/>
            <a:ext cx="2381250" cy="376238"/>
          </a:xfrm>
          <a:prstGeom prst="rect">
            <a:avLst/>
          </a:prstGeom>
          <a:solidFill>
            <a:schemeClr val="bg1"/>
          </a:solidFill>
          <a:ln w="9525">
            <a:solidFill>
              <a:schemeClr val="tx1"/>
            </a:solidFill>
            <a:miter lim="800000"/>
            <a:headEnd/>
            <a:tailEnd/>
          </a:ln>
          <a:effectLst>
            <a:prstShdw prst="shdw17" dist="17961" dir="2700000">
              <a:schemeClr val="tx1">
                <a:gamma/>
                <a:shade val="60000"/>
                <a:invGamma/>
              </a:schemeClr>
            </a:prstShdw>
          </a:effectLst>
        </p:spPr>
        <p:txBody>
          <a:bodyPr>
            <a:spAutoFit/>
          </a:bodyPr>
          <a:lstStyle/>
          <a:p>
            <a:pPr>
              <a:spcBef>
                <a:spcPct val="50000"/>
              </a:spcBef>
            </a:pPr>
            <a:r>
              <a:rPr lang="en-US"/>
              <a:t>Research information</a:t>
            </a:r>
          </a:p>
        </p:txBody>
      </p:sp>
      <p:sp>
        <p:nvSpPr>
          <p:cNvPr id="144395" name="Text Box 11"/>
          <p:cNvSpPr txBox="1">
            <a:spLocks noChangeArrowheads="1"/>
          </p:cNvSpPr>
          <p:nvPr/>
        </p:nvSpPr>
        <p:spPr bwMode="auto">
          <a:xfrm>
            <a:off x="7131050" y="3902075"/>
            <a:ext cx="1785938" cy="376238"/>
          </a:xfrm>
          <a:prstGeom prst="rect">
            <a:avLst/>
          </a:prstGeom>
          <a:solidFill>
            <a:schemeClr val="bg1"/>
          </a:solidFill>
          <a:ln w="9525">
            <a:solidFill>
              <a:schemeClr val="tx1"/>
            </a:solidFill>
            <a:miter lim="800000"/>
            <a:headEnd/>
            <a:tailEnd/>
          </a:ln>
          <a:effectLst>
            <a:prstShdw prst="shdw17" dist="17961" dir="2700000">
              <a:schemeClr val="tx1">
                <a:gamma/>
                <a:shade val="60000"/>
                <a:invGamma/>
              </a:schemeClr>
            </a:prstShdw>
          </a:effectLst>
        </p:spPr>
        <p:txBody>
          <a:bodyPr>
            <a:spAutoFit/>
          </a:bodyPr>
          <a:lstStyle/>
          <a:p>
            <a:pPr>
              <a:spcBef>
                <a:spcPct val="50000"/>
              </a:spcBef>
            </a:pPr>
            <a:r>
              <a:rPr lang="en-US"/>
              <a:t>Patient values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4386"/>
                                        </p:tgtEl>
                                        <p:attrNameLst>
                                          <p:attrName>style.visibility</p:attrName>
                                        </p:attrNameLst>
                                      </p:cBhvr>
                                      <p:to>
                                        <p:strVal val="visible"/>
                                      </p:to>
                                    </p:set>
                                    <p:animEffect transition="in" filter="fade">
                                      <p:cBhvr>
                                        <p:cTn id="7" dur="1000"/>
                                        <p:tgtEl>
                                          <p:spTgt spid="144386"/>
                                        </p:tgtEl>
                                      </p:cBhvr>
                                    </p:animEffect>
                                  </p:childTnLst>
                                </p:cTn>
                              </p:par>
                            </p:childTnLst>
                          </p:cTn>
                        </p:par>
                        <p:par>
                          <p:cTn id="8" fill="hold" nodeType="afterGroup">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144395"/>
                                        </p:tgtEl>
                                        <p:attrNameLst>
                                          <p:attrName>style.visibility</p:attrName>
                                        </p:attrNameLst>
                                      </p:cBhvr>
                                      <p:to>
                                        <p:strVal val="visible"/>
                                      </p:to>
                                    </p:set>
                                    <p:animEffect transition="in" filter="dissolve">
                                      <p:cBhvr>
                                        <p:cTn id="11" dur="500"/>
                                        <p:tgtEl>
                                          <p:spTgt spid="14439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4387">
                                            <p:txEl>
                                              <p:pRg st="0" end="0"/>
                                            </p:txEl>
                                          </p:spTgt>
                                        </p:tgtEl>
                                        <p:attrNameLst>
                                          <p:attrName>style.visibility</p:attrName>
                                        </p:attrNameLst>
                                      </p:cBhvr>
                                      <p:to>
                                        <p:strVal val="visible"/>
                                      </p:to>
                                    </p:set>
                                    <p:animEffect transition="in" filter="fade">
                                      <p:cBhvr>
                                        <p:cTn id="14" dur="1000"/>
                                        <p:tgtEl>
                                          <p:spTgt spid="144387">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4387">
                                            <p:txEl>
                                              <p:pRg st="1" end="1"/>
                                            </p:txEl>
                                          </p:spTgt>
                                        </p:tgtEl>
                                        <p:attrNameLst>
                                          <p:attrName>style.visibility</p:attrName>
                                        </p:attrNameLst>
                                      </p:cBhvr>
                                      <p:to>
                                        <p:strVal val="visible"/>
                                      </p:to>
                                    </p:set>
                                    <p:animEffect transition="in" filter="fade">
                                      <p:cBhvr>
                                        <p:cTn id="17" dur="1000"/>
                                        <p:tgtEl>
                                          <p:spTgt spid="144387">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4387">
                                            <p:txEl>
                                              <p:pRg st="2" end="2"/>
                                            </p:txEl>
                                          </p:spTgt>
                                        </p:tgtEl>
                                        <p:attrNameLst>
                                          <p:attrName>style.visibility</p:attrName>
                                        </p:attrNameLst>
                                      </p:cBhvr>
                                      <p:to>
                                        <p:strVal val="visible"/>
                                      </p:to>
                                    </p:set>
                                    <p:animEffect transition="in" filter="fade">
                                      <p:cBhvr>
                                        <p:cTn id="20" dur="1000"/>
                                        <p:tgtEl>
                                          <p:spTgt spid="144387">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4387">
                                            <p:txEl>
                                              <p:pRg st="3" end="3"/>
                                            </p:txEl>
                                          </p:spTgt>
                                        </p:tgtEl>
                                        <p:attrNameLst>
                                          <p:attrName>style.visibility</p:attrName>
                                        </p:attrNameLst>
                                      </p:cBhvr>
                                      <p:to>
                                        <p:strVal val="visible"/>
                                      </p:to>
                                    </p:set>
                                    <p:animEffect transition="in" filter="fade">
                                      <p:cBhvr>
                                        <p:cTn id="23" dur="1000"/>
                                        <p:tgtEl>
                                          <p:spTgt spid="144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p:bldP spid="144387" grpId="0" build="p"/>
      <p:bldP spid="14439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0"/>
          </p:nvPr>
        </p:nvSpPr>
        <p:spPr/>
        <p:txBody>
          <a:bodyPr/>
          <a:lstStyle/>
          <a:p>
            <a:pPr algn="r"/>
            <a:endParaRPr lang="en-US" dirty="0"/>
          </a:p>
        </p:txBody>
      </p:sp>
      <p:sp>
        <p:nvSpPr>
          <p:cNvPr id="120834" name="Rectangle 2"/>
          <p:cNvSpPr>
            <a:spLocks noGrp="1" noChangeArrowheads="1"/>
          </p:cNvSpPr>
          <p:nvPr>
            <p:ph type="title"/>
          </p:nvPr>
        </p:nvSpPr>
        <p:spPr>
          <a:xfrm>
            <a:off x="354013" y="352425"/>
            <a:ext cx="9069387" cy="790575"/>
          </a:xfrm>
          <a:extLst>
            <a:ext uri="{AF507438-7753-43E0-B8FC-AC1667EBCBE1}">
              <a14:hiddenEffects xmlns:a14="http://schemas.microsoft.com/office/drawing/2010/main">
                <a:effectLst>
                  <a:outerShdw dist="35921" dir="2700000" algn="ctr" rotWithShape="0">
                    <a:srgbClr val="990033"/>
                  </a:outerShdw>
                </a:effectLst>
              </a14:hiddenEffects>
            </a:ext>
          </a:extLst>
        </p:spPr>
        <p:txBody>
          <a:bodyPr/>
          <a:lstStyle/>
          <a:p>
            <a:pPr>
              <a:tabLst>
                <a:tab pos="633413" algn="l"/>
              </a:tabLst>
            </a:pPr>
            <a:r>
              <a:rPr lang="en-US" b="1"/>
              <a:t>EBP emphasizes</a:t>
            </a:r>
            <a:br>
              <a:rPr lang="en-US" b="1"/>
            </a:br>
            <a:r>
              <a:rPr lang="en-US" b="1"/>
              <a:t>	</a:t>
            </a:r>
            <a:r>
              <a:rPr lang="en-US" b="1">
                <a:solidFill>
                  <a:schemeClr val="tx1"/>
                </a:solidFill>
              </a:rPr>
              <a:t>professional experience and clinical expertise.</a:t>
            </a:r>
          </a:p>
        </p:txBody>
      </p:sp>
      <p:sp>
        <p:nvSpPr>
          <p:cNvPr id="120835" name="Rectangle 3"/>
          <p:cNvSpPr>
            <a:spLocks noGrp="1" noChangeArrowheads="1"/>
          </p:cNvSpPr>
          <p:nvPr>
            <p:ph type="body" sz="half" idx="1"/>
          </p:nvPr>
        </p:nvSpPr>
        <p:spPr>
          <a:xfrm>
            <a:off x="457200" y="1373188"/>
            <a:ext cx="7546975" cy="2506662"/>
          </a:xfrm>
        </p:spPr>
        <p:txBody>
          <a:bodyPr/>
          <a:lstStyle/>
          <a:p>
            <a:pPr marL="0" indent="0">
              <a:lnSpc>
                <a:spcPct val="100000"/>
              </a:lnSpc>
              <a:spcBef>
                <a:spcPct val="30000"/>
              </a:spcBef>
              <a:buFontTx/>
              <a:buNone/>
            </a:pPr>
            <a:r>
              <a:rPr lang="en-US"/>
              <a:t>"…Without </a:t>
            </a:r>
            <a:r>
              <a:rPr lang="en-US" b="1">
                <a:solidFill>
                  <a:srgbClr val="990033"/>
                </a:solidFill>
                <a:effectLst>
                  <a:outerShdw blurRad="38100" dist="38100" dir="2700000" algn="tl">
                    <a:srgbClr val="C0C0C0"/>
                  </a:outerShdw>
                </a:effectLst>
              </a:rPr>
              <a:t>clinical expertise</a:t>
            </a:r>
            <a:r>
              <a:rPr lang="en-US"/>
              <a:t>, </a:t>
            </a:r>
          </a:p>
          <a:p>
            <a:pPr marL="0" indent="0">
              <a:lnSpc>
                <a:spcPct val="100000"/>
              </a:lnSpc>
              <a:spcBef>
                <a:spcPct val="30000"/>
              </a:spcBef>
              <a:buFontTx/>
              <a:buNone/>
            </a:pPr>
            <a:r>
              <a:rPr lang="en-US"/>
              <a:t>practice risks becoming tyrannised by evidence,</a:t>
            </a:r>
          </a:p>
          <a:p>
            <a:pPr marL="0" indent="0">
              <a:lnSpc>
                <a:spcPct val="100000"/>
              </a:lnSpc>
              <a:spcBef>
                <a:spcPct val="30000"/>
              </a:spcBef>
              <a:buFontTx/>
              <a:buNone/>
            </a:pPr>
            <a:r>
              <a:rPr lang="en-US"/>
              <a:t>for even excellent external evidence may be</a:t>
            </a:r>
          </a:p>
          <a:p>
            <a:pPr marL="466725" lvl="1" indent="1588">
              <a:lnSpc>
                <a:spcPct val="100000"/>
              </a:lnSpc>
              <a:spcBef>
                <a:spcPct val="30000"/>
              </a:spcBef>
              <a:buFontTx/>
              <a:buNone/>
            </a:pPr>
            <a:r>
              <a:rPr lang="en-US" sz="2400"/>
              <a:t>inapplicable to or inappropriate for </a:t>
            </a:r>
          </a:p>
          <a:p>
            <a:pPr marL="1382713" lvl="3" indent="-11113">
              <a:lnSpc>
                <a:spcPct val="100000"/>
              </a:lnSpc>
              <a:spcBef>
                <a:spcPct val="30000"/>
              </a:spcBef>
              <a:buFontTx/>
              <a:buNone/>
            </a:pPr>
            <a:r>
              <a:rPr lang="en-US" sz="2400"/>
              <a:t>an individual patient.”</a:t>
            </a:r>
          </a:p>
          <a:p>
            <a:pPr marL="0" indent="0">
              <a:buFontTx/>
              <a:buNone/>
            </a:pPr>
            <a:endParaRPr lang="en-US" sz="1600"/>
          </a:p>
        </p:txBody>
      </p:sp>
      <p:sp>
        <p:nvSpPr>
          <p:cNvPr id="120847" name="Rectangle 15"/>
          <p:cNvSpPr>
            <a:spLocks noChangeArrowheads="1"/>
          </p:cNvSpPr>
          <p:nvPr/>
        </p:nvSpPr>
        <p:spPr bwMode="auto">
          <a:xfrm>
            <a:off x="211138" y="4781550"/>
            <a:ext cx="4719637"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10000"/>
              </a:spcBef>
              <a:spcAft>
                <a:spcPct val="10000"/>
              </a:spcAft>
            </a:pPr>
            <a:r>
              <a:rPr lang="en-US" sz="1400"/>
              <a:t>Sackett D,  Rosenberg WMC</a:t>
            </a:r>
            <a:r>
              <a:rPr lang="en-US" sz="1400" b="1"/>
              <a:t>, </a:t>
            </a:r>
            <a:r>
              <a:rPr lang="en-US" sz="1400"/>
              <a:t>Muir Gray JA</a:t>
            </a:r>
            <a:r>
              <a:rPr lang="en-US" sz="1400" b="1"/>
              <a:t>, </a:t>
            </a:r>
            <a:r>
              <a:rPr lang="en-US" sz="1400"/>
              <a:t>Haynes RB</a:t>
            </a:r>
            <a:r>
              <a:rPr lang="en-US" sz="1400" b="1"/>
              <a:t>,  </a:t>
            </a:r>
            <a:r>
              <a:rPr lang="en-US" sz="1400"/>
              <a:t>Richardson WS.  Evidence Based Medicine: what it is and what it isn't.  </a:t>
            </a:r>
            <a:r>
              <a:rPr lang="en-US" sz="1400" i="1"/>
              <a:t>BMJ</a:t>
            </a:r>
            <a:r>
              <a:rPr lang="en-US" sz="1400"/>
              <a:t> 1996;312:71-2</a:t>
            </a:r>
            <a:r>
              <a:rPr lang="en-US"/>
              <a:t>.</a:t>
            </a:r>
          </a:p>
        </p:txBody>
      </p:sp>
      <p:grpSp>
        <p:nvGrpSpPr>
          <p:cNvPr id="120856" name="Group 24"/>
          <p:cNvGrpSpPr>
            <a:grpSpLocks/>
          </p:cNvGrpSpPr>
          <p:nvPr/>
        </p:nvGrpSpPr>
        <p:grpSpPr bwMode="auto">
          <a:xfrm>
            <a:off x="4867275" y="3792538"/>
            <a:ext cx="2954338" cy="2711450"/>
            <a:chOff x="3324" y="1821"/>
            <a:chExt cx="1861" cy="1708"/>
          </a:xfrm>
        </p:grpSpPr>
        <p:sp>
          <p:nvSpPr>
            <p:cNvPr id="120857" name="Oval 25"/>
            <p:cNvSpPr>
              <a:spLocks noChangeArrowheads="1"/>
            </p:cNvSpPr>
            <p:nvPr/>
          </p:nvSpPr>
          <p:spPr bwMode="auto">
            <a:xfrm>
              <a:off x="3550" y="2233"/>
              <a:ext cx="1404" cy="1296"/>
            </a:xfrm>
            <a:prstGeom prst="ellipse">
              <a:avLst/>
            </a:prstGeom>
            <a:solidFill>
              <a:srgbClr val="FF0000">
                <a:alpha val="14999"/>
              </a:srgbClr>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0858" name="Oval 26"/>
            <p:cNvSpPr>
              <a:spLocks noChangeArrowheads="1"/>
            </p:cNvSpPr>
            <p:nvPr/>
          </p:nvSpPr>
          <p:spPr bwMode="auto">
            <a:xfrm>
              <a:off x="3324" y="1822"/>
              <a:ext cx="1405" cy="1295"/>
            </a:xfrm>
            <a:prstGeom prst="ellipse">
              <a:avLst/>
            </a:prstGeom>
            <a:solidFill>
              <a:srgbClr val="0000FF">
                <a:alpha val="14000"/>
              </a:srgbClr>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0859" name="Oval 27"/>
            <p:cNvSpPr>
              <a:spLocks noChangeArrowheads="1"/>
            </p:cNvSpPr>
            <p:nvPr/>
          </p:nvSpPr>
          <p:spPr bwMode="auto">
            <a:xfrm>
              <a:off x="3780" y="1821"/>
              <a:ext cx="1405" cy="1296"/>
            </a:xfrm>
            <a:prstGeom prst="ellipse">
              <a:avLst/>
            </a:prstGeom>
            <a:solidFill>
              <a:srgbClr val="FFFF00">
                <a:alpha val="31000"/>
              </a:srgbClr>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0860" name="Text Box 28"/>
            <p:cNvSpPr txBox="1">
              <a:spLocks noChangeArrowheads="1"/>
            </p:cNvSpPr>
            <p:nvPr/>
          </p:nvSpPr>
          <p:spPr bwMode="auto">
            <a:xfrm>
              <a:off x="3872" y="2485"/>
              <a:ext cx="865" cy="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en-US" sz="3200" b="1">
                  <a:latin typeface="Verdana" pitchFamily="34" charset="0"/>
                </a:rPr>
                <a:t>EBP</a:t>
              </a:r>
            </a:p>
          </p:txBody>
        </p:sp>
      </p:grpSp>
      <p:sp>
        <p:nvSpPr>
          <p:cNvPr id="120846" name="Text Box 14"/>
          <p:cNvSpPr txBox="1">
            <a:spLocks noChangeArrowheads="1"/>
          </p:cNvSpPr>
          <p:nvPr/>
        </p:nvSpPr>
        <p:spPr bwMode="auto">
          <a:xfrm>
            <a:off x="4895850" y="1449388"/>
            <a:ext cx="2084388" cy="376237"/>
          </a:xfrm>
          <a:prstGeom prst="rect">
            <a:avLst/>
          </a:prstGeom>
          <a:solidFill>
            <a:schemeClr val="bg1"/>
          </a:solidFill>
          <a:ln w="9525">
            <a:solidFill>
              <a:schemeClr val="tx1"/>
            </a:solidFill>
            <a:miter lim="800000"/>
            <a:headEnd/>
            <a:tailEnd/>
          </a:ln>
          <a:effectLst>
            <a:prstShdw prst="shdw17" dist="17961" dir="2700000">
              <a:schemeClr val="tx1">
                <a:gamma/>
                <a:shade val="60000"/>
                <a:invGamma/>
              </a:schemeClr>
            </a:prstShdw>
          </a:effectLst>
        </p:spPr>
        <p:txBody>
          <a:bodyPr>
            <a:spAutoFit/>
          </a:bodyPr>
          <a:lstStyle/>
          <a:p>
            <a:pPr>
              <a:spcBef>
                <a:spcPct val="50000"/>
              </a:spcBef>
            </a:pPr>
            <a:r>
              <a:rPr lang="en-US"/>
              <a:t>Clinical expertise</a:t>
            </a:r>
          </a:p>
        </p:txBody>
      </p:sp>
      <p:sp>
        <p:nvSpPr>
          <p:cNvPr id="120861" name="Text Box 29"/>
          <p:cNvSpPr txBox="1">
            <a:spLocks noChangeArrowheads="1"/>
          </p:cNvSpPr>
          <p:nvPr/>
        </p:nvSpPr>
        <p:spPr bwMode="auto">
          <a:xfrm>
            <a:off x="3490913" y="3914775"/>
            <a:ext cx="2381250" cy="376238"/>
          </a:xfrm>
          <a:prstGeom prst="rect">
            <a:avLst/>
          </a:prstGeom>
          <a:solidFill>
            <a:schemeClr val="bg1"/>
          </a:solidFill>
          <a:ln w="9525">
            <a:solidFill>
              <a:schemeClr val="tx1"/>
            </a:solidFill>
            <a:miter lim="800000"/>
            <a:headEnd/>
            <a:tailEnd/>
          </a:ln>
          <a:effectLst>
            <a:prstShdw prst="shdw17" dist="17961" dir="2700000">
              <a:schemeClr val="tx1">
                <a:gamma/>
                <a:shade val="60000"/>
                <a:invGamma/>
              </a:schemeClr>
            </a:prstShdw>
          </a:effectLst>
        </p:spPr>
        <p:txBody>
          <a:bodyPr>
            <a:spAutoFit/>
          </a:bodyPr>
          <a:lstStyle/>
          <a:p>
            <a:pPr>
              <a:spcBef>
                <a:spcPct val="50000"/>
              </a:spcBef>
            </a:pPr>
            <a:r>
              <a:rPr lang="en-US"/>
              <a:t>Research information</a:t>
            </a:r>
          </a:p>
        </p:txBody>
      </p:sp>
      <p:sp>
        <p:nvSpPr>
          <p:cNvPr id="120862" name="Text Box 30"/>
          <p:cNvSpPr txBox="1">
            <a:spLocks noChangeArrowheads="1"/>
          </p:cNvSpPr>
          <p:nvPr/>
        </p:nvSpPr>
        <p:spPr bwMode="auto">
          <a:xfrm>
            <a:off x="7131050" y="3902075"/>
            <a:ext cx="1785938" cy="376238"/>
          </a:xfrm>
          <a:prstGeom prst="rect">
            <a:avLst/>
          </a:prstGeom>
          <a:solidFill>
            <a:schemeClr val="bg1"/>
          </a:solidFill>
          <a:ln w="9525">
            <a:solidFill>
              <a:schemeClr val="tx1"/>
            </a:solidFill>
            <a:miter lim="800000"/>
            <a:headEnd/>
            <a:tailEnd/>
          </a:ln>
          <a:effectLst>
            <a:prstShdw prst="shdw17" dist="17961" dir="2700000">
              <a:schemeClr val="tx1">
                <a:gamma/>
                <a:shade val="60000"/>
                <a:invGamma/>
              </a:schemeClr>
            </a:prstShdw>
          </a:effectLst>
        </p:spPr>
        <p:txBody>
          <a:bodyPr>
            <a:spAutoFit/>
          </a:bodyPr>
          <a:lstStyle/>
          <a:p>
            <a:pPr>
              <a:spcBef>
                <a:spcPct val="50000"/>
              </a:spcBef>
            </a:pPr>
            <a:r>
              <a:rPr lang="en-US"/>
              <a:t>Patient values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0834"/>
                                        </p:tgtEl>
                                        <p:attrNameLst>
                                          <p:attrName>style.visibility</p:attrName>
                                        </p:attrNameLst>
                                      </p:cBhvr>
                                      <p:to>
                                        <p:strVal val="visible"/>
                                      </p:to>
                                    </p:set>
                                    <p:animEffect transition="in" filter="fade">
                                      <p:cBhvr>
                                        <p:cTn id="7" dur="1000"/>
                                        <p:tgtEl>
                                          <p:spTgt spid="1208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0847"/>
                                        </p:tgtEl>
                                        <p:attrNameLst>
                                          <p:attrName>style.visibility</p:attrName>
                                        </p:attrNameLst>
                                      </p:cBhvr>
                                      <p:to>
                                        <p:strVal val="visible"/>
                                      </p:to>
                                    </p:set>
                                    <p:animEffect transition="in" filter="fade">
                                      <p:cBhvr>
                                        <p:cTn id="10" dur="1000"/>
                                        <p:tgtEl>
                                          <p:spTgt spid="12084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0835">
                                            <p:txEl>
                                              <p:pRg st="0" end="0"/>
                                            </p:txEl>
                                          </p:spTgt>
                                        </p:tgtEl>
                                        <p:attrNameLst>
                                          <p:attrName>style.visibility</p:attrName>
                                        </p:attrNameLst>
                                      </p:cBhvr>
                                      <p:to>
                                        <p:strVal val="visible"/>
                                      </p:to>
                                    </p:set>
                                    <p:animEffect transition="in" filter="fade">
                                      <p:cBhvr>
                                        <p:cTn id="13" dur="1000"/>
                                        <p:tgtEl>
                                          <p:spTgt spid="120835">
                                            <p:txEl>
                                              <p:pRg st="0" end="0"/>
                                            </p:txEl>
                                          </p:spTgt>
                                        </p:tgtEl>
                                      </p:cBhvr>
                                    </p:animEffect>
                                  </p:childTnLst>
                                </p:cTn>
                              </p:par>
                              <p:par>
                                <p:cTn id="14" presetID="10" presetClass="entr" presetSubtype="0" fill="hold" grpId="2" nodeType="withEffect">
                                  <p:stCondLst>
                                    <p:cond delay="0"/>
                                  </p:stCondLst>
                                  <p:childTnLst>
                                    <p:set>
                                      <p:cBhvr>
                                        <p:cTn id="15" dur="1" fill="hold">
                                          <p:stCondLst>
                                            <p:cond delay="0"/>
                                          </p:stCondLst>
                                        </p:cTn>
                                        <p:tgtEl>
                                          <p:spTgt spid="120846"/>
                                        </p:tgtEl>
                                        <p:attrNameLst>
                                          <p:attrName>style.visibility</p:attrName>
                                        </p:attrNameLst>
                                      </p:cBhvr>
                                      <p:to>
                                        <p:strVal val="visible"/>
                                      </p:to>
                                    </p:set>
                                    <p:animEffect transition="in" filter="fade">
                                      <p:cBhvr>
                                        <p:cTn id="16" dur="500"/>
                                        <p:tgtEl>
                                          <p:spTgt spid="120846"/>
                                        </p:tgtEl>
                                      </p:cBhvr>
                                    </p:animEffect>
                                  </p:childTnLst>
                                </p:cTn>
                              </p:par>
                            </p:childTnLst>
                          </p:cTn>
                        </p:par>
                        <p:par>
                          <p:cTn id="17" fill="hold" nodeType="afterGroup">
                            <p:stCondLst>
                              <p:cond delay="1000"/>
                            </p:stCondLst>
                            <p:childTnLst>
                              <p:par>
                                <p:cTn id="18" presetID="0" presetClass="path" presetSubtype="0" accel="50000" decel="50000" fill="hold" grpId="1" nodeType="afterEffect">
                                  <p:stCondLst>
                                    <p:cond delay="0"/>
                                  </p:stCondLst>
                                  <p:childTnLst>
                                    <p:animMotion origin="layout" path="M 0.0 0.0 L 0.05382 0.69745 " pathEditMode="relative" ptsTypes="AA">
                                      <p:cBhvr>
                                        <p:cTn id="19" dur="2000" fill="hold"/>
                                        <p:tgtEl>
                                          <p:spTgt spid="120846"/>
                                        </p:tgtEl>
                                        <p:attrNameLst>
                                          <p:attrName>ppt_x</p:attrName>
                                          <p:attrName>ppt_y</p:attrName>
                                        </p:attrNameLst>
                                      </p:cBhvr>
                                    </p:animMotion>
                                  </p:childTnLst>
                                </p:cTn>
                              </p:par>
                            </p:childTnLst>
                          </p:cTn>
                        </p:par>
                        <p:par>
                          <p:cTn id="20" fill="hold" nodeType="afterGroup">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120835">
                                            <p:txEl>
                                              <p:pRg st="1" end="1"/>
                                            </p:txEl>
                                          </p:spTgt>
                                        </p:tgtEl>
                                        <p:attrNameLst>
                                          <p:attrName>style.visibility</p:attrName>
                                        </p:attrNameLst>
                                      </p:cBhvr>
                                      <p:to>
                                        <p:strVal val="visible"/>
                                      </p:to>
                                    </p:set>
                                    <p:animEffect transition="in" filter="fade">
                                      <p:cBhvr>
                                        <p:cTn id="23" dur="1000"/>
                                        <p:tgtEl>
                                          <p:spTgt spid="120835">
                                            <p:txEl>
                                              <p:pRg st="1" end="1"/>
                                            </p:txEl>
                                          </p:spTgt>
                                        </p:tgtEl>
                                      </p:cBhvr>
                                    </p:animEffect>
                                  </p:childTnLst>
                                </p:cTn>
                              </p:par>
                            </p:childTnLst>
                          </p:cTn>
                        </p:par>
                        <p:par>
                          <p:cTn id="24" fill="hold" nodeType="afterGroup">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120835">
                                            <p:txEl>
                                              <p:pRg st="2" end="2"/>
                                            </p:txEl>
                                          </p:spTgt>
                                        </p:tgtEl>
                                        <p:attrNameLst>
                                          <p:attrName>style.visibility</p:attrName>
                                        </p:attrNameLst>
                                      </p:cBhvr>
                                      <p:to>
                                        <p:strVal val="visible"/>
                                      </p:to>
                                    </p:set>
                                    <p:animEffect transition="in" filter="fade">
                                      <p:cBhvr>
                                        <p:cTn id="27" dur="1000"/>
                                        <p:tgtEl>
                                          <p:spTgt spid="120835">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0835">
                                            <p:txEl>
                                              <p:pRg st="3" end="3"/>
                                            </p:txEl>
                                          </p:spTgt>
                                        </p:tgtEl>
                                        <p:attrNameLst>
                                          <p:attrName>style.visibility</p:attrName>
                                        </p:attrNameLst>
                                      </p:cBhvr>
                                      <p:to>
                                        <p:strVal val="visible"/>
                                      </p:to>
                                    </p:set>
                                    <p:animEffect transition="in" filter="fade">
                                      <p:cBhvr>
                                        <p:cTn id="30" dur="1000"/>
                                        <p:tgtEl>
                                          <p:spTgt spid="120835">
                                            <p:txEl>
                                              <p:pRg st="3" end="3"/>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0835">
                                            <p:txEl>
                                              <p:pRg st="4" end="4"/>
                                            </p:txEl>
                                          </p:spTgt>
                                        </p:tgtEl>
                                        <p:attrNameLst>
                                          <p:attrName>style.visibility</p:attrName>
                                        </p:attrNameLst>
                                      </p:cBhvr>
                                      <p:to>
                                        <p:strVal val="visible"/>
                                      </p:to>
                                    </p:set>
                                    <p:animEffect transition="in" filter="fade">
                                      <p:cBhvr>
                                        <p:cTn id="33" dur="1000"/>
                                        <p:tgtEl>
                                          <p:spTgt spid="1208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p:bldP spid="120835" grpId="0" uiExpand="1" build="p" bldLvl="2"/>
      <p:bldP spid="120847" grpId="0"/>
      <p:bldP spid="120846" grpId="1" animBg="1"/>
      <p:bldP spid="120846"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ooter Placeholder 3"/>
          <p:cNvSpPr>
            <a:spLocks noGrp="1"/>
          </p:cNvSpPr>
          <p:nvPr>
            <p:ph type="ftr" sz="quarter" idx="10"/>
          </p:nvPr>
        </p:nvSpPr>
        <p:spPr/>
        <p:txBody>
          <a:bodyPr/>
          <a:lstStyle/>
          <a:p>
            <a:pPr algn="r"/>
            <a:endParaRPr lang="en-US" dirty="0"/>
          </a:p>
        </p:txBody>
      </p:sp>
      <p:sp>
        <p:nvSpPr>
          <p:cNvPr id="396291" name="Rectangle 3"/>
          <p:cNvSpPr>
            <a:spLocks noGrp="1" noChangeArrowheads="1"/>
          </p:cNvSpPr>
          <p:nvPr>
            <p:ph type="body" idx="1"/>
          </p:nvPr>
        </p:nvSpPr>
        <p:spPr/>
        <p:txBody>
          <a:bodyPr/>
          <a:lstStyle/>
          <a:p>
            <a:endParaRPr lang="en-US"/>
          </a:p>
        </p:txBody>
      </p:sp>
      <p:grpSp>
        <p:nvGrpSpPr>
          <p:cNvPr id="396292" name="Group 4"/>
          <p:cNvGrpSpPr>
            <a:grpSpLocks/>
          </p:cNvGrpSpPr>
          <p:nvPr/>
        </p:nvGrpSpPr>
        <p:grpSpPr bwMode="auto">
          <a:xfrm>
            <a:off x="2482850" y="2068513"/>
            <a:ext cx="3232150" cy="2941637"/>
            <a:chOff x="2262" y="1989"/>
            <a:chExt cx="1338" cy="1177"/>
          </a:xfrm>
        </p:grpSpPr>
        <p:sp>
          <p:nvSpPr>
            <p:cNvPr id="396293" name="Oval 5"/>
            <p:cNvSpPr>
              <a:spLocks noChangeArrowheads="1"/>
            </p:cNvSpPr>
            <p:nvPr/>
          </p:nvSpPr>
          <p:spPr bwMode="auto">
            <a:xfrm>
              <a:off x="2433" y="2273"/>
              <a:ext cx="993" cy="893"/>
            </a:xfrm>
            <a:prstGeom prst="ellipse">
              <a:avLst/>
            </a:prstGeom>
            <a:solidFill>
              <a:srgbClr val="FF0000">
                <a:alpha val="14999"/>
              </a:srgbClr>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6294" name="Oval 6"/>
            <p:cNvSpPr>
              <a:spLocks noChangeArrowheads="1"/>
            </p:cNvSpPr>
            <p:nvPr/>
          </p:nvSpPr>
          <p:spPr bwMode="auto">
            <a:xfrm>
              <a:off x="2262" y="1990"/>
              <a:ext cx="994" cy="892"/>
            </a:xfrm>
            <a:prstGeom prst="ellipse">
              <a:avLst/>
            </a:prstGeom>
            <a:solidFill>
              <a:srgbClr val="0000FF">
                <a:alpha val="14000"/>
              </a:srgbClr>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6295" name="Oval 7"/>
            <p:cNvSpPr>
              <a:spLocks noChangeArrowheads="1"/>
            </p:cNvSpPr>
            <p:nvPr/>
          </p:nvSpPr>
          <p:spPr bwMode="auto">
            <a:xfrm>
              <a:off x="2606" y="1989"/>
              <a:ext cx="994" cy="893"/>
            </a:xfrm>
            <a:prstGeom prst="ellipse">
              <a:avLst/>
            </a:prstGeom>
            <a:solidFill>
              <a:srgbClr val="FFFF00">
                <a:alpha val="31000"/>
              </a:srgbClr>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6296" name="Text Box 8"/>
            <p:cNvSpPr txBox="1">
              <a:spLocks noChangeArrowheads="1"/>
            </p:cNvSpPr>
            <p:nvPr/>
          </p:nvSpPr>
          <p:spPr bwMode="auto">
            <a:xfrm>
              <a:off x="2654" y="2381"/>
              <a:ext cx="653" cy="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en-US" sz="2800" b="1">
                  <a:latin typeface="Verdana" pitchFamily="34" charset="0"/>
                </a:rPr>
                <a:t>EBP</a:t>
              </a:r>
            </a:p>
          </p:txBody>
        </p:sp>
      </p:grpSp>
      <p:sp>
        <p:nvSpPr>
          <p:cNvPr id="396297" name="Text Box 9"/>
          <p:cNvSpPr txBox="1">
            <a:spLocks noChangeArrowheads="1"/>
          </p:cNvSpPr>
          <p:nvPr/>
        </p:nvSpPr>
        <p:spPr bwMode="auto">
          <a:xfrm>
            <a:off x="785813" y="2298700"/>
            <a:ext cx="2501900" cy="376238"/>
          </a:xfrm>
          <a:prstGeom prst="rect">
            <a:avLst/>
          </a:prstGeom>
          <a:solidFill>
            <a:schemeClr val="bg1"/>
          </a:solidFill>
          <a:ln w="9525">
            <a:solidFill>
              <a:schemeClr val="tx1"/>
            </a:solidFill>
            <a:miter lim="800000"/>
            <a:headEnd/>
            <a:tailEnd/>
          </a:ln>
          <a:effectLst>
            <a:prstShdw prst="shdw17" dist="17961" dir="2700000">
              <a:schemeClr val="tx1">
                <a:gamma/>
                <a:shade val="60000"/>
                <a:invGamma/>
              </a:schemeClr>
            </a:prstShdw>
          </a:effectLst>
        </p:spPr>
        <p:txBody>
          <a:bodyPr lIns="0" rIns="0" anchor="ctr" anchorCtr="1">
            <a:spAutoFit/>
          </a:bodyPr>
          <a:lstStyle/>
          <a:p>
            <a:pPr>
              <a:spcBef>
                <a:spcPct val="50000"/>
              </a:spcBef>
            </a:pPr>
            <a:r>
              <a:rPr lang="en-US" b="1"/>
              <a:t>Research information</a:t>
            </a:r>
          </a:p>
        </p:txBody>
      </p:sp>
      <p:sp>
        <p:nvSpPr>
          <p:cNvPr id="396298" name="Text Box 10"/>
          <p:cNvSpPr txBox="1">
            <a:spLocks noChangeArrowheads="1"/>
          </p:cNvSpPr>
          <p:nvPr/>
        </p:nvSpPr>
        <p:spPr bwMode="auto">
          <a:xfrm>
            <a:off x="5019675" y="2274888"/>
            <a:ext cx="1719263" cy="376237"/>
          </a:xfrm>
          <a:prstGeom prst="rect">
            <a:avLst/>
          </a:prstGeom>
          <a:solidFill>
            <a:schemeClr val="bg1"/>
          </a:solidFill>
          <a:ln w="9525">
            <a:solidFill>
              <a:schemeClr val="tx1"/>
            </a:solidFill>
            <a:miter lim="800000"/>
            <a:headEnd/>
            <a:tailEnd/>
          </a:ln>
          <a:effectLst>
            <a:prstShdw prst="shdw17" dist="17961" dir="2700000">
              <a:schemeClr val="tx1">
                <a:gamma/>
                <a:shade val="60000"/>
                <a:invGamma/>
              </a:schemeClr>
            </a:prstShdw>
          </a:effectLst>
        </p:spPr>
        <p:txBody>
          <a:bodyPr lIns="0" rIns="0" anchor="ctr" anchorCtr="1">
            <a:spAutoFit/>
          </a:bodyPr>
          <a:lstStyle/>
          <a:p>
            <a:pPr>
              <a:spcBef>
                <a:spcPct val="50000"/>
              </a:spcBef>
            </a:pPr>
            <a:r>
              <a:rPr lang="en-US" b="1"/>
              <a:t>Patient values</a:t>
            </a:r>
          </a:p>
        </p:txBody>
      </p:sp>
      <p:sp>
        <p:nvSpPr>
          <p:cNvPr id="396299" name="Text Box 11"/>
          <p:cNvSpPr txBox="1">
            <a:spLocks noChangeArrowheads="1"/>
          </p:cNvSpPr>
          <p:nvPr/>
        </p:nvSpPr>
        <p:spPr bwMode="auto">
          <a:xfrm>
            <a:off x="3154363" y="4713288"/>
            <a:ext cx="2092325" cy="376237"/>
          </a:xfrm>
          <a:prstGeom prst="rect">
            <a:avLst/>
          </a:prstGeom>
          <a:solidFill>
            <a:schemeClr val="bg1"/>
          </a:solidFill>
          <a:ln w="9525">
            <a:solidFill>
              <a:schemeClr val="tx1"/>
            </a:solidFill>
            <a:miter lim="800000"/>
            <a:headEnd/>
            <a:tailEnd/>
          </a:ln>
          <a:effectLst>
            <a:prstShdw prst="shdw17" dist="17961" dir="2700000">
              <a:schemeClr val="tx1">
                <a:gamma/>
                <a:shade val="60000"/>
                <a:invGamma/>
              </a:schemeClr>
            </a:prstShdw>
          </a:effectLst>
        </p:spPr>
        <p:txBody>
          <a:bodyPr anchor="ctr" anchorCtr="1">
            <a:spAutoFit/>
          </a:bodyPr>
          <a:lstStyle/>
          <a:p>
            <a:pPr>
              <a:spcBef>
                <a:spcPct val="50000"/>
              </a:spcBef>
            </a:pPr>
            <a:r>
              <a:rPr lang="en-US" b="1"/>
              <a:t>Clinical expertise</a:t>
            </a:r>
          </a:p>
        </p:txBody>
      </p:sp>
      <p:grpSp>
        <p:nvGrpSpPr>
          <p:cNvPr id="396300" name="Group 12"/>
          <p:cNvGrpSpPr>
            <a:grpSpLocks noChangeAspect="1"/>
          </p:cNvGrpSpPr>
          <p:nvPr/>
        </p:nvGrpSpPr>
        <p:grpSpPr bwMode="auto">
          <a:xfrm>
            <a:off x="6815138" y="3233738"/>
            <a:ext cx="1905000" cy="3016250"/>
            <a:chOff x="0" y="0"/>
            <a:chExt cx="1800" cy="2850"/>
          </a:xfrm>
        </p:grpSpPr>
        <p:sp>
          <p:nvSpPr>
            <p:cNvPr id="396301" name="AutoShape 13"/>
            <p:cNvSpPr>
              <a:spLocks noChangeAspect="1" noChangeArrowheads="1"/>
            </p:cNvSpPr>
            <p:nvPr/>
          </p:nvSpPr>
          <p:spPr bwMode="auto">
            <a:xfrm>
              <a:off x="0" y="0"/>
              <a:ext cx="1800" cy="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6302" name="Freeform 14"/>
            <p:cNvSpPr>
              <a:spLocks/>
            </p:cNvSpPr>
            <p:nvPr/>
          </p:nvSpPr>
          <p:spPr bwMode="auto">
            <a:xfrm>
              <a:off x="0" y="961"/>
              <a:ext cx="1791" cy="1889"/>
            </a:xfrm>
            <a:custGeom>
              <a:avLst/>
              <a:gdLst>
                <a:gd name="T0" fmla="*/ 237 w 1791"/>
                <a:gd name="T1" fmla="*/ 420 h 1889"/>
                <a:gd name="T2" fmla="*/ 363 w 1791"/>
                <a:gd name="T3" fmla="*/ 476 h 1889"/>
                <a:gd name="T4" fmla="*/ 468 w 1791"/>
                <a:gd name="T5" fmla="*/ 498 h 1889"/>
                <a:gd name="T6" fmla="*/ 561 w 1791"/>
                <a:gd name="T7" fmla="*/ 473 h 1889"/>
                <a:gd name="T8" fmla="*/ 636 w 1791"/>
                <a:gd name="T9" fmla="*/ 439 h 1889"/>
                <a:gd name="T10" fmla="*/ 535 w 1791"/>
                <a:gd name="T11" fmla="*/ 1525 h 1889"/>
                <a:gd name="T12" fmla="*/ 588 w 1791"/>
                <a:gd name="T13" fmla="*/ 1637 h 1889"/>
                <a:gd name="T14" fmla="*/ 682 w 1791"/>
                <a:gd name="T15" fmla="*/ 1740 h 1889"/>
                <a:gd name="T16" fmla="*/ 701 w 1791"/>
                <a:gd name="T17" fmla="*/ 1800 h 1889"/>
                <a:gd name="T18" fmla="*/ 610 w 1791"/>
                <a:gd name="T19" fmla="*/ 1867 h 1889"/>
                <a:gd name="T20" fmla="*/ 948 w 1791"/>
                <a:gd name="T21" fmla="*/ 1842 h 1889"/>
                <a:gd name="T22" fmla="*/ 882 w 1791"/>
                <a:gd name="T23" fmla="*/ 1676 h 1889"/>
                <a:gd name="T24" fmla="*/ 1078 w 1791"/>
                <a:gd name="T25" fmla="*/ 1456 h 1889"/>
                <a:gd name="T26" fmla="*/ 1081 w 1791"/>
                <a:gd name="T27" fmla="*/ 1533 h 1889"/>
                <a:gd name="T28" fmla="*/ 1042 w 1791"/>
                <a:gd name="T29" fmla="*/ 1773 h 1889"/>
                <a:gd name="T30" fmla="*/ 997 w 1791"/>
                <a:gd name="T31" fmla="*/ 1872 h 1889"/>
                <a:gd name="T32" fmla="*/ 1347 w 1791"/>
                <a:gd name="T33" fmla="*/ 1830 h 1889"/>
                <a:gd name="T34" fmla="*/ 1216 w 1791"/>
                <a:gd name="T35" fmla="*/ 1787 h 1889"/>
                <a:gd name="T36" fmla="*/ 1357 w 1791"/>
                <a:gd name="T37" fmla="*/ 1695 h 1889"/>
                <a:gd name="T38" fmla="*/ 1437 w 1791"/>
                <a:gd name="T39" fmla="*/ 1591 h 1889"/>
                <a:gd name="T40" fmla="*/ 1471 w 1791"/>
                <a:gd name="T41" fmla="*/ 1479 h 1889"/>
                <a:gd name="T42" fmla="*/ 1301 w 1791"/>
                <a:gd name="T43" fmla="*/ 368 h 1889"/>
                <a:gd name="T44" fmla="*/ 1393 w 1791"/>
                <a:gd name="T45" fmla="*/ 416 h 1889"/>
                <a:gd name="T46" fmla="*/ 1492 w 1791"/>
                <a:gd name="T47" fmla="*/ 591 h 1889"/>
                <a:gd name="T48" fmla="*/ 1504 w 1791"/>
                <a:gd name="T49" fmla="*/ 738 h 1889"/>
                <a:gd name="T50" fmla="*/ 1492 w 1791"/>
                <a:gd name="T51" fmla="*/ 889 h 1889"/>
                <a:gd name="T52" fmla="*/ 1540 w 1791"/>
                <a:gd name="T53" fmla="*/ 905 h 1889"/>
                <a:gd name="T54" fmla="*/ 1600 w 1791"/>
                <a:gd name="T55" fmla="*/ 879 h 1889"/>
                <a:gd name="T56" fmla="*/ 1650 w 1791"/>
                <a:gd name="T57" fmla="*/ 938 h 1889"/>
                <a:gd name="T58" fmla="*/ 1721 w 1791"/>
                <a:gd name="T59" fmla="*/ 963 h 1889"/>
                <a:gd name="T60" fmla="*/ 1791 w 1791"/>
                <a:gd name="T61" fmla="*/ 890 h 1889"/>
                <a:gd name="T62" fmla="*/ 1735 w 1791"/>
                <a:gd name="T63" fmla="*/ 787 h 1889"/>
                <a:gd name="T64" fmla="*/ 1650 w 1791"/>
                <a:gd name="T65" fmla="*/ 680 h 1889"/>
                <a:gd name="T66" fmla="*/ 1665 w 1791"/>
                <a:gd name="T67" fmla="*/ 489 h 1889"/>
                <a:gd name="T68" fmla="*/ 1614 w 1791"/>
                <a:gd name="T69" fmla="*/ 318 h 1889"/>
                <a:gd name="T70" fmla="*/ 1538 w 1791"/>
                <a:gd name="T71" fmla="*/ 202 h 1889"/>
                <a:gd name="T72" fmla="*/ 1427 w 1791"/>
                <a:gd name="T73" fmla="*/ 103 h 1889"/>
                <a:gd name="T74" fmla="*/ 1338 w 1791"/>
                <a:gd name="T75" fmla="*/ 48 h 1889"/>
                <a:gd name="T76" fmla="*/ 1239 w 1791"/>
                <a:gd name="T77" fmla="*/ 8 h 1889"/>
                <a:gd name="T78" fmla="*/ 953 w 1791"/>
                <a:gd name="T79" fmla="*/ 275 h 1889"/>
                <a:gd name="T80" fmla="*/ 753 w 1791"/>
                <a:gd name="T81" fmla="*/ 0 h 1889"/>
                <a:gd name="T82" fmla="*/ 658 w 1791"/>
                <a:gd name="T83" fmla="*/ 26 h 1889"/>
                <a:gd name="T84" fmla="*/ 511 w 1791"/>
                <a:gd name="T85" fmla="*/ 138 h 1889"/>
                <a:gd name="T86" fmla="*/ 427 w 1791"/>
                <a:gd name="T87" fmla="*/ 238 h 1889"/>
                <a:gd name="T88" fmla="*/ 381 w 1791"/>
                <a:gd name="T89" fmla="*/ 246 h 1889"/>
                <a:gd name="T90" fmla="*/ 357 w 1791"/>
                <a:gd name="T91" fmla="*/ 236 h 1889"/>
                <a:gd name="T92" fmla="*/ 186 w 1791"/>
                <a:gd name="T93" fmla="*/ 94 h 1889"/>
                <a:gd name="T94" fmla="*/ 158 w 1791"/>
                <a:gd name="T95" fmla="*/ 48 h 1889"/>
                <a:gd name="T96" fmla="*/ 106 w 1791"/>
                <a:gd name="T97" fmla="*/ 80 h 1889"/>
                <a:gd name="T98" fmla="*/ 50 w 1791"/>
                <a:gd name="T99" fmla="*/ 101 h 1889"/>
                <a:gd name="T100" fmla="*/ 0 w 1791"/>
                <a:gd name="T101" fmla="*/ 84 h 1889"/>
                <a:gd name="T102" fmla="*/ 78 w 1791"/>
                <a:gd name="T103" fmla="*/ 285 h 1889"/>
                <a:gd name="T104" fmla="*/ 148 w 1791"/>
                <a:gd name="T105" fmla="*/ 350 h 1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1" h="1889">
                  <a:moveTo>
                    <a:pt x="148" y="350"/>
                  </a:moveTo>
                  <a:lnTo>
                    <a:pt x="168" y="370"/>
                  </a:lnTo>
                  <a:lnTo>
                    <a:pt x="191" y="387"/>
                  </a:lnTo>
                  <a:lnTo>
                    <a:pt x="214" y="404"/>
                  </a:lnTo>
                  <a:lnTo>
                    <a:pt x="237" y="420"/>
                  </a:lnTo>
                  <a:lnTo>
                    <a:pt x="263" y="435"/>
                  </a:lnTo>
                  <a:lnTo>
                    <a:pt x="288" y="447"/>
                  </a:lnTo>
                  <a:lnTo>
                    <a:pt x="314" y="459"/>
                  </a:lnTo>
                  <a:lnTo>
                    <a:pt x="338" y="468"/>
                  </a:lnTo>
                  <a:lnTo>
                    <a:pt x="363" y="476"/>
                  </a:lnTo>
                  <a:lnTo>
                    <a:pt x="386" y="483"/>
                  </a:lnTo>
                  <a:lnTo>
                    <a:pt x="409" y="489"/>
                  </a:lnTo>
                  <a:lnTo>
                    <a:pt x="430" y="493"/>
                  </a:lnTo>
                  <a:lnTo>
                    <a:pt x="450" y="496"/>
                  </a:lnTo>
                  <a:lnTo>
                    <a:pt x="468" y="498"/>
                  </a:lnTo>
                  <a:lnTo>
                    <a:pt x="483" y="498"/>
                  </a:lnTo>
                  <a:lnTo>
                    <a:pt x="496" y="496"/>
                  </a:lnTo>
                  <a:lnTo>
                    <a:pt x="517" y="491"/>
                  </a:lnTo>
                  <a:lnTo>
                    <a:pt x="538" y="482"/>
                  </a:lnTo>
                  <a:lnTo>
                    <a:pt x="561" y="473"/>
                  </a:lnTo>
                  <a:lnTo>
                    <a:pt x="584" y="463"/>
                  </a:lnTo>
                  <a:lnTo>
                    <a:pt x="604" y="455"/>
                  </a:lnTo>
                  <a:lnTo>
                    <a:pt x="620" y="446"/>
                  </a:lnTo>
                  <a:lnTo>
                    <a:pt x="632" y="440"/>
                  </a:lnTo>
                  <a:lnTo>
                    <a:pt x="636" y="439"/>
                  </a:lnTo>
                  <a:lnTo>
                    <a:pt x="445" y="1456"/>
                  </a:lnTo>
                  <a:lnTo>
                    <a:pt x="521" y="1456"/>
                  </a:lnTo>
                  <a:lnTo>
                    <a:pt x="525" y="1479"/>
                  </a:lnTo>
                  <a:lnTo>
                    <a:pt x="529" y="1502"/>
                  </a:lnTo>
                  <a:lnTo>
                    <a:pt x="535" y="1525"/>
                  </a:lnTo>
                  <a:lnTo>
                    <a:pt x="544" y="1548"/>
                  </a:lnTo>
                  <a:lnTo>
                    <a:pt x="553" y="1571"/>
                  </a:lnTo>
                  <a:lnTo>
                    <a:pt x="563" y="1594"/>
                  </a:lnTo>
                  <a:lnTo>
                    <a:pt x="574" y="1616"/>
                  </a:lnTo>
                  <a:lnTo>
                    <a:pt x="588" y="1637"/>
                  </a:lnTo>
                  <a:lnTo>
                    <a:pt x="603" y="1659"/>
                  </a:lnTo>
                  <a:lnTo>
                    <a:pt x="620" y="1681"/>
                  </a:lnTo>
                  <a:lnTo>
                    <a:pt x="639" y="1701"/>
                  </a:lnTo>
                  <a:lnTo>
                    <a:pt x="660" y="1719"/>
                  </a:lnTo>
                  <a:lnTo>
                    <a:pt x="682" y="1740"/>
                  </a:lnTo>
                  <a:lnTo>
                    <a:pt x="706" y="1757"/>
                  </a:lnTo>
                  <a:lnTo>
                    <a:pt x="734" y="1774"/>
                  </a:lnTo>
                  <a:lnTo>
                    <a:pt x="763" y="1791"/>
                  </a:lnTo>
                  <a:lnTo>
                    <a:pt x="731" y="1794"/>
                  </a:lnTo>
                  <a:lnTo>
                    <a:pt x="701" y="1800"/>
                  </a:lnTo>
                  <a:lnTo>
                    <a:pt x="675" y="1807"/>
                  </a:lnTo>
                  <a:lnTo>
                    <a:pt x="652" y="1819"/>
                  </a:lnTo>
                  <a:lnTo>
                    <a:pt x="633" y="1832"/>
                  </a:lnTo>
                  <a:lnTo>
                    <a:pt x="619" y="1849"/>
                  </a:lnTo>
                  <a:lnTo>
                    <a:pt x="610" y="1867"/>
                  </a:lnTo>
                  <a:lnTo>
                    <a:pt x="607" y="1889"/>
                  </a:lnTo>
                  <a:lnTo>
                    <a:pt x="965" y="1889"/>
                  </a:lnTo>
                  <a:lnTo>
                    <a:pt x="964" y="1872"/>
                  </a:lnTo>
                  <a:lnTo>
                    <a:pt x="958" y="1856"/>
                  </a:lnTo>
                  <a:lnTo>
                    <a:pt x="948" y="1842"/>
                  </a:lnTo>
                  <a:lnTo>
                    <a:pt x="937" y="1830"/>
                  </a:lnTo>
                  <a:lnTo>
                    <a:pt x="925" y="1803"/>
                  </a:lnTo>
                  <a:lnTo>
                    <a:pt x="911" y="1767"/>
                  </a:lnTo>
                  <a:lnTo>
                    <a:pt x="896" y="1725"/>
                  </a:lnTo>
                  <a:lnTo>
                    <a:pt x="882" y="1676"/>
                  </a:lnTo>
                  <a:lnTo>
                    <a:pt x="872" y="1623"/>
                  </a:lnTo>
                  <a:lnTo>
                    <a:pt x="865" y="1569"/>
                  </a:lnTo>
                  <a:lnTo>
                    <a:pt x="865" y="1512"/>
                  </a:lnTo>
                  <a:lnTo>
                    <a:pt x="871" y="1456"/>
                  </a:lnTo>
                  <a:lnTo>
                    <a:pt x="1078" y="1456"/>
                  </a:lnTo>
                  <a:lnTo>
                    <a:pt x="1079" y="1461"/>
                  </a:lnTo>
                  <a:lnTo>
                    <a:pt x="1079" y="1465"/>
                  </a:lnTo>
                  <a:lnTo>
                    <a:pt x="1079" y="1469"/>
                  </a:lnTo>
                  <a:lnTo>
                    <a:pt x="1079" y="1474"/>
                  </a:lnTo>
                  <a:lnTo>
                    <a:pt x="1081" y="1533"/>
                  </a:lnTo>
                  <a:lnTo>
                    <a:pt x="1078" y="1589"/>
                  </a:lnTo>
                  <a:lnTo>
                    <a:pt x="1072" y="1642"/>
                  </a:lnTo>
                  <a:lnTo>
                    <a:pt x="1063" y="1691"/>
                  </a:lnTo>
                  <a:lnTo>
                    <a:pt x="1053" y="1734"/>
                  </a:lnTo>
                  <a:lnTo>
                    <a:pt x="1042" y="1773"/>
                  </a:lnTo>
                  <a:lnTo>
                    <a:pt x="1032" y="1806"/>
                  </a:lnTo>
                  <a:lnTo>
                    <a:pt x="1023" y="1830"/>
                  </a:lnTo>
                  <a:lnTo>
                    <a:pt x="1012" y="1843"/>
                  </a:lnTo>
                  <a:lnTo>
                    <a:pt x="1003" y="1856"/>
                  </a:lnTo>
                  <a:lnTo>
                    <a:pt x="997" y="1872"/>
                  </a:lnTo>
                  <a:lnTo>
                    <a:pt x="996" y="1889"/>
                  </a:lnTo>
                  <a:lnTo>
                    <a:pt x="1373" y="1889"/>
                  </a:lnTo>
                  <a:lnTo>
                    <a:pt x="1370" y="1866"/>
                  </a:lnTo>
                  <a:lnTo>
                    <a:pt x="1361" y="1847"/>
                  </a:lnTo>
                  <a:lnTo>
                    <a:pt x="1347" y="1830"/>
                  </a:lnTo>
                  <a:lnTo>
                    <a:pt x="1328" y="1816"/>
                  </a:lnTo>
                  <a:lnTo>
                    <a:pt x="1305" y="1806"/>
                  </a:lnTo>
                  <a:lnTo>
                    <a:pt x="1278" y="1797"/>
                  </a:lnTo>
                  <a:lnTo>
                    <a:pt x="1247" y="1790"/>
                  </a:lnTo>
                  <a:lnTo>
                    <a:pt x="1216" y="1787"/>
                  </a:lnTo>
                  <a:lnTo>
                    <a:pt x="1249" y="1770"/>
                  </a:lnTo>
                  <a:lnTo>
                    <a:pt x="1281" y="1752"/>
                  </a:lnTo>
                  <a:lnTo>
                    <a:pt x="1308" y="1734"/>
                  </a:lnTo>
                  <a:lnTo>
                    <a:pt x="1334" y="1714"/>
                  </a:lnTo>
                  <a:lnTo>
                    <a:pt x="1357" y="1695"/>
                  </a:lnTo>
                  <a:lnTo>
                    <a:pt x="1377" y="1675"/>
                  </a:lnTo>
                  <a:lnTo>
                    <a:pt x="1396" y="1655"/>
                  </a:lnTo>
                  <a:lnTo>
                    <a:pt x="1412" y="1633"/>
                  </a:lnTo>
                  <a:lnTo>
                    <a:pt x="1426" y="1612"/>
                  </a:lnTo>
                  <a:lnTo>
                    <a:pt x="1437" y="1591"/>
                  </a:lnTo>
                  <a:lnTo>
                    <a:pt x="1447" y="1569"/>
                  </a:lnTo>
                  <a:lnTo>
                    <a:pt x="1456" y="1547"/>
                  </a:lnTo>
                  <a:lnTo>
                    <a:pt x="1462" y="1524"/>
                  </a:lnTo>
                  <a:lnTo>
                    <a:pt x="1468" y="1502"/>
                  </a:lnTo>
                  <a:lnTo>
                    <a:pt x="1471" y="1479"/>
                  </a:lnTo>
                  <a:lnTo>
                    <a:pt x="1473" y="1456"/>
                  </a:lnTo>
                  <a:lnTo>
                    <a:pt x="1554" y="1456"/>
                  </a:lnTo>
                  <a:lnTo>
                    <a:pt x="1286" y="363"/>
                  </a:lnTo>
                  <a:lnTo>
                    <a:pt x="1291" y="364"/>
                  </a:lnTo>
                  <a:lnTo>
                    <a:pt x="1301" y="368"/>
                  </a:lnTo>
                  <a:lnTo>
                    <a:pt x="1317" y="376"/>
                  </a:lnTo>
                  <a:lnTo>
                    <a:pt x="1335" y="384"/>
                  </a:lnTo>
                  <a:lnTo>
                    <a:pt x="1355" y="394"/>
                  </a:lnTo>
                  <a:lnTo>
                    <a:pt x="1376" y="406"/>
                  </a:lnTo>
                  <a:lnTo>
                    <a:pt x="1393" y="416"/>
                  </a:lnTo>
                  <a:lnTo>
                    <a:pt x="1406" y="424"/>
                  </a:lnTo>
                  <a:lnTo>
                    <a:pt x="1436" y="458"/>
                  </a:lnTo>
                  <a:lnTo>
                    <a:pt x="1460" y="499"/>
                  </a:lnTo>
                  <a:lnTo>
                    <a:pt x="1478" y="545"/>
                  </a:lnTo>
                  <a:lnTo>
                    <a:pt x="1492" y="591"/>
                  </a:lnTo>
                  <a:lnTo>
                    <a:pt x="1501" y="634"/>
                  </a:lnTo>
                  <a:lnTo>
                    <a:pt x="1506" y="672"/>
                  </a:lnTo>
                  <a:lnTo>
                    <a:pt x="1509" y="696"/>
                  </a:lnTo>
                  <a:lnTo>
                    <a:pt x="1511" y="705"/>
                  </a:lnTo>
                  <a:lnTo>
                    <a:pt x="1504" y="738"/>
                  </a:lnTo>
                  <a:lnTo>
                    <a:pt x="1495" y="794"/>
                  </a:lnTo>
                  <a:lnTo>
                    <a:pt x="1486" y="847"/>
                  </a:lnTo>
                  <a:lnTo>
                    <a:pt x="1483" y="870"/>
                  </a:lnTo>
                  <a:lnTo>
                    <a:pt x="1486" y="880"/>
                  </a:lnTo>
                  <a:lnTo>
                    <a:pt x="1492" y="889"/>
                  </a:lnTo>
                  <a:lnTo>
                    <a:pt x="1501" y="896"/>
                  </a:lnTo>
                  <a:lnTo>
                    <a:pt x="1511" y="902"/>
                  </a:lnTo>
                  <a:lnTo>
                    <a:pt x="1521" y="905"/>
                  </a:lnTo>
                  <a:lnTo>
                    <a:pt x="1531" y="905"/>
                  </a:lnTo>
                  <a:lnTo>
                    <a:pt x="1540" y="905"/>
                  </a:lnTo>
                  <a:lnTo>
                    <a:pt x="1548" y="900"/>
                  </a:lnTo>
                  <a:lnTo>
                    <a:pt x="1576" y="851"/>
                  </a:lnTo>
                  <a:lnTo>
                    <a:pt x="1580" y="856"/>
                  </a:lnTo>
                  <a:lnTo>
                    <a:pt x="1588" y="866"/>
                  </a:lnTo>
                  <a:lnTo>
                    <a:pt x="1600" y="879"/>
                  </a:lnTo>
                  <a:lnTo>
                    <a:pt x="1614" y="894"/>
                  </a:lnTo>
                  <a:lnTo>
                    <a:pt x="1627" y="910"/>
                  </a:lnTo>
                  <a:lnTo>
                    <a:pt x="1639" y="925"/>
                  </a:lnTo>
                  <a:lnTo>
                    <a:pt x="1647" y="933"/>
                  </a:lnTo>
                  <a:lnTo>
                    <a:pt x="1650" y="938"/>
                  </a:lnTo>
                  <a:lnTo>
                    <a:pt x="1662" y="949"/>
                  </a:lnTo>
                  <a:lnTo>
                    <a:pt x="1676" y="956"/>
                  </a:lnTo>
                  <a:lnTo>
                    <a:pt x="1691" y="962"/>
                  </a:lnTo>
                  <a:lnTo>
                    <a:pt x="1706" y="965"/>
                  </a:lnTo>
                  <a:lnTo>
                    <a:pt x="1721" y="963"/>
                  </a:lnTo>
                  <a:lnTo>
                    <a:pt x="1737" y="961"/>
                  </a:lnTo>
                  <a:lnTo>
                    <a:pt x="1751" y="953"/>
                  </a:lnTo>
                  <a:lnTo>
                    <a:pt x="1764" y="945"/>
                  </a:lnTo>
                  <a:lnTo>
                    <a:pt x="1783" y="920"/>
                  </a:lnTo>
                  <a:lnTo>
                    <a:pt x="1791" y="890"/>
                  </a:lnTo>
                  <a:lnTo>
                    <a:pt x="1787" y="860"/>
                  </a:lnTo>
                  <a:lnTo>
                    <a:pt x="1771" y="833"/>
                  </a:lnTo>
                  <a:lnTo>
                    <a:pt x="1767" y="827"/>
                  </a:lnTo>
                  <a:lnTo>
                    <a:pt x="1754" y="810"/>
                  </a:lnTo>
                  <a:lnTo>
                    <a:pt x="1735" y="787"/>
                  </a:lnTo>
                  <a:lnTo>
                    <a:pt x="1714" y="758"/>
                  </a:lnTo>
                  <a:lnTo>
                    <a:pt x="1692" y="731"/>
                  </a:lnTo>
                  <a:lnTo>
                    <a:pt x="1672" y="706"/>
                  </a:lnTo>
                  <a:lnTo>
                    <a:pt x="1658" y="689"/>
                  </a:lnTo>
                  <a:lnTo>
                    <a:pt x="1650" y="680"/>
                  </a:lnTo>
                  <a:lnTo>
                    <a:pt x="1688" y="659"/>
                  </a:lnTo>
                  <a:lnTo>
                    <a:pt x="1685" y="621"/>
                  </a:lnTo>
                  <a:lnTo>
                    <a:pt x="1681" y="580"/>
                  </a:lnTo>
                  <a:lnTo>
                    <a:pt x="1673" y="535"/>
                  </a:lnTo>
                  <a:lnTo>
                    <a:pt x="1665" y="489"/>
                  </a:lnTo>
                  <a:lnTo>
                    <a:pt x="1653" y="443"/>
                  </a:lnTo>
                  <a:lnTo>
                    <a:pt x="1642" y="399"/>
                  </a:lnTo>
                  <a:lnTo>
                    <a:pt x="1629" y="358"/>
                  </a:lnTo>
                  <a:lnTo>
                    <a:pt x="1616" y="322"/>
                  </a:lnTo>
                  <a:lnTo>
                    <a:pt x="1614" y="318"/>
                  </a:lnTo>
                  <a:lnTo>
                    <a:pt x="1607" y="305"/>
                  </a:lnTo>
                  <a:lnTo>
                    <a:pt x="1597" y="285"/>
                  </a:lnTo>
                  <a:lnTo>
                    <a:pt x="1583" y="261"/>
                  </a:lnTo>
                  <a:lnTo>
                    <a:pt x="1563" y="232"/>
                  </a:lnTo>
                  <a:lnTo>
                    <a:pt x="1538" y="202"/>
                  </a:lnTo>
                  <a:lnTo>
                    <a:pt x="1509" y="170"/>
                  </a:lnTo>
                  <a:lnTo>
                    <a:pt x="1475" y="138"/>
                  </a:lnTo>
                  <a:lnTo>
                    <a:pt x="1460" y="127"/>
                  </a:lnTo>
                  <a:lnTo>
                    <a:pt x="1445" y="114"/>
                  </a:lnTo>
                  <a:lnTo>
                    <a:pt x="1427" y="103"/>
                  </a:lnTo>
                  <a:lnTo>
                    <a:pt x="1412" y="91"/>
                  </a:lnTo>
                  <a:lnTo>
                    <a:pt x="1393" y="80"/>
                  </a:lnTo>
                  <a:lnTo>
                    <a:pt x="1376" y="68"/>
                  </a:lnTo>
                  <a:lnTo>
                    <a:pt x="1357" y="58"/>
                  </a:lnTo>
                  <a:lnTo>
                    <a:pt x="1338" y="48"/>
                  </a:lnTo>
                  <a:lnTo>
                    <a:pt x="1315" y="38"/>
                  </a:lnTo>
                  <a:lnTo>
                    <a:pt x="1294" y="28"/>
                  </a:lnTo>
                  <a:lnTo>
                    <a:pt x="1272" y="21"/>
                  </a:lnTo>
                  <a:lnTo>
                    <a:pt x="1253" y="13"/>
                  </a:lnTo>
                  <a:lnTo>
                    <a:pt x="1239" y="8"/>
                  </a:lnTo>
                  <a:lnTo>
                    <a:pt x="1226" y="3"/>
                  </a:lnTo>
                  <a:lnTo>
                    <a:pt x="1219" y="2"/>
                  </a:lnTo>
                  <a:lnTo>
                    <a:pt x="1216" y="0"/>
                  </a:lnTo>
                  <a:lnTo>
                    <a:pt x="1148" y="0"/>
                  </a:lnTo>
                  <a:lnTo>
                    <a:pt x="953" y="275"/>
                  </a:lnTo>
                  <a:lnTo>
                    <a:pt x="824" y="0"/>
                  </a:lnTo>
                  <a:lnTo>
                    <a:pt x="767" y="0"/>
                  </a:lnTo>
                  <a:lnTo>
                    <a:pt x="765" y="0"/>
                  </a:lnTo>
                  <a:lnTo>
                    <a:pt x="761" y="0"/>
                  </a:lnTo>
                  <a:lnTo>
                    <a:pt x="753" y="0"/>
                  </a:lnTo>
                  <a:lnTo>
                    <a:pt x="741" y="2"/>
                  </a:lnTo>
                  <a:lnTo>
                    <a:pt x="727" y="6"/>
                  </a:lnTo>
                  <a:lnTo>
                    <a:pt x="708" y="11"/>
                  </a:lnTo>
                  <a:lnTo>
                    <a:pt x="685" y="16"/>
                  </a:lnTo>
                  <a:lnTo>
                    <a:pt x="658" y="26"/>
                  </a:lnTo>
                  <a:lnTo>
                    <a:pt x="627" y="41"/>
                  </a:lnTo>
                  <a:lnTo>
                    <a:pt x="597" y="61"/>
                  </a:lnTo>
                  <a:lnTo>
                    <a:pt x="567" y="84"/>
                  </a:lnTo>
                  <a:lnTo>
                    <a:pt x="538" y="111"/>
                  </a:lnTo>
                  <a:lnTo>
                    <a:pt x="511" y="138"/>
                  </a:lnTo>
                  <a:lnTo>
                    <a:pt x="486" y="166"/>
                  </a:lnTo>
                  <a:lnTo>
                    <a:pt x="465" y="190"/>
                  </a:lnTo>
                  <a:lnTo>
                    <a:pt x="446" y="213"/>
                  </a:lnTo>
                  <a:lnTo>
                    <a:pt x="436" y="226"/>
                  </a:lnTo>
                  <a:lnTo>
                    <a:pt x="427" y="238"/>
                  </a:lnTo>
                  <a:lnTo>
                    <a:pt x="419" y="245"/>
                  </a:lnTo>
                  <a:lnTo>
                    <a:pt x="409" y="249"/>
                  </a:lnTo>
                  <a:lnTo>
                    <a:pt x="399" y="249"/>
                  </a:lnTo>
                  <a:lnTo>
                    <a:pt x="390" y="249"/>
                  </a:lnTo>
                  <a:lnTo>
                    <a:pt x="381" y="246"/>
                  </a:lnTo>
                  <a:lnTo>
                    <a:pt x="373" y="245"/>
                  </a:lnTo>
                  <a:lnTo>
                    <a:pt x="367" y="242"/>
                  </a:lnTo>
                  <a:lnTo>
                    <a:pt x="361" y="239"/>
                  </a:lnTo>
                  <a:lnTo>
                    <a:pt x="358" y="238"/>
                  </a:lnTo>
                  <a:lnTo>
                    <a:pt x="357" y="236"/>
                  </a:lnTo>
                  <a:lnTo>
                    <a:pt x="223" y="172"/>
                  </a:lnTo>
                  <a:lnTo>
                    <a:pt x="214" y="151"/>
                  </a:lnTo>
                  <a:lnTo>
                    <a:pt x="204" y="131"/>
                  </a:lnTo>
                  <a:lnTo>
                    <a:pt x="194" y="111"/>
                  </a:lnTo>
                  <a:lnTo>
                    <a:pt x="186" y="94"/>
                  </a:lnTo>
                  <a:lnTo>
                    <a:pt x="177" y="78"/>
                  </a:lnTo>
                  <a:lnTo>
                    <a:pt x="170" y="65"/>
                  </a:lnTo>
                  <a:lnTo>
                    <a:pt x="165" y="58"/>
                  </a:lnTo>
                  <a:lnTo>
                    <a:pt x="164" y="55"/>
                  </a:lnTo>
                  <a:lnTo>
                    <a:pt x="158" y="48"/>
                  </a:lnTo>
                  <a:lnTo>
                    <a:pt x="150" y="41"/>
                  </a:lnTo>
                  <a:lnTo>
                    <a:pt x="138" y="36"/>
                  </a:lnTo>
                  <a:lnTo>
                    <a:pt x="129" y="36"/>
                  </a:lnTo>
                  <a:lnTo>
                    <a:pt x="114" y="54"/>
                  </a:lnTo>
                  <a:lnTo>
                    <a:pt x="106" y="80"/>
                  </a:lnTo>
                  <a:lnTo>
                    <a:pt x="104" y="104"/>
                  </a:lnTo>
                  <a:lnTo>
                    <a:pt x="104" y="114"/>
                  </a:lnTo>
                  <a:lnTo>
                    <a:pt x="85" y="110"/>
                  </a:lnTo>
                  <a:lnTo>
                    <a:pt x="68" y="105"/>
                  </a:lnTo>
                  <a:lnTo>
                    <a:pt x="50" y="101"/>
                  </a:lnTo>
                  <a:lnTo>
                    <a:pt x="35" y="95"/>
                  </a:lnTo>
                  <a:lnTo>
                    <a:pt x="20" y="91"/>
                  </a:lnTo>
                  <a:lnTo>
                    <a:pt x="10" y="87"/>
                  </a:lnTo>
                  <a:lnTo>
                    <a:pt x="3" y="85"/>
                  </a:lnTo>
                  <a:lnTo>
                    <a:pt x="0" y="84"/>
                  </a:lnTo>
                  <a:lnTo>
                    <a:pt x="0" y="265"/>
                  </a:lnTo>
                  <a:lnTo>
                    <a:pt x="7" y="266"/>
                  </a:lnTo>
                  <a:lnTo>
                    <a:pt x="24" y="271"/>
                  </a:lnTo>
                  <a:lnTo>
                    <a:pt x="49" y="278"/>
                  </a:lnTo>
                  <a:lnTo>
                    <a:pt x="78" y="285"/>
                  </a:lnTo>
                  <a:lnTo>
                    <a:pt x="106" y="292"/>
                  </a:lnTo>
                  <a:lnTo>
                    <a:pt x="132" y="299"/>
                  </a:lnTo>
                  <a:lnTo>
                    <a:pt x="151" y="304"/>
                  </a:lnTo>
                  <a:lnTo>
                    <a:pt x="158" y="305"/>
                  </a:lnTo>
                  <a:lnTo>
                    <a:pt x="148" y="3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6303" name="Freeform 15"/>
            <p:cNvSpPr>
              <a:spLocks/>
            </p:cNvSpPr>
            <p:nvPr/>
          </p:nvSpPr>
          <p:spPr bwMode="auto">
            <a:xfrm>
              <a:off x="479" y="0"/>
              <a:ext cx="930" cy="926"/>
            </a:xfrm>
            <a:custGeom>
              <a:avLst/>
              <a:gdLst>
                <a:gd name="T0" fmla="*/ 901 w 930"/>
                <a:gd name="T1" fmla="*/ 332 h 941"/>
                <a:gd name="T2" fmla="*/ 872 w 930"/>
                <a:gd name="T3" fmla="*/ 310 h 941"/>
                <a:gd name="T4" fmla="*/ 842 w 930"/>
                <a:gd name="T5" fmla="*/ 300 h 941"/>
                <a:gd name="T6" fmla="*/ 838 w 930"/>
                <a:gd name="T7" fmla="*/ 290 h 941"/>
                <a:gd name="T8" fmla="*/ 813 w 930"/>
                <a:gd name="T9" fmla="*/ 259 h 941"/>
                <a:gd name="T10" fmla="*/ 771 w 930"/>
                <a:gd name="T11" fmla="*/ 236 h 941"/>
                <a:gd name="T12" fmla="*/ 728 w 930"/>
                <a:gd name="T13" fmla="*/ 241 h 941"/>
                <a:gd name="T14" fmla="*/ 712 w 930"/>
                <a:gd name="T15" fmla="*/ 254 h 941"/>
                <a:gd name="T16" fmla="*/ 697 w 930"/>
                <a:gd name="T17" fmla="*/ 247 h 941"/>
                <a:gd name="T18" fmla="*/ 676 w 930"/>
                <a:gd name="T19" fmla="*/ 230 h 941"/>
                <a:gd name="T20" fmla="*/ 656 w 930"/>
                <a:gd name="T21" fmla="*/ 214 h 941"/>
                <a:gd name="T22" fmla="*/ 724 w 930"/>
                <a:gd name="T23" fmla="*/ 204 h 941"/>
                <a:gd name="T24" fmla="*/ 761 w 930"/>
                <a:gd name="T25" fmla="*/ 178 h 941"/>
                <a:gd name="T26" fmla="*/ 766 w 930"/>
                <a:gd name="T27" fmla="*/ 131 h 941"/>
                <a:gd name="T28" fmla="*/ 734 w 930"/>
                <a:gd name="T29" fmla="*/ 73 h 941"/>
                <a:gd name="T30" fmla="*/ 662 w 930"/>
                <a:gd name="T31" fmla="*/ 37 h 941"/>
                <a:gd name="T32" fmla="*/ 604 w 930"/>
                <a:gd name="T33" fmla="*/ 36 h 941"/>
                <a:gd name="T34" fmla="*/ 570 w 930"/>
                <a:gd name="T35" fmla="*/ 40 h 941"/>
                <a:gd name="T36" fmla="*/ 538 w 930"/>
                <a:gd name="T37" fmla="*/ 50 h 941"/>
                <a:gd name="T38" fmla="*/ 497 w 930"/>
                <a:gd name="T39" fmla="*/ 22 h 941"/>
                <a:gd name="T40" fmla="*/ 440 w 930"/>
                <a:gd name="T41" fmla="*/ 4 h 941"/>
                <a:gd name="T42" fmla="*/ 379 w 930"/>
                <a:gd name="T43" fmla="*/ 1 h 941"/>
                <a:gd name="T44" fmla="*/ 301 w 930"/>
                <a:gd name="T45" fmla="*/ 20 h 941"/>
                <a:gd name="T46" fmla="*/ 245 w 930"/>
                <a:gd name="T47" fmla="*/ 57 h 941"/>
                <a:gd name="T48" fmla="*/ 227 w 930"/>
                <a:gd name="T49" fmla="*/ 69 h 941"/>
                <a:gd name="T50" fmla="*/ 210 w 930"/>
                <a:gd name="T51" fmla="*/ 66 h 941"/>
                <a:gd name="T52" fmla="*/ 192 w 930"/>
                <a:gd name="T53" fmla="*/ 65 h 941"/>
                <a:gd name="T54" fmla="*/ 127 w 930"/>
                <a:gd name="T55" fmla="*/ 76 h 941"/>
                <a:gd name="T56" fmla="*/ 81 w 930"/>
                <a:gd name="T57" fmla="*/ 108 h 941"/>
                <a:gd name="T58" fmla="*/ 72 w 930"/>
                <a:gd name="T59" fmla="*/ 151 h 941"/>
                <a:gd name="T60" fmla="*/ 101 w 930"/>
                <a:gd name="T61" fmla="*/ 187 h 941"/>
                <a:gd name="T62" fmla="*/ 150 w 930"/>
                <a:gd name="T63" fmla="*/ 211 h 941"/>
                <a:gd name="T64" fmla="*/ 151 w 930"/>
                <a:gd name="T65" fmla="*/ 230 h 941"/>
                <a:gd name="T66" fmla="*/ 127 w 930"/>
                <a:gd name="T67" fmla="*/ 254 h 941"/>
                <a:gd name="T68" fmla="*/ 102 w 930"/>
                <a:gd name="T69" fmla="*/ 280 h 941"/>
                <a:gd name="T70" fmla="*/ 92 w 930"/>
                <a:gd name="T71" fmla="*/ 279 h 941"/>
                <a:gd name="T72" fmla="*/ 55 w 930"/>
                <a:gd name="T73" fmla="*/ 286 h 941"/>
                <a:gd name="T74" fmla="*/ 16 w 930"/>
                <a:gd name="T75" fmla="*/ 322 h 941"/>
                <a:gd name="T76" fmla="*/ 0 w 930"/>
                <a:gd name="T77" fmla="*/ 377 h 941"/>
                <a:gd name="T78" fmla="*/ 13 w 930"/>
                <a:gd name="T79" fmla="*/ 425 h 941"/>
                <a:gd name="T80" fmla="*/ 13 w 930"/>
                <a:gd name="T81" fmla="*/ 487 h 941"/>
                <a:gd name="T82" fmla="*/ 12 w 930"/>
                <a:gd name="T83" fmla="*/ 579 h 941"/>
                <a:gd name="T84" fmla="*/ 42 w 930"/>
                <a:gd name="T85" fmla="*/ 694 h 941"/>
                <a:gd name="T86" fmla="*/ 102 w 930"/>
                <a:gd name="T87" fmla="*/ 795 h 941"/>
                <a:gd name="T88" fmla="*/ 189 w 930"/>
                <a:gd name="T89" fmla="*/ 872 h 941"/>
                <a:gd name="T90" fmla="*/ 294 w 930"/>
                <a:gd name="T91" fmla="*/ 923 h 941"/>
                <a:gd name="T92" fmla="*/ 413 w 930"/>
                <a:gd name="T93" fmla="*/ 941 h 941"/>
                <a:gd name="T94" fmla="*/ 501 w 930"/>
                <a:gd name="T95" fmla="*/ 931 h 941"/>
                <a:gd name="T96" fmla="*/ 580 w 930"/>
                <a:gd name="T97" fmla="*/ 905 h 941"/>
                <a:gd name="T98" fmla="*/ 652 w 930"/>
                <a:gd name="T99" fmla="*/ 864 h 941"/>
                <a:gd name="T100" fmla="*/ 714 w 930"/>
                <a:gd name="T101" fmla="*/ 808 h 941"/>
                <a:gd name="T102" fmla="*/ 763 w 930"/>
                <a:gd name="T103" fmla="*/ 742 h 941"/>
                <a:gd name="T104" fmla="*/ 783 w 930"/>
                <a:gd name="T105" fmla="*/ 717 h 941"/>
                <a:gd name="T106" fmla="*/ 815 w 930"/>
                <a:gd name="T107" fmla="*/ 714 h 941"/>
                <a:gd name="T108" fmla="*/ 882 w 930"/>
                <a:gd name="T109" fmla="*/ 667 h 941"/>
                <a:gd name="T110" fmla="*/ 918 w 930"/>
                <a:gd name="T111" fmla="*/ 582 h 941"/>
                <a:gd name="T112" fmla="*/ 917 w 930"/>
                <a:gd name="T113" fmla="*/ 504 h 941"/>
                <a:gd name="T114" fmla="*/ 921 w 930"/>
                <a:gd name="T115" fmla="*/ 444 h 941"/>
                <a:gd name="T116" fmla="*/ 915 w 930"/>
                <a:gd name="T117" fmla="*/ 35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30" h="941">
                  <a:moveTo>
                    <a:pt x="915" y="354"/>
                  </a:moveTo>
                  <a:lnTo>
                    <a:pt x="908" y="342"/>
                  </a:lnTo>
                  <a:lnTo>
                    <a:pt x="901" y="332"/>
                  </a:lnTo>
                  <a:lnTo>
                    <a:pt x="892" y="323"/>
                  </a:lnTo>
                  <a:lnTo>
                    <a:pt x="882" y="316"/>
                  </a:lnTo>
                  <a:lnTo>
                    <a:pt x="872" y="310"/>
                  </a:lnTo>
                  <a:lnTo>
                    <a:pt x="862" y="306"/>
                  </a:lnTo>
                  <a:lnTo>
                    <a:pt x="852" y="302"/>
                  </a:lnTo>
                  <a:lnTo>
                    <a:pt x="842" y="300"/>
                  </a:lnTo>
                  <a:lnTo>
                    <a:pt x="840" y="298"/>
                  </a:lnTo>
                  <a:lnTo>
                    <a:pt x="839" y="293"/>
                  </a:lnTo>
                  <a:lnTo>
                    <a:pt x="838" y="290"/>
                  </a:lnTo>
                  <a:lnTo>
                    <a:pt x="836" y="287"/>
                  </a:lnTo>
                  <a:lnTo>
                    <a:pt x="826" y="272"/>
                  </a:lnTo>
                  <a:lnTo>
                    <a:pt x="813" y="259"/>
                  </a:lnTo>
                  <a:lnTo>
                    <a:pt x="800" y="249"/>
                  </a:lnTo>
                  <a:lnTo>
                    <a:pt x="786" y="240"/>
                  </a:lnTo>
                  <a:lnTo>
                    <a:pt x="771" y="236"/>
                  </a:lnTo>
                  <a:lnTo>
                    <a:pt x="756" y="234"/>
                  </a:lnTo>
                  <a:lnTo>
                    <a:pt x="741" y="236"/>
                  </a:lnTo>
                  <a:lnTo>
                    <a:pt x="728" y="241"/>
                  </a:lnTo>
                  <a:lnTo>
                    <a:pt x="722" y="244"/>
                  </a:lnTo>
                  <a:lnTo>
                    <a:pt x="717" y="249"/>
                  </a:lnTo>
                  <a:lnTo>
                    <a:pt x="712" y="254"/>
                  </a:lnTo>
                  <a:lnTo>
                    <a:pt x="708" y="260"/>
                  </a:lnTo>
                  <a:lnTo>
                    <a:pt x="702" y="254"/>
                  </a:lnTo>
                  <a:lnTo>
                    <a:pt x="697" y="247"/>
                  </a:lnTo>
                  <a:lnTo>
                    <a:pt x="689" y="241"/>
                  </a:lnTo>
                  <a:lnTo>
                    <a:pt x="684" y="236"/>
                  </a:lnTo>
                  <a:lnTo>
                    <a:pt x="676" y="230"/>
                  </a:lnTo>
                  <a:lnTo>
                    <a:pt x="671" y="226"/>
                  </a:lnTo>
                  <a:lnTo>
                    <a:pt x="663" y="220"/>
                  </a:lnTo>
                  <a:lnTo>
                    <a:pt x="656" y="214"/>
                  </a:lnTo>
                  <a:lnTo>
                    <a:pt x="682" y="213"/>
                  </a:lnTo>
                  <a:lnTo>
                    <a:pt x="705" y="208"/>
                  </a:lnTo>
                  <a:lnTo>
                    <a:pt x="724" y="204"/>
                  </a:lnTo>
                  <a:lnTo>
                    <a:pt x="740" y="197"/>
                  </a:lnTo>
                  <a:lnTo>
                    <a:pt x="753" y="188"/>
                  </a:lnTo>
                  <a:lnTo>
                    <a:pt x="761" y="178"/>
                  </a:lnTo>
                  <a:lnTo>
                    <a:pt x="767" y="165"/>
                  </a:lnTo>
                  <a:lnTo>
                    <a:pt x="768" y="149"/>
                  </a:lnTo>
                  <a:lnTo>
                    <a:pt x="766" y="131"/>
                  </a:lnTo>
                  <a:lnTo>
                    <a:pt x="760" y="111"/>
                  </a:lnTo>
                  <a:lnTo>
                    <a:pt x="748" y="91"/>
                  </a:lnTo>
                  <a:lnTo>
                    <a:pt x="734" y="73"/>
                  </a:lnTo>
                  <a:lnTo>
                    <a:pt x="714" y="57"/>
                  </a:lnTo>
                  <a:lnTo>
                    <a:pt x="691" y="46"/>
                  </a:lnTo>
                  <a:lnTo>
                    <a:pt x="662" y="37"/>
                  </a:lnTo>
                  <a:lnTo>
                    <a:pt x="630" y="34"/>
                  </a:lnTo>
                  <a:lnTo>
                    <a:pt x="617" y="34"/>
                  </a:lnTo>
                  <a:lnTo>
                    <a:pt x="604" y="36"/>
                  </a:lnTo>
                  <a:lnTo>
                    <a:pt x="593" y="37"/>
                  </a:lnTo>
                  <a:lnTo>
                    <a:pt x="581" y="39"/>
                  </a:lnTo>
                  <a:lnTo>
                    <a:pt x="570" y="40"/>
                  </a:lnTo>
                  <a:lnTo>
                    <a:pt x="558" y="43"/>
                  </a:lnTo>
                  <a:lnTo>
                    <a:pt x="548" y="47"/>
                  </a:lnTo>
                  <a:lnTo>
                    <a:pt x="538" y="50"/>
                  </a:lnTo>
                  <a:lnTo>
                    <a:pt x="527" y="40"/>
                  </a:lnTo>
                  <a:lnTo>
                    <a:pt x="514" y="30"/>
                  </a:lnTo>
                  <a:lnTo>
                    <a:pt x="497" y="22"/>
                  </a:lnTo>
                  <a:lnTo>
                    <a:pt x="479" y="14"/>
                  </a:lnTo>
                  <a:lnTo>
                    <a:pt x="461" y="9"/>
                  </a:lnTo>
                  <a:lnTo>
                    <a:pt x="440" y="4"/>
                  </a:lnTo>
                  <a:lnTo>
                    <a:pt x="422" y="1"/>
                  </a:lnTo>
                  <a:lnTo>
                    <a:pt x="403" y="0"/>
                  </a:lnTo>
                  <a:lnTo>
                    <a:pt x="379" y="1"/>
                  </a:lnTo>
                  <a:lnTo>
                    <a:pt x="353" y="6"/>
                  </a:lnTo>
                  <a:lnTo>
                    <a:pt x="327" y="11"/>
                  </a:lnTo>
                  <a:lnTo>
                    <a:pt x="301" y="20"/>
                  </a:lnTo>
                  <a:lnTo>
                    <a:pt x="278" y="32"/>
                  </a:lnTo>
                  <a:lnTo>
                    <a:pt x="259" y="43"/>
                  </a:lnTo>
                  <a:lnTo>
                    <a:pt x="245" y="57"/>
                  </a:lnTo>
                  <a:lnTo>
                    <a:pt x="239" y="72"/>
                  </a:lnTo>
                  <a:lnTo>
                    <a:pt x="233" y="70"/>
                  </a:lnTo>
                  <a:lnTo>
                    <a:pt x="227" y="69"/>
                  </a:lnTo>
                  <a:lnTo>
                    <a:pt x="222" y="68"/>
                  </a:lnTo>
                  <a:lnTo>
                    <a:pt x="216" y="66"/>
                  </a:lnTo>
                  <a:lnTo>
                    <a:pt x="210" y="66"/>
                  </a:lnTo>
                  <a:lnTo>
                    <a:pt x="204" y="65"/>
                  </a:lnTo>
                  <a:lnTo>
                    <a:pt x="197" y="65"/>
                  </a:lnTo>
                  <a:lnTo>
                    <a:pt x="192" y="65"/>
                  </a:lnTo>
                  <a:lnTo>
                    <a:pt x="168" y="66"/>
                  </a:lnTo>
                  <a:lnTo>
                    <a:pt x="147" y="70"/>
                  </a:lnTo>
                  <a:lnTo>
                    <a:pt x="127" y="76"/>
                  </a:lnTo>
                  <a:lnTo>
                    <a:pt x="108" y="85"/>
                  </a:lnTo>
                  <a:lnTo>
                    <a:pt x="92" y="95"/>
                  </a:lnTo>
                  <a:lnTo>
                    <a:pt x="81" y="108"/>
                  </a:lnTo>
                  <a:lnTo>
                    <a:pt x="74" y="121"/>
                  </a:lnTo>
                  <a:lnTo>
                    <a:pt x="71" y="137"/>
                  </a:lnTo>
                  <a:lnTo>
                    <a:pt x="72" y="151"/>
                  </a:lnTo>
                  <a:lnTo>
                    <a:pt x="79" y="164"/>
                  </a:lnTo>
                  <a:lnTo>
                    <a:pt x="88" y="177"/>
                  </a:lnTo>
                  <a:lnTo>
                    <a:pt x="101" y="187"/>
                  </a:lnTo>
                  <a:lnTo>
                    <a:pt x="115" y="197"/>
                  </a:lnTo>
                  <a:lnTo>
                    <a:pt x="133" y="206"/>
                  </a:lnTo>
                  <a:lnTo>
                    <a:pt x="150" y="211"/>
                  </a:lnTo>
                  <a:lnTo>
                    <a:pt x="170" y="216"/>
                  </a:lnTo>
                  <a:lnTo>
                    <a:pt x="161" y="223"/>
                  </a:lnTo>
                  <a:lnTo>
                    <a:pt x="151" y="230"/>
                  </a:lnTo>
                  <a:lnTo>
                    <a:pt x="143" y="237"/>
                  </a:lnTo>
                  <a:lnTo>
                    <a:pt x="134" y="246"/>
                  </a:lnTo>
                  <a:lnTo>
                    <a:pt x="127" y="254"/>
                  </a:lnTo>
                  <a:lnTo>
                    <a:pt x="118" y="263"/>
                  </a:lnTo>
                  <a:lnTo>
                    <a:pt x="109" y="272"/>
                  </a:lnTo>
                  <a:lnTo>
                    <a:pt x="102" y="280"/>
                  </a:lnTo>
                  <a:lnTo>
                    <a:pt x="99" y="280"/>
                  </a:lnTo>
                  <a:lnTo>
                    <a:pt x="95" y="279"/>
                  </a:lnTo>
                  <a:lnTo>
                    <a:pt x="92" y="279"/>
                  </a:lnTo>
                  <a:lnTo>
                    <a:pt x="88" y="279"/>
                  </a:lnTo>
                  <a:lnTo>
                    <a:pt x="71" y="280"/>
                  </a:lnTo>
                  <a:lnTo>
                    <a:pt x="55" y="286"/>
                  </a:lnTo>
                  <a:lnTo>
                    <a:pt x="39" y="295"/>
                  </a:lnTo>
                  <a:lnTo>
                    <a:pt x="26" y="308"/>
                  </a:lnTo>
                  <a:lnTo>
                    <a:pt x="16" y="322"/>
                  </a:lnTo>
                  <a:lnTo>
                    <a:pt x="7" y="338"/>
                  </a:lnTo>
                  <a:lnTo>
                    <a:pt x="2" y="356"/>
                  </a:lnTo>
                  <a:lnTo>
                    <a:pt x="0" y="377"/>
                  </a:lnTo>
                  <a:lnTo>
                    <a:pt x="2" y="394"/>
                  </a:lnTo>
                  <a:lnTo>
                    <a:pt x="6" y="411"/>
                  </a:lnTo>
                  <a:lnTo>
                    <a:pt x="13" y="425"/>
                  </a:lnTo>
                  <a:lnTo>
                    <a:pt x="23" y="440"/>
                  </a:lnTo>
                  <a:lnTo>
                    <a:pt x="17" y="464"/>
                  </a:lnTo>
                  <a:lnTo>
                    <a:pt x="13" y="487"/>
                  </a:lnTo>
                  <a:lnTo>
                    <a:pt x="12" y="512"/>
                  </a:lnTo>
                  <a:lnTo>
                    <a:pt x="10" y="538"/>
                  </a:lnTo>
                  <a:lnTo>
                    <a:pt x="12" y="579"/>
                  </a:lnTo>
                  <a:lnTo>
                    <a:pt x="19" y="619"/>
                  </a:lnTo>
                  <a:lnTo>
                    <a:pt x="29" y="657"/>
                  </a:lnTo>
                  <a:lnTo>
                    <a:pt x="42" y="694"/>
                  </a:lnTo>
                  <a:lnTo>
                    <a:pt x="59" y="730"/>
                  </a:lnTo>
                  <a:lnTo>
                    <a:pt x="79" y="763"/>
                  </a:lnTo>
                  <a:lnTo>
                    <a:pt x="102" y="795"/>
                  </a:lnTo>
                  <a:lnTo>
                    <a:pt x="128" y="824"/>
                  </a:lnTo>
                  <a:lnTo>
                    <a:pt x="157" y="849"/>
                  </a:lnTo>
                  <a:lnTo>
                    <a:pt x="189" y="872"/>
                  </a:lnTo>
                  <a:lnTo>
                    <a:pt x="222" y="893"/>
                  </a:lnTo>
                  <a:lnTo>
                    <a:pt x="256" y="910"/>
                  </a:lnTo>
                  <a:lnTo>
                    <a:pt x="294" y="923"/>
                  </a:lnTo>
                  <a:lnTo>
                    <a:pt x="333" y="933"/>
                  </a:lnTo>
                  <a:lnTo>
                    <a:pt x="371" y="940"/>
                  </a:lnTo>
                  <a:lnTo>
                    <a:pt x="413" y="941"/>
                  </a:lnTo>
                  <a:lnTo>
                    <a:pt x="443" y="940"/>
                  </a:lnTo>
                  <a:lnTo>
                    <a:pt x="472" y="937"/>
                  </a:lnTo>
                  <a:lnTo>
                    <a:pt x="501" y="931"/>
                  </a:lnTo>
                  <a:lnTo>
                    <a:pt x="528" y="926"/>
                  </a:lnTo>
                  <a:lnTo>
                    <a:pt x="554" y="916"/>
                  </a:lnTo>
                  <a:lnTo>
                    <a:pt x="580" y="905"/>
                  </a:lnTo>
                  <a:lnTo>
                    <a:pt x="606" y="893"/>
                  </a:lnTo>
                  <a:lnTo>
                    <a:pt x="629" y="878"/>
                  </a:lnTo>
                  <a:lnTo>
                    <a:pt x="652" y="864"/>
                  </a:lnTo>
                  <a:lnTo>
                    <a:pt x="674" y="847"/>
                  </a:lnTo>
                  <a:lnTo>
                    <a:pt x="695" y="828"/>
                  </a:lnTo>
                  <a:lnTo>
                    <a:pt x="714" y="808"/>
                  </a:lnTo>
                  <a:lnTo>
                    <a:pt x="731" y="788"/>
                  </a:lnTo>
                  <a:lnTo>
                    <a:pt x="748" y="765"/>
                  </a:lnTo>
                  <a:lnTo>
                    <a:pt x="763" y="742"/>
                  </a:lnTo>
                  <a:lnTo>
                    <a:pt x="776" y="717"/>
                  </a:lnTo>
                  <a:lnTo>
                    <a:pt x="779" y="717"/>
                  </a:lnTo>
                  <a:lnTo>
                    <a:pt x="783" y="717"/>
                  </a:lnTo>
                  <a:lnTo>
                    <a:pt x="786" y="717"/>
                  </a:lnTo>
                  <a:lnTo>
                    <a:pt x="789" y="717"/>
                  </a:lnTo>
                  <a:lnTo>
                    <a:pt x="815" y="714"/>
                  </a:lnTo>
                  <a:lnTo>
                    <a:pt x="839" y="704"/>
                  </a:lnTo>
                  <a:lnTo>
                    <a:pt x="862" y="688"/>
                  </a:lnTo>
                  <a:lnTo>
                    <a:pt x="882" y="667"/>
                  </a:lnTo>
                  <a:lnTo>
                    <a:pt x="898" y="642"/>
                  </a:lnTo>
                  <a:lnTo>
                    <a:pt x="911" y="614"/>
                  </a:lnTo>
                  <a:lnTo>
                    <a:pt x="918" y="582"/>
                  </a:lnTo>
                  <a:lnTo>
                    <a:pt x="921" y="548"/>
                  </a:lnTo>
                  <a:lnTo>
                    <a:pt x="920" y="526"/>
                  </a:lnTo>
                  <a:lnTo>
                    <a:pt x="917" y="504"/>
                  </a:lnTo>
                  <a:lnTo>
                    <a:pt x="911" y="484"/>
                  </a:lnTo>
                  <a:lnTo>
                    <a:pt x="904" y="466"/>
                  </a:lnTo>
                  <a:lnTo>
                    <a:pt x="921" y="444"/>
                  </a:lnTo>
                  <a:lnTo>
                    <a:pt x="930" y="417"/>
                  </a:lnTo>
                  <a:lnTo>
                    <a:pt x="927" y="385"/>
                  </a:lnTo>
                  <a:lnTo>
                    <a:pt x="915" y="3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6304" name="Freeform 16"/>
            <p:cNvSpPr>
              <a:spLocks/>
            </p:cNvSpPr>
            <p:nvPr/>
          </p:nvSpPr>
          <p:spPr bwMode="auto">
            <a:xfrm>
              <a:off x="36" y="1053"/>
              <a:ext cx="157" cy="173"/>
            </a:xfrm>
            <a:custGeom>
              <a:avLst/>
              <a:gdLst>
                <a:gd name="T0" fmla="*/ 157 w 157"/>
                <a:gd name="T1" fmla="*/ 117 h 173"/>
                <a:gd name="T2" fmla="*/ 152 w 157"/>
                <a:gd name="T3" fmla="*/ 101 h 173"/>
                <a:gd name="T4" fmla="*/ 145 w 157"/>
                <a:gd name="T5" fmla="*/ 82 h 173"/>
                <a:gd name="T6" fmla="*/ 137 w 157"/>
                <a:gd name="T7" fmla="*/ 62 h 173"/>
                <a:gd name="T8" fmla="*/ 128 w 157"/>
                <a:gd name="T9" fmla="*/ 44 h 173"/>
                <a:gd name="T10" fmla="*/ 119 w 157"/>
                <a:gd name="T11" fmla="*/ 26 h 173"/>
                <a:gd name="T12" fmla="*/ 111 w 157"/>
                <a:gd name="T13" fmla="*/ 12 h 173"/>
                <a:gd name="T14" fmla="*/ 104 w 157"/>
                <a:gd name="T15" fmla="*/ 3 h 173"/>
                <a:gd name="T16" fmla="*/ 99 w 157"/>
                <a:gd name="T17" fmla="*/ 0 h 173"/>
                <a:gd name="T18" fmla="*/ 93 w 157"/>
                <a:gd name="T19" fmla="*/ 13 h 173"/>
                <a:gd name="T20" fmla="*/ 95 w 157"/>
                <a:gd name="T21" fmla="*/ 38 h 173"/>
                <a:gd name="T22" fmla="*/ 99 w 157"/>
                <a:gd name="T23" fmla="*/ 62 h 173"/>
                <a:gd name="T24" fmla="*/ 101 w 157"/>
                <a:gd name="T25" fmla="*/ 74 h 173"/>
                <a:gd name="T26" fmla="*/ 92 w 157"/>
                <a:gd name="T27" fmla="*/ 71 h 173"/>
                <a:gd name="T28" fmla="*/ 82 w 157"/>
                <a:gd name="T29" fmla="*/ 69 h 173"/>
                <a:gd name="T30" fmla="*/ 70 w 157"/>
                <a:gd name="T31" fmla="*/ 67 h 173"/>
                <a:gd name="T32" fmla="*/ 58 w 157"/>
                <a:gd name="T33" fmla="*/ 64 h 173"/>
                <a:gd name="T34" fmla="*/ 43 w 157"/>
                <a:gd name="T35" fmla="*/ 61 h 173"/>
                <a:gd name="T36" fmla="*/ 30 w 157"/>
                <a:gd name="T37" fmla="*/ 58 h 173"/>
                <a:gd name="T38" fmla="*/ 17 w 157"/>
                <a:gd name="T39" fmla="*/ 55 h 173"/>
                <a:gd name="T40" fmla="*/ 6 w 157"/>
                <a:gd name="T41" fmla="*/ 52 h 173"/>
                <a:gd name="T42" fmla="*/ 0 w 157"/>
                <a:gd name="T43" fmla="*/ 138 h 173"/>
                <a:gd name="T44" fmla="*/ 16 w 157"/>
                <a:gd name="T45" fmla="*/ 143 h 173"/>
                <a:gd name="T46" fmla="*/ 36 w 157"/>
                <a:gd name="T47" fmla="*/ 149 h 173"/>
                <a:gd name="T48" fmla="*/ 58 w 157"/>
                <a:gd name="T49" fmla="*/ 154 h 173"/>
                <a:gd name="T50" fmla="*/ 79 w 157"/>
                <a:gd name="T51" fmla="*/ 160 h 173"/>
                <a:gd name="T52" fmla="*/ 99 w 157"/>
                <a:gd name="T53" fmla="*/ 164 h 173"/>
                <a:gd name="T54" fmla="*/ 117 w 157"/>
                <a:gd name="T55" fmla="*/ 169 h 173"/>
                <a:gd name="T56" fmla="*/ 129 w 157"/>
                <a:gd name="T57" fmla="*/ 172 h 173"/>
                <a:gd name="T58" fmla="*/ 135 w 157"/>
                <a:gd name="T59" fmla="*/ 173 h 173"/>
                <a:gd name="T60" fmla="*/ 157 w 157"/>
                <a:gd name="T61" fmla="*/ 11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173">
                  <a:moveTo>
                    <a:pt x="157" y="117"/>
                  </a:moveTo>
                  <a:lnTo>
                    <a:pt x="152" y="101"/>
                  </a:lnTo>
                  <a:lnTo>
                    <a:pt x="145" y="82"/>
                  </a:lnTo>
                  <a:lnTo>
                    <a:pt x="137" y="62"/>
                  </a:lnTo>
                  <a:lnTo>
                    <a:pt x="128" y="44"/>
                  </a:lnTo>
                  <a:lnTo>
                    <a:pt x="119" y="26"/>
                  </a:lnTo>
                  <a:lnTo>
                    <a:pt x="111" y="12"/>
                  </a:lnTo>
                  <a:lnTo>
                    <a:pt x="104" y="3"/>
                  </a:lnTo>
                  <a:lnTo>
                    <a:pt x="99" y="0"/>
                  </a:lnTo>
                  <a:lnTo>
                    <a:pt x="93" y="13"/>
                  </a:lnTo>
                  <a:lnTo>
                    <a:pt x="95" y="38"/>
                  </a:lnTo>
                  <a:lnTo>
                    <a:pt x="99" y="62"/>
                  </a:lnTo>
                  <a:lnTo>
                    <a:pt x="101" y="74"/>
                  </a:lnTo>
                  <a:lnTo>
                    <a:pt x="92" y="71"/>
                  </a:lnTo>
                  <a:lnTo>
                    <a:pt x="82" y="69"/>
                  </a:lnTo>
                  <a:lnTo>
                    <a:pt x="70" y="67"/>
                  </a:lnTo>
                  <a:lnTo>
                    <a:pt x="58" y="64"/>
                  </a:lnTo>
                  <a:lnTo>
                    <a:pt x="43" y="61"/>
                  </a:lnTo>
                  <a:lnTo>
                    <a:pt x="30" y="58"/>
                  </a:lnTo>
                  <a:lnTo>
                    <a:pt x="17" y="55"/>
                  </a:lnTo>
                  <a:lnTo>
                    <a:pt x="6" y="52"/>
                  </a:lnTo>
                  <a:lnTo>
                    <a:pt x="0" y="138"/>
                  </a:lnTo>
                  <a:lnTo>
                    <a:pt x="16" y="143"/>
                  </a:lnTo>
                  <a:lnTo>
                    <a:pt x="36" y="149"/>
                  </a:lnTo>
                  <a:lnTo>
                    <a:pt x="58" y="154"/>
                  </a:lnTo>
                  <a:lnTo>
                    <a:pt x="79" y="160"/>
                  </a:lnTo>
                  <a:lnTo>
                    <a:pt x="99" y="164"/>
                  </a:lnTo>
                  <a:lnTo>
                    <a:pt x="117" y="169"/>
                  </a:lnTo>
                  <a:lnTo>
                    <a:pt x="129" y="172"/>
                  </a:lnTo>
                  <a:lnTo>
                    <a:pt x="135" y="173"/>
                  </a:lnTo>
                  <a:lnTo>
                    <a:pt x="157" y="117"/>
                  </a:lnTo>
                  <a:close/>
                </a:path>
              </a:pathLst>
            </a:custGeom>
            <a:solidFill>
              <a:srgbClr val="E9D9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6305" name="Freeform 17"/>
            <p:cNvSpPr>
              <a:spLocks/>
            </p:cNvSpPr>
            <p:nvPr/>
          </p:nvSpPr>
          <p:spPr bwMode="auto">
            <a:xfrm>
              <a:off x="32" y="1097"/>
              <a:ext cx="53" cy="97"/>
            </a:xfrm>
            <a:custGeom>
              <a:avLst/>
              <a:gdLst>
                <a:gd name="T0" fmla="*/ 0 w 53"/>
                <a:gd name="T1" fmla="*/ 0 h 97"/>
                <a:gd name="T2" fmla="*/ 8 w 53"/>
                <a:gd name="T3" fmla="*/ 1 h 97"/>
                <a:gd name="T4" fmla="*/ 17 w 53"/>
                <a:gd name="T5" fmla="*/ 4 h 97"/>
                <a:gd name="T6" fmla="*/ 26 w 53"/>
                <a:gd name="T7" fmla="*/ 8 h 97"/>
                <a:gd name="T8" fmla="*/ 34 w 53"/>
                <a:gd name="T9" fmla="*/ 14 h 97"/>
                <a:gd name="T10" fmla="*/ 41 w 53"/>
                <a:gd name="T11" fmla="*/ 21 h 97"/>
                <a:gd name="T12" fmla="*/ 47 w 53"/>
                <a:gd name="T13" fmla="*/ 28 h 97"/>
                <a:gd name="T14" fmla="*/ 51 w 53"/>
                <a:gd name="T15" fmla="*/ 37 h 97"/>
                <a:gd name="T16" fmla="*/ 53 w 53"/>
                <a:gd name="T17" fmla="*/ 44 h 97"/>
                <a:gd name="T18" fmla="*/ 53 w 53"/>
                <a:gd name="T19" fmla="*/ 53 h 97"/>
                <a:gd name="T20" fmla="*/ 51 w 53"/>
                <a:gd name="T21" fmla="*/ 61 h 97"/>
                <a:gd name="T22" fmla="*/ 50 w 53"/>
                <a:gd name="T23" fmla="*/ 71 h 97"/>
                <a:gd name="T24" fmla="*/ 46 w 53"/>
                <a:gd name="T25" fmla="*/ 80 h 97"/>
                <a:gd name="T26" fmla="*/ 40 w 53"/>
                <a:gd name="T27" fmla="*/ 89 h 97"/>
                <a:gd name="T28" fmla="*/ 30 w 53"/>
                <a:gd name="T29" fmla="*/ 94 h 97"/>
                <a:gd name="T30" fmla="*/ 18 w 53"/>
                <a:gd name="T31" fmla="*/ 97 h 97"/>
                <a:gd name="T32" fmla="*/ 3 w 53"/>
                <a:gd name="T33" fmla="*/ 96 h 97"/>
                <a:gd name="T34" fmla="*/ 0 w 53"/>
                <a:gd name="T35"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97">
                  <a:moveTo>
                    <a:pt x="0" y="0"/>
                  </a:moveTo>
                  <a:lnTo>
                    <a:pt x="8" y="1"/>
                  </a:lnTo>
                  <a:lnTo>
                    <a:pt x="17" y="4"/>
                  </a:lnTo>
                  <a:lnTo>
                    <a:pt x="26" y="8"/>
                  </a:lnTo>
                  <a:lnTo>
                    <a:pt x="34" y="14"/>
                  </a:lnTo>
                  <a:lnTo>
                    <a:pt x="41" y="21"/>
                  </a:lnTo>
                  <a:lnTo>
                    <a:pt x="47" y="28"/>
                  </a:lnTo>
                  <a:lnTo>
                    <a:pt x="51" y="37"/>
                  </a:lnTo>
                  <a:lnTo>
                    <a:pt x="53" y="44"/>
                  </a:lnTo>
                  <a:lnTo>
                    <a:pt x="53" y="53"/>
                  </a:lnTo>
                  <a:lnTo>
                    <a:pt x="51" y="61"/>
                  </a:lnTo>
                  <a:lnTo>
                    <a:pt x="50" y="71"/>
                  </a:lnTo>
                  <a:lnTo>
                    <a:pt x="46" y="80"/>
                  </a:lnTo>
                  <a:lnTo>
                    <a:pt x="40" y="89"/>
                  </a:lnTo>
                  <a:lnTo>
                    <a:pt x="30" y="94"/>
                  </a:lnTo>
                  <a:lnTo>
                    <a:pt x="18" y="97"/>
                  </a:lnTo>
                  <a:lnTo>
                    <a:pt x="3" y="96"/>
                  </a:lnTo>
                  <a:lnTo>
                    <a:pt x="0"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96306" name="Group 18"/>
            <p:cNvGrpSpPr>
              <a:grpSpLocks/>
            </p:cNvGrpSpPr>
            <p:nvPr/>
          </p:nvGrpSpPr>
          <p:grpSpPr bwMode="auto">
            <a:xfrm>
              <a:off x="111" y="102"/>
              <a:ext cx="1633" cy="2637"/>
              <a:chOff x="111" y="102"/>
              <a:chExt cx="1633" cy="2637"/>
            </a:xfrm>
          </p:grpSpPr>
          <p:sp>
            <p:nvSpPr>
              <p:cNvPr id="396307" name="Freeform 19"/>
              <p:cNvSpPr>
                <a:spLocks/>
              </p:cNvSpPr>
              <p:nvPr/>
            </p:nvSpPr>
            <p:spPr bwMode="auto">
              <a:xfrm>
                <a:off x="770" y="709"/>
                <a:ext cx="492" cy="429"/>
              </a:xfrm>
              <a:custGeom>
                <a:avLst/>
                <a:gdLst>
                  <a:gd name="T0" fmla="*/ 447 w 447"/>
                  <a:gd name="T1" fmla="*/ 399 h 399"/>
                  <a:gd name="T2" fmla="*/ 447 w 447"/>
                  <a:gd name="T3" fmla="*/ 0 h 399"/>
                  <a:gd name="T4" fmla="*/ 0 w 447"/>
                  <a:gd name="T5" fmla="*/ 93 h 399"/>
                  <a:gd name="T6" fmla="*/ 0 w 447"/>
                  <a:gd name="T7" fmla="*/ 399 h 399"/>
                  <a:gd name="T8" fmla="*/ 447 w 447"/>
                  <a:gd name="T9" fmla="*/ 399 h 399"/>
                </a:gdLst>
                <a:ahLst/>
                <a:cxnLst>
                  <a:cxn ang="0">
                    <a:pos x="T0" y="T1"/>
                  </a:cxn>
                  <a:cxn ang="0">
                    <a:pos x="T2" y="T3"/>
                  </a:cxn>
                  <a:cxn ang="0">
                    <a:pos x="T4" y="T5"/>
                  </a:cxn>
                  <a:cxn ang="0">
                    <a:pos x="T6" y="T7"/>
                  </a:cxn>
                  <a:cxn ang="0">
                    <a:pos x="T8" y="T9"/>
                  </a:cxn>
                </a:cxnLst>
                <a:rect l="0" t="0" r="r" b="b"/>
                <a:pathLst>
                  <a:path w="447" h="399">
                    <a:moveTo>
                      <a:pt x="447" y="399"/>
                    </a:moveTo>
                    <a:lnTo>
                      <a:pt x="447" y="0"/>
                    </a:lnTo>
                    <a:lnTo>
                      <a:pt x="0" y="93"/>
                    </a:lnTo>
                    <a:lnTo>
                      <a:pt x="0" y="399"/>
                    </a:lnTo>
                    <a:lnTo>
                      <a:pt x="447" y="3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6308" name="Freeform 20"/>
              <p:cNvSpPr>
                <a:spLocks/>
              </p:cNvSpPr>
              <p:nvPr/>
            </p:nvSpPr>
            <p:spPr bwMode="auto">
              <a:xfrm>
                <a:off x="823" y="847"/>
                <a:ext cx="328" cy="477"/>
              </a:xfrm>
              <a:custGeom>
                <a:avLst/>
                <a:gdLst>
                  <a:gd name="T0" fmla="*/ 328 w 328"/>
                  <a:gd name="T1" fmla="*/ 0 h 477"/>
                  <a:gd name="T2" fmla="*/ 0 w 328"/>
                  <a:gd name="T3" fmla="*/ 1 h 477"/>
                  <a:gd name="T4" fmla="*/ 1 w 328"/>
                  <a:gd name="T5" fmla="*/ 467 h 477"/>
                  <a:gd name="T6" fmla="*/ 118 w 328"/>
                  <a:gd name="T7" fmla="*/ 477 h 477"/>
                  <a:gd name="T8" fmla="*/ 327 w 328"/>
                  <a:gd name="T9" fmla="*/ 465 h 477"/>
                  <a:gd name="T10" fmla="*/ 328 w 328"/>
                  <a:gd name="T11" fmla="*/ 0 h 477"/>
                </a:gdLst>
                <a:ahLst/>
                <a:cxnLst>
                  <a:cxn ang="0">
                    <a:pos x="T0" y="T1"/>
                  </a:cxn>
                  <a:cxn ang="0">
                    <a:pos x="T2" y="T3"/>
                  </a:cxn>
                  <a:cxn ang="0">
                    <a:pos x="T4" y="T5"/>
                  </a:cxn>
                  <a:cxn ang="0">
                    <a:pos x="T6" y="T7"/>
                  </a:cxn>
                  <a:cxn ang="0">
                    <a:pos x="T8" y="T9"/>
                  </a:cxn>
                  <a:cxn ang="0">
                    <a:pos x="T10" y="T11"/>
                  </a:cxn>
                </a:cxnLst>
                <a:rect l="0" t="0" r="r" b="b"/>
                <a:pathLst>
                  <a:path w="328" h="477">
                    <a:moveTo>
                      <a:pt x="328" y="0"/>
                    </a:moveTo>
                    <a:lnTo>
                      <a:pt x="0" y="1"/>
                    </a:lnTo>
                    <a:lnTo>
                      <a:pt x="1" y="467"/>
                    </a:lnTo>
                    <a:lnTo>
                      <a:pt x="118" y="477"/>
                    </a:lnTo>
                    <a:lnTo>
                      <a:pt x="327" y="465"/>
                    </a:lnTo>
                    <a:lnTo>
                      <a:pt x="328" y="0"/>
                    </a:lnTo>
                    <a:close/>
                  </a:path>
                </a:pathLst>
              </a:custGeom>
              <a:solidFill>
                <a:srgbClr val="E9D9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6309" name="Freeform 21"/>
              <p:cNvSpPr>
                <a:spLocks/>
              </p:cNvSpPr>
              <p:nvPr/>
            </p:nvSpPr>
            <p:spPr bwMode="auto">
              <a:xfrm>
                <a:off x="780" y="131"/>
                <a:ext cx="30" cy="18"/>
              </a:xfrm>
              <a:custGeom>
                <a:avLst/>
                <a:gdLst>
                  <a:gd name="T0" fmla="*/ 0 w 30"/>
                  <a:gd name="T1" fmla="*/ 0 h 18"/>
                  <a:gd name="T2" fmla="*/ 7 w 30"/>
                  <a:gd name="T3" fmla="*/ 3 h 18"/>
                  <a:gd name="T4" fmla="*/ 16 w 30"/>
                  <a:gd name="T5" fmla="*/ 6 h 18"/>
                  <a:gd name="T6" fmla="*/ 23 w 30"/>
                  <a:gd name="T7" fmla="*/ 7 h 18"/>
                  <a:gd name="T8" fmla="*/ 30 w 30"/>
                  <a:gd name="T9" fmla="*/ 10 h 18"/>
                  <a:gd name="T10" fmla="*/ 23 w 30"/>
                  <a:gd name="T11" fmla="*/ 11 h 18"/>
                  <a:gd name="T12" fmla="*/ 16 w 30"/>
                  <a:gd name="T13" fmla="*/ 14 h 18"/>
                  <a:gd name="T14" fmla="*/ 8 w 30"/>
                  <a:gd name="T15" fmla="*/ 16 h 18"/>
                  <a:gd name="T16" fmla="*/ 1 w 30"/>
                  <a:gd name="T17" fmla="*/ 18 h 18"/>
                  <a:gd name="T18" fmla="*/ 1 w 30"/>
                  <a:gd name="T19" fmla="*/ 16 h 18"/>
                  <a:gd name="T20" fmla="*/ 1 w 30"/>
                  <a:gd name="T21" fmla="*/ 14 h 18"/>
                  <a:gd name="T22" fmla="*/ 1 w 30"/>
                  <a:gd name="T23" fmla="*/ 11 h 18"/>
                  <a:gd name="T24" fmla="*/ 1 w 30"/>
                  <a:gd name="T25" fmla="*/ 10 h 18"/>
                  <a:gd name="T26" fmla="*/ 1 w 30"/>
                  <a:gd name="T27" fmla="*/ 7 h 18"/>
                  <a:gd name="T28" fmla="*/ 1 w 30"/>
                  <a:gd name="T29" fmla="*/ 4 h 18"/>
                  <a:gd name="T30" fmla="*/ 1 w 30"/>
                  <a:gd name="T31" fmla="*/ 3 h 18"/>
                  <a:gd name="T32" fmla="*/ 0 w 30"/>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18">
                    <a:moveTo>
                      <a:pt x="0" y="0"/>
                    </a:moveTo>
                    <a:lnTo>
                      <a:pt x="7" y="3"/>
                    </a:lnTo>
                    <a:lnTo>
                      <a:pt x="16" y="6"/>
                    </a:lnTo>
                    <a:lnTo>
                      <a:pt x="23" y="7"/>
                    </a:lnTo>
                    <a:lnTo>
                      <a:pt x="30" y="10"/>
                    </a:lnTo>
                    <a:lnTo>
                      <a:pt x="23" y="11"/>
                    </a:lnTo>
                    <a:lnTo>
                      <a:pt x="16" y="14"/>
                    </a:lnTo>
                    <a:lnTo>
                      <a:pt x="8" y="16"/>
                    </a:lnTo>
                    <a:lnTo>
                      <a:pt x="1" y="18"/>
                    </a:lnTo>
                    <a:lnTo>
                      <a:pt x="1" y="16"/>
                    </a:lnTo>
                    <a:lnTo>
                      <a:pt x="1" y="14"/>
                    </a:lnTo>
                    <a:lnTo>
                      <a:pt x="1" y="11"/>
                    </a:lnTo>
                    <a:lnTo>
                      <a:pt x="1" y="10"/>
                    </a:lnTo>
                    <a:lnTo>
                      <a:pt x="1" y="7"/>
                    </a:lnTo>
                    <a:lnTo>
                      <a:pt x="1" y="4"/>
                    </a:lnTo>
                    <a:lnTo>
                      <a:pt x="1"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6310" name="Freeform 22"/>
              <p:cNvSpPr>
                <a:spLocks/>
              </p:cNvSpPr>
              <p:nvPr/>
            </p:nvSpPr>
            <p:spPr bwMode="auto">
              <a:xfrm>
                <a:off x="551" y="212"/>
                <a:ext cx="799" cy="681"/>
              </a:xfrm>
              <a:custGeom>
                <a:avLst/>
                <a:gdLst>
                  <a:gd name="T0" fmla="*/ 717 w 799"/>
                  <a:gd name="T1" fmla="*/ 259 h 681"/>
                  <a:gd name="T2" fmla="*/ 704 w 799"/>
                  <a:gd name="T3" fmla="*/ 261 h 681"/>
                  <a:gd name="T4" fmla="*/ 691 w 799"/>
                  <a:gd name="T5" fmla="*/ 267 h 681"/>
                  <a:gd name="T6" fmla="*/ 681 w 799"/>
                  <a:gd name="T7" fmla="*/ 276 h 681"/>
                  <a:gd name="T8" fmla="*/ 668 w 799"/>
                  <a:gd name="T9" fmla="*/ 251 h 681"/>
                  <a:gd name="T10" fmla="*/ 648 w 799"/>
                  <a:gd name="T11" fmla="*/ 195 h 681"/>
                  <a:gd name="T12" fmla="*/ 617 w 799"/>
                  <a:gd name="T13" fmla="*/ 145 h 681"/>
                  <a:gd name="T14" fmla="*/ 580 w 799"/>
                  <a:gd name="T15" fmla="*/ 101 h 681"/>
                  <a:gd name="T16" fmla="*/ 535 w 799"/>
                  <a:gd name="T17" fmla="*/ 62 h 681"/>
                  <a:gd name="T18" fmla="*/ 485 w 799"/>
                  <a:gd name="T19" fmla="*/ 33 h 681"/>
                  <a:gd name="T20" fmla="*/ 430 w 799"/>
                  <a:gd name="T21" fmla="*/ 11 h 681"/>
                  <a:gd name="T22" fmla="*/ 371 w 799"/>
                  <a:gd name="T23" fmla="*/ 1 h 681"/>
                  <a:gd name="T24" fmla="*/ 305 w 799"/>
                  <a:gd name="T25" fmla="*/ 1 h 681"/>
                  <a:gd name="T26" fmla="*/ 239 w 799"/>
                  <a:gd name="T27" fmla="*/ 16 h 681"/>
                  <a:gd name="T28" fmla="*/ 178 w 799"/>
                  <a:gd name="T29" fmla="*/ 42 h 681"/>
                  <a:gd name="T30" fmla="*/ 124 w 799"/>
                  <a:gd name="T31" fmla="*/ 78 h 681"/>
                  <a:gd name="T32" fmla="*/ 78 w 799"/>
                  <a:gd name="T33" fmla="*/ 123 h 681"/>
                  <a:gd name="T34" fmla="*/ 42 w 799"/>
                  <a:gd name="T35" fmla="*/ 178 h 681"/>
                  <a:gd name="T36" fmla="*/ 16 w 799"/>
                  <a:gd name="T37" fmla="*/ 238 h 681"/>
                  <a:gd name="T38" fmla="*/ 2 w 799"/>
                  <a:gd name="T39" fmla="*/ 306 h 681"/>
                  <a:gd name="T40" fmla="*/ 2 w 799"/>
                  <a:gd name="T41" fmla="*/ 375 h 681"/>
                  <a:gd name="T42" fmla="*/ 16 w 799"/>
                  <a:gd name="T43" fmla="*/ 443 h 681"/>
                  <a:gd name="T44" fmla="*/ 42 w 799"/>
                  <a:gd name="T45" fmla="*/ 503 h 681"/>
                  <a:gd name="T46" fmla="*/ 78 w 799"/>
                  <a:gd name="T47" fmla="*/ 558 h 681"/>
                  <a:gd name="T48" fmla="*/ 124 w 799"/>
                  <a:gd name="T49" fmla="*/ 604 h 681"/>
                  <a:gd name="T50" fmla="*/ 178 w 799"/>
                  <a:gd name="T51" fmla="*/ 639 h 681"/>
                  <a:gd name="T52" fmla="*/ 239 w 799"/>
                  <a:gd name="T53" fmla="*/ 665 h 681"/>
                  <a:gd name="T54" fmla="*/ 305 w 799"/>
                  <a:gd name="T55" fmla="*/ 680 h 681"/>
                  <a:gd name="T56" fmla="*/ 368 w 799"/>
                  <a:gd name="T57" fmla="*/ 680 h 681"/>
                  <a:gd name="T58" fmla="*/ 425 w 799"/>
                  <a:gd name="T59" fmla="*/ 671 h 681"/>
                  <a:gd name="T60" fmla="*/ 478 w 799"/>
                  <a:gd name="T61" fmla="*/ 652 h 681"/>
                  <a:gd name="T62" fmla="*/ 527 w 799"/>
                  <a:gd name="T63" fmla="*/ 625 h 681"/>
                  <a:gd name="T64" fmla="*/ 570 w 799"/>
                  <a:gd name="T65" fmla="*/ 592 h 681"/>
                  <a:gd name="T66" fmla="*/ 607 w 799"/>
                  <a:gd name="T67" fmla="*/ 552 h 681"/>
                  <a:gd name="T68" fmla="*/ 637 w 799"/>
                  <a:gd name="T69" fmla="*/ 507 h 681"/>
                  <a:gd name="T70" fmla="*/ 661 w 799"/>
                  <a:gd name="T71" fmla="*/ 457 h 681"/>
                  <a:gd name="T72" fmla="*/ 675 w 799"/>
                  <a:gd name="T73" fmla="*/ 435 h 681"/>
                  <a:gd name="T74" fmla="*/ 686 w 799"/>
                  <a:gd name="T75" fmla="*/ 445 h 681"/>
                  <a:gd name="T76" fmla="*/ 699 w 799"/>
                  <a:gd name="T77" fmla="*/ 453 h 681"/>
                  <a:gd name="T78" fmla="*/ 714 w 799"/>
                  <a:gd name="T79" fmla="*/ 457 h 681"/>
                  <a:gd name="T80" fmla="*/ 738 w 799"/>
                  <a:gd name="T81" fmla="*/ 455 h 681"/>
                  <a:gd name="T82" fmla="*/ 766 w 799"/>
                  <a:gd name="T83" fmla="*/ 440 h 681"/>
                  <a:gd name="T84" fmla="*/ 786 w 799"/>
                  <a:gd name="T85" fmla="*/ 414 h 681"/>
                  <a:gd name="T86" fmla="*/ 797 w 799"/>
                  <a:gd name="T87" fmla="*/ 378 h 681"/>
                  <a:gd name="T88" fmla="*/ 797 w 799"/>
                  <a:gd name="T89" fmla="*/ 338 h 681"/>
                  <a:gd name="T90" fmla="*/ 786 w 799"/>
                  <a:gd name="T91" fmla="*/ 302 h 681"/>
                  <a:gd name="T92" fmla="*/ 766 w 799"/>
                  <a:gd name="T93" fmla="*/ 276 h 681"/>
                  <a:gd name="T94" fmla="*/ 738 w 799"/>
                  <a:gd name="T95" fmla="*/ 26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9" h="681">
                    <a:moveTo>
                      <a:pt x="722" y="259"/>
                    </a:moveTo>
                    <a:lnTo>
                      <a:pt x="717" y="259"/>
                    </a:lnTo>
                    <a:lnTo>
                      <a:pt x="709" y="260"/>
                    </a:lnTo>
                    <a:lnTo>
                      <a:pt x="704" y="261"/>
                    </a:lnTo>
                    <a:lnTo>
                      <a:pt x="696" y="264"/>
                    </a:lnTo>
                    <a:lnTo>
                      <a:pt x="691" y="267"/>
                    </a:lnTo>
                    <a:lnTo>
                      <a:pt x="685" y="272"/>
                    </a:lnTo>
                    <a:lnTo>
                      <a:pt x="681" y="276"/>
                    </a:lnTo>
                    <a:lnTo>
                      <a:pt x="675" y="280"/>
                    </a:lnTo>
                    <a:lnTo>
                      <a:pt x="668" y="251"/>
                    </a:lnTo>
                    <a:lnTo>
                      <a:pt x="659" y="223"/>
                    </a:lnTo>
                    <a:lnTo>
                      <a:pt x="648" y="195"/>
                    </a:lnTo>
                    <a:lnTo>
                      <a:pt x="633" y="169"/>
                    </a:lnTo>
                    <a:lnTo>
                      <a:pt x="617" y="145"/>
                    </a:lnTo>
                    <a:lnTo>
                      <a:pt x="600" y="122"/>
                    </a:lnTo>
                    <a:lnTo>
                      <a:pt x="580" y="101"/>
                    </a:lnTo>
                    <a:lnTo>
                      <a:pt x="560" y="80"/>
                    </a:lnTo>
                    <a:lnTo>
                      <a:pt x="535" y="62"/>
                    </a:lnTo>
                    <a:lnTo>
                      <a:pt x="511" y="46"/>
                    </a:lnTo>
                    <a:lnTo>
                      <a:pt x="485" y="33"/>
                    </a:lnTo>
                    <a:lnTo>
                      <a:pt x="459" y="21"/>
                    </a:lnTo>
                    <a:lnTo>
                      <a:pt x="430" y="11"/>
                    </a:lnTo>
                    <a:lnTo>
                      <a:pt x="400" y="6"/>
                    </a:lnTo>
                    <a:lnTo>
                      <a:pt x="371" y="1"/>
                    </a:lnTo>
                    <a:lnTo>
                      <a:pt x="340" y="0"/>
                    </a:lnTo>
                    <a:lnTo>
                      <a:pt x="305" y="1"/>
                    </a:lnTo>
                    <a:lnTo>
                      <a:pt x="272" y="7"/>
                    </a:lnTo>
                    <a:lnTo>
                      <a:pt x="239" y="16"/>
                    </a:lnTo>
                    <a:lnTo>
                      <a:pt x="207" y="27"/>
                    </a:lnTo>
                    <a:lnTo>
                      <a:pt x="178" y="42"/>
                    </a:lnTo>
                    <a:lnTo>
                      <a:pt x="150" y="57"/>
                    </a:lnTo>
                    <a:lnTo>
                      <a:pt x="124" y="78"/>
                    </a:lnTo>
                    <a:lnTo>
                      <a:pt x="99" y="99"/>
                    </a:lnTo>
                    <a:lnTo>
                      <a:pt x="78" y="123"/>
                    </a:lnTo>
                    <a:lnTo>
                      <a:pt x="58" y="149"/>
                    </a:lnTo>
                    <a:lnTo>
                      <a:pt x="42" y="178"/>
                    </a:lnTo>
                    <a:lnTo>
                      <a:pt x="27" y="208"/>
                    </a:lnTo>
                    <a:lnTo>
                      <a:pt x="16" y="238"/>
                    </a:lnTo>
                    <a:lnTo>
                      <a:pt x="7" y="272"/>
                    </a:lnTo>
                    <a:lnTo>
                      <a:pt x="2" y="306"/>
                    </a:lnTo>
                    <a:lnTo>
                      <a:pt x="0" y="341"/>
                    </a:lnTo>
                    <a:lnTo>
                      <a:pt x="2" y="375"/>
                    </a:lnTo>
                    <a:lnTo>
                      <a:pt x="7" y="410"/>
                    </a:lnTo>
                    <a:lnTo>
                      <a:pt x="16" y="443"/>
                    </a:lnTo>
                    <a:lnTo>
                      <a:pt x="27" y="473"/>
                    </a:lnTo>
                    <a:lnTo>
                      <a:pt x="42" y="503"/>
                    </a:lnTo>
                    <a:lnTo>
                      <a:pt x="58" y="532"/>
                    </a:lnTo>
                    <a:lnTo>
                      <a:pt x="78" y="558"/>
                    </a:lnTo>
                    <a:lnTo>
                      <a:pt x="99" y="582"/>
                    </a:lnTo>
                    <a:lnTo>
                      <a:pt x="124" y="604"/>
                    </a:lnTo>
                    <a:lnTo>
                      <a:pt x="150" y="624"/>
                    </a:lnTo>
                    <a:lnTo>
                      <a:pt x="178" y="639"/>
                    </a:lnTo>
                    <a:lnTo>
                      <a:pt x="207" y="654"/>
                    </a:lnTo>
                    <a:lnTo>
                      <a:pt x="239" y="665"/>
                    </a:lnTo>
                    <a:lnTo>
                      <a:pt x="272" y="674"/>
                    </a:lnTo>
                    <a:lnTo>
                      <a:pt x="305" y="680"/>
                    </a:lnTo>
                    <a:lnTo>
                      <a:pt x="340" y="681"/>
                    </a:lnTo>
                    <a:lnTo>
                      <a:pt x="368" y="680"/>
                    </a:lnTo>
                    <a:lnTo>
                      <a:pt x="397" y="677"/>
                    </a:lnTo>
                    <a:lnTo>
                      <a:pt x="425" y="671"/>
                    </a:lnTo>
                    <a:lnTo>
                      <a:pt x="452" y="662"/>
                    </a:lnTo>
                    <a:lnTo>
                      <a:pt x="478" y="652"/>
                    </a:lnTo>
                    <a:lnTo>
                      <a:pt x="502" y="639"/>
                    </a:lnTo>
                    <a:lnTo>
                      <a:pt x="527" y="625"/>
                    </a:lnTo>
                    <a:lnTo>
                      <a:pt x="548" y="609"/>
                    </a:lnTo>
                    <a:lnTo>
                      <a:pt x="570" y="592"/>
                    </a:lnTo>
                    <a:lnTo>
                      <a:pt x="589" y="573"/>
                    </a:lnTo>
                    <a:lnTo>
                      <a:pt x="607" y="552"/>
                    </a:lnTo>
                    <a:lnTo>
                      <a:pt x="623" y="530"/>
                    </a:lnTo>
                    <a:lnTo>
                      <a:pt x="637" y="507"/>
                    </a:lnTo>
                    <a:lnTo>
                      <a:pt x="650" y="483"/>
                    </a:lnTo>
                    <a:lnTo>
                      <a:pt x="661" y="457"/>
                    </a:lnTo>
                    <a:lnTo>
                      <a:pt x="669" y="430"/>
                    </a:lnTo>
                    <a:lnTo>
                      <a:pt x="675" y="435"/>
                    </a:lnTo>
                    <a:lnTo>
                      <a:pt x="679" y="441"/>
                    </a:lnTo>
                    <a:lnTo>
                      <a:pt x="686" y="445"/>
                    </a:lnTo>
                    <a:lnTo>
                      <a:pt x="692" y="450"/>
                    </a:lnTo>
                    <a:lnTo>
                      <a:pt x="699" y="453"/>
                    </a:lnTo>
                    <a:lnTo>
                      <a:pt x="707" y="455"/>
                    </a:lnTo>
                    <a:lnTo>
                      <a:pt x="714" y="457"/>
                    </a:lnTo>
                    <a:lnTo>
                      <a:pt x="722" y="457"/>
                    </a:lnTo>
                    <a:lnTo>
                      <a:pt x="738" y="455"/>
                    </a:lnTo>
                    <a:lnTo>
                      <a:pt x="753" y="450"/>
                    </a:lnTo>
                    <a:lnTo>
                      <a:pt x="766" y="440"/>
                    </a:lnTo>
                    <a:lnTo>
                      <a:pt x="776" y="428"/>
                    </a:lnTo>
                    <a:lnTo>
                      <a:pt x="786" y="414"/>
                    </a:lnTo>
                    <a:lnTo>
                      <a:pt x="793" y="397"/>
                    </a:lnTo>
                    <a:lnTo>
                      <a:pt x="797" y="378"/>
                    </a:lnTo>
                    <a:lnTo>
                      <a:pt x="799" y="358"/>
                    </a:lnTo>
                    <a:lnTo>
                      <a:pt x="797" y="338"/>
                    </a:lnTo>
                    <a:lnTo>
                      <a:pt x="793" y="319"/>
                    </a:lnTo>
                    <a:lnTo>
                      <a:pt x="786" y="302"/>
                    </a:lnTo>
                    <a:lnTo>
                      <a:pt x="776" y="287"/>
                    </a:lnTo>
                    <a:lnTo>
                      <a:pt x="766" y="276"/>
                    </a:lnTo>
                    <a:lnTo>
                      <a:pt x="753" y="266"/>
                    </a:lnTo>
                    <a:lnTo>
                      <a:pt x="738" y="260"/>
                    </a:lnTo>
                    <a:lnTo>
                      <a:pt x="722" y="259"/>
                    </a:lnTo>
                    <a:close/>
                  </a:path>
                </a:pathLst>
              </a:custGeom>
              <a:solidFill>
                <a:srgbClr val="E9D9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6311" name="Freeform 23"/>
              <p:cNvSpPr>
                <a:spLocks/>
              </p:cNvSpPr>
              <p:nvPr/>
            </p:nvSpPr>
            <p:spPr bwMode="auto">
              <a:xfrm>
                <a:off x="722" y="670"/>
                <a:ext cx="324" cy="113"/>
              </a:xfrm>
              <a:custGeom>
                <a:avLst/>
                <a:gdLst>
                  <a:gd name="T0" fmla="*/ 0 w 324"/>
                  <a:gd name="T1" fmla="*/ 0 h 113"/>
                  <a:gd name="T2" fmla="*/ 3 w 324"/>
                  <a:gd name="T3" fmla="*/ 11 h 113"/>
                  <a:gd name="T4" fmla="*/ 6 w 324"/>
                  <a:gd name="T5" fmla="*/ 21 h 113"/>
                  <a:gd name="T6" fmla="*/ 10 w 324"/>
                  <a:gd name="T7" fmla="*/ 33 h 113"/>
                  <a:gd name="T8" fmla="*/ 16 w 324"/>
                  <a:gd name="T9" fmla="*/ 44 h 113"/>
                  <a:gd name="T10" fmla="*/ 23 w 324"/>
                  <a:gd name="T11" fmla="*/ 57 h 113"/>
                  <a:gd name="T12" fmla="*/ 32 w 324"/>
                  <a:gd name="T13" fmla="*/ 69 h 113"/>
                  <a:gd name="T14" fmla="*/ 43 w 324"/>
                  <a:gd name="T15" fmla="*/ 79 h 113"/>
                  <a:gd name="T16" fmla="*/ 59 w 324"/>
                  <a:gd name="T17" fmla="*/ 90 h 113"/>
                  <a:gd name="T18" fmla="*/ 78 w 324"/>
                  <a:gd name="T19" fmla="*/ 100 h 113"/>
                  <a:gd name="T20" fmla="*/ 100 w 324"/>
                  <a:gd name="T21" fmla="*/ 108 h 113"/>
                  <a:gd name="T22" fmla="*/ 120 w 324"/>
                  <a:gd name="T23" fmla="*/ 112 h 113"/>
                  <a:gd name="T24" fmla="*/ 140 w 324"/>
                  <a:gd name="T25" fmla="*/ 113 h 113"/>
                  <a:gd name="T26" fmla="*/ 157 w 324"/>
                  <a:gd name="T27" fmla="*/ 113 h 113"/>
                  <a:gd name="T28" fmla="*/ 170 w 324"/>
                  <a:gd name="T29" fmla="*/ 112 h 113"/>
                  <a:gd name="T30" fmla="*/ 180 w 324"/>
                  <a:gd name="T31" fmla="*/ 110 h 113"/>
                  <a:gd name="T32" fmla="*/ 183 w 324"/>
                  <a:gd name="T33" fmla="*/ 110 h 113"/>
                  <a:gd name="T34" fmla="*/ 324 w 324"/>
                  <a:gd name="T35" fmla="*/ 0 h 113"/>
                  <a:gd name="T36" fmla="*/ 0 w 324"/>
                  <a:gd name="T3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4" h="113">
                    <a:moveTo>
                      <a:pt x="0" y="0"/>
                    </a:moveTo>
                    <a:lnTo>
                      <a:pt x="3" y="11"/>
                    </a:lnTo>
                    <a:lnTo>
                      <a:pt x="6" y="21"/>
                    </a:lnTo>
                    <a:lnTo>
                      <a:pt x="10" y="33"/>
                    </a:lnTo>
                    <a:lnTo>
                      <a:pt x="16" y="44"/>
                    </a:lnTo>
                    <a:lnTo>
                      <a:pt x="23" y="57"/>
                    </a:lnTo>
                    <a:lnTo>
                      <a:pt x="32" y="69"/>
                    </a:lnTo>
                    <a:lnTo>
                      <a:pt x="43" y="79"/>
                    </a:lnTo>
                    <a:lnTo>
                      <a:pt x="59" y="90"/>
                    </a:lnTo>
                    <a:lnTo>
                      <a:pt x="78" y="100"/>
                    </a:lnTo>
                    <a:lnTo>
                      <a:pt x="100" y="108"/>
                    </a:lnTo>
                    <a:lnTo>
                      <a:pt x="120" y="112"/>
                    </a:lnTo>
                    <a:lnTo>
                      <a:pt x="140" y="113"/>
                    </a:lnTo>
                    <a:lnTo>
                      <a:pt x="157" y="113"/>
                    </a:lnTo>
                    <a:lnTo>
                      <a:pt x="170" y="112"/>
                    </a:lnTo>
                    <a:lnTo>
                      <a:pt x="180" y="110"/>
                    </a:lnTo>
                    <a:lnTo>
                      <a:pt x="183" y="110"/>
                    </a:lnTo>
                    <a:lnTo>
                      <a:pt x="32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6312" name="Freeform 24"/>
              <p:cNvSpPr>
                <a:spLocks/>
              </p:cNvSpPr>
              <p:nvPr/>
            </p:nvSpPr>
            <p:spPr bwMode="auto">
              <a:xfrm>
                <a:off x="764" y="696"/>
                <a:ext cx="191" cy="33"/>
              </a:xfrm>
              <a:custGeom>
                <a:avLst/>
                <a:gdLst>
                  <a:gd name="T0" fmla="*/ 0 w 191"/>
                  <a:gd name="T1" fmla="*/ 0 h 33"/>
                  <a:gd name="T2" fmla="*/ 17 w 191"/>
                  <a:gd name="T3" fmla="*/ 33 h 33"/>
                  <a:gd name="T4" fmla="*/ 144 w 191"/>
                  <a:gd name="T5" fmla="*/ 33 h 33"/>
                  <a:gd name="T6" fmla="*/ 191 w 191"/>
                  <a:gd name="T7" fmla="*/ 0 h 33"/>
                  <a:gd name="T8" fmla="*/ 0 w 191"/>
                  <a:gd name="T9" fmla="*/ 0 h 33"/>
                </a:gdLst>
                <a:ahLst/>
                <a:cxnLst>
                  <a:cxn ang="0">
                    <a:pos x="T0" y="T1"/>
                  </a:cxn>
                  <a:cxn ang="0">
                    <a:pos x="T2" y="T3"/>
                  </a:cxn>
                  <a:cxn ang="0">
                    <a:pos x="T4" y="T5"/>
                  </a:cxn>
                  <a:cxn ang="0">
                    <a:pos x="T6" y="T7"/>
                  </a:cxn>
                  <a:cxn ang="0">
                    <a:pos x="T8" y="T9"/>
                  </a:cxn>
                </a:cxnLst>
                <a:rect l="0" t="0" r="r" b="b"/>
                <a:pathLst>
                  <a:path w="191" h="33">
                    <a:moveTo>
                      <a:pt x="0" y="0"/>
                    </a:moveTo>
                    <a:lnTo>
                      <a:pt x="17" y="33"/>
                    </a:lnTo>
                    <a:lnTo>
                      <a:pt x="144" y="33"/>
                    </a:lnTo>
                    <a:lnTo>
                      <a:pt x="19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6313" name="Freeform 25"/>
              <p:cNvSpPr>
                <a:spLocks/>
              </p:cNvSpPr>
              <p:nvPr/>
            </p:nvSpPr>
            <p:spPr bwMode="auto">
              <a:xfrm>
                <a:off x="669" y="333"/>
                <a:ext cx="84" cy="84"/>
              </a:xfrm>
              <a:custGeom>
                <a:avLst/>
                <a:gdLst>
                  <a:gd name="T0" fmla="*/ 42 w 84"/>
                  <a:gd name="T1" fmla="*/ 84 h 84"/>
                  <a:gd name="T2" fmla="*/ 58 w 84"/>
                  <a:gd name="T3" fmla="*/ 81 h 84"/>
                  <a:gd name="T4" fmla="*/ 72 w 84"/>
                  <a:gd name="T5" fmla="*/ 71 h 84"/>
                  <a:gd name="T6" fmla="*/ 81 w 84"/>
                  <a:gd name="T7" fmla="*/ 58 h 84"/>
                  <a:gd name="T8" fmla="*/ 84 w 84"/>
                  <a:gd name="T9" fmla="*/ 42 h 84"/>
                  <a:gd name="T10" fmla="*/ 81 w 84"/>
                  <a:gd name="T11" fmla="*/ 26 h 84"/>
                  <a:gd name="T12" fmla="*/ 72 w 84"/>
                  <a:gd name="T13" fmla="*/ 12 h 84"/>
                  <a:gd name="T14" fmla="*/ 58 w 84"/>
                  <a:gd name="T15" fmla="*/ 3 h 84"/>
                  <a:gd name="T16" fmla="*/ 42 w 84"/>
                  <a:gd name="T17" fmla="*/ 0 h 84"/>
                  <a:gd name="T18" fmla="*/ 26 w 84"/>
                  <a:gd name="T19" fmla="*/ 3 h 84"/>
                  <a:gd name="T20" fmla="*/ 13 w 84"/>
                  <a:gd name="T21" fmla="*/ 12 h 84"/>
                  <a:gd name="T22" fmla="*/ 3 w 84"/>
                  <a:gd name="T23" fmla="*/ 26 h 84"/>
                  <a:gd name="T24" fmla="*/ 0 w 84"/>
                  <a:gd name="T25" fmla="*/ 42 h 84"/>
                  <a:gd name="T26" fmla="*/ 3 w 84"/>
                  <a:gd name="T27" fmla="*/ 58 h 84"/>
                  <a:gd name="T28" fmla="*/ 13 w 84"/>
                  <a:gd name="T29" fmla="*/ 71 h 84"/>
                  <a:gd name="T30" fmla="*/ 26 w 84"/>
                  <a:gd name="T31" fmla="*/ 81 h 84"/>
                  <a:gd name="T32" fmla="*/ 42 w 84"/>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84">
                    <a:moveTo>
                      <a:pt x="42" y="84"/>
                    </a:moveTo>
                    <a:lnTo>
                      <a:pt x="58" y="81"/>
                    </a:lnTo>
                    <a:lnTo>
                      <a:pt x="72" y="71"/>
                    </a:lnTo>
                    <a:lnTo>
                      <a:pt x="81" y="58"/>
                    </a:lnTo>
                    <a:lnTo>
                      <a:pt x="84" y="42"/>
                    </a:lnTo>
                    <a:lnTo>
                      <a:pt x="81" y="26"/>
                    </a:lnTo>
                    <a:lnTo>
                      <a:pt x="72" y="12"/>
                    </a:lnTo>
                    <a:lnTo>
                      <a:pt x="58" y="3"/>
                    </a:lnTo>
                    <a:lnTo>
                      <a:pt x="42" y="0"/>
                    </a:lnTo>
                    <a:lnTo>
                      <a:pt x="26" y="3"/>
                    </a:lnTo>
                    <a:lnTo>
                      <a:pt x="13" y="12"/>
                    </a:lnTo>
                    <a:lnTo>
                      <a:pt x="3" y="26"/>
                    </a:lnTo>
                    <a:lnTo>
                      <a:pt x="0" y="42"/>
                    </a:lnTo>
                    <a:lnTo>
                      <a:pt x="3" y="58"/>
                    </a:lnTo>
                    <a:lnTo>
                      <a:pt x="13" y="71"/>
                    </a:lnTo>
                    <a:lnTo>
                      <a:pt x="26" y="81"/>
                    </a:lnTo>
                    <a:lnTo>
                      <a:pt x="42"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6314" name="Freeform 26"/>
              <p:cNvSpPr>
                <a:spLocks/>
              </p:cNvSpPr>
              <p:nvPr/>
            </p:nvSpPr>
            <p:spPr bwMode="auto">
              <a:xfrm>
                <a:off x="934" y="335"/>
                <a:ext cx="98" cy="99"/>
              </a:xfrm>
              <a:custGeom>
                <a:avLst/>
                <a:gdLst>
                  <a:gd name="T0" fmla="*/ 49 w 98"/>
                  <a:gd name="T1" fmla="*/ 99 h 99"/>
                  <a:gd name="T2" fmla="*/ 59 w 98"/>
                  <a:gd name="T3" fmla="*/ 98 h 99"/>
                  <a:gd name="T4" fmla="*/ 67 w 98"/>
                  <a:gd name="T5" fmla="*/ 95 h 99"/>
                  <a:gd name="T6" fmla="*/ 76 w 98"/>
                  <a:gd name="T7" fmla="*/ 90 h 99"/>
                  <a:gd name="T8" fmla="*/ 83 w 98"/>
                  <a:gd name="T9" fmla="*/ 85 h 99"/>
                  <a:gd name="T10" fmla="*/ 89 w 98"/>
                  <a:gd name="T11" fmla="*/ 77 h 99"/>
                  <a:gd name="T12" fmla="*/ 93 w 98"/>
                  <a:gd name="T13" fmla="*/ 69 h 99"/>
                  <a:gd name="T14" fmla="*/ 96 w 98"/>
                  <a:gd name="T15" fmla="*/ 60 h 99"/>
                  <a:gd name="T16" fmla="*/ 98 w 98"/>
                  <a:gd name="T17" fmla="*/ 50 h 99"/>
                  <a:gd name="T18" fmla="*/ 96 w 98"/>
                  <a:gd name="T19" fmla="*/ 40 h 99"/>
                  <a:gd name="T20" fmla="*/ 93 w 98"/>
                  <a:gd name="T21" fmla="*/ 31 h 99"/>
                  <a:gd name="T22" fmla="*/ 89 w 98"/>
                  <a:gd name="T23" fmla="*/ 23 h 99"/>
                  <a:gd name="T24" fmla="*/ 83 w 98"/>
                  <a:gd name="T25" fmla="*/ 14 h 99"/>
                  <a:gd name="T26" fmla="*/ 76 w 98"/>
                  <a:gd name="T27" fmla="*/ 8 h 99"/>
                  <a:gd name="T28" fmla="*/ 67 w 98"/>
                  <a:gd name="T29" fmla="*/ 4 h 99"/>
                  <a:gd name="T30" fmla="*/ 59 w 98"/>
                  <a:gd name="T31" fmla="*/ 1 h 99"/>
                  <a:gd name="T32" fmla="*/ 49 w 98"/>
                  <a:gd name="T33" fmla="*/ 0 h 99"/>
                  <a:gd name="T34" fmla="*/ 39 w 98"/>
                  <a:gd name="T35" fmla="*/ 1 h 99"/>
                  <a:gd name="T36" fmla="*/ 30 w 98"/>
                  <a:gd name="T37" fmla="*/ 4 h 99"/>
                  <a:gd name="T38" fmla="*/ 21 w 98"/>
                  <a:gd name="T39" fmla="*/ 8 h 99"/>
                  <a:gd name="T40" fmla="*/ 14 w 98"/>
                  <a:gd name="T41" fmla="*/ 14 h 99"/>
                  <a:gd name="T42" fmla="*/ 8 w 98"/>
                  <a:gd name="T43" fmla="*/ 23 h 99"/>
                  <a:gd name="T44" fmla="*/ 4 w 98"/>
                  <a:gd name="T45" fmla="*/ 31 h 99"/>
                  <a:gd name="T46" fmla="*/ 1 w 98"/>
                  <a:gd name="T47" fmla="*/ 40 h 99"/>
                  <a:gd name="T48" fmla="*/ 0 w 98"/>
                  <a:gd name="T49" fmla="*/ 50 h 99"/>
                  <a:gd name="T50" fmla="*/ 1 w 98"/>
                  <a:gd name="T51" fmla="*/ 60 h 99"/>
                  <a:gd name="T52" fmla="*/ 4 w 98"/>
                  <a:gd name="T53" fmla="*/ 69 h 99"/>
                  <a:gd name="T54" fmla="*/ 8 w 98"/>
                  <a:gd name="T55" fmla="*/ 77 h 99"/>
                  <a:gd name="T56" fmla="*/ 14 w 98"/>
                  <a:gd name="T57" fmla="*/ 85 h 99"/>
                  <a:gd name="T58" fmla="*/ 21 w 98"/>
                  <a:gd name="T59" fmla="*/ 90 h 99"/>
                  <a:gd name="T60" fmla="*/ 30 w 98"/>
                  <a:gd name="T61" fmla="*/ 95 h 99"/>
                  <a:gd name="T62" fmla="*/ 39 w 98"/>
                  <a:gd name="T63" fmla="*/ 98 h 99"/>
                  <a:gd name="T64" fmla="*/ 49 w 98"/>
                  <a:gd name="T6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 h="99">
                    <a:moveTo>
                      <a:pt x="49" y="99"/>
                    </a:moveTo>
                    <a:lnTo>
                      <a:pt x="59" y="98"/>
                    </a:lnTo>
                    <a:lnTo>
                      <a:pt x="67" y="95"/>
                    </a:lnTo>
                    <a:lnTo>
                      <a:pt x="76" y="90"/>
                    </a:lnTo>
                    <a:lnTo>
                      <a:pt x="83" y="85"/>
                    </a:lnTo>
                    <a:lnTo>
                      <a:pt x="89" y="77"/>
                    </a:lnTo>
                    <a:lnTo>
                      <a:pt x="93" y="69"/>
                    </a:lnTo>
                    <a:lnTo>
                      <a:pt x="96" y="60"/>
                    </a:lnTo>
                    <a:lnTo>
                      <a:pt x="98" y="50"/>
                    </a:lnTo>
                    <a:lnTo>
                      <a:pt x="96" y="40"/>
                    </a:lnTo>
                    <a:lnTo>
                      <a:pt x="93" y="31"/>
                    </a:lnTo>
                    <a:lnTo>
                      <a:pt x="89" y="23"/>
                    </a:lnTo>
                    <a:lnTo>
                      <a:pt x="83" y="14"/>
                    </a:lnTo>
                    <a:lnTo>
                      <a:pt x="76" y="8"/>
                    </a:lnTo>
                    <a:lnTo>
                      <a:pt x="67" y="4"/>
                    </a:lnTo>
                    <a:lnTo>
                      <a:pt x="59" y="1"/>
                    </a:lnTo>
                    <a:lnTo>
                      <a:pt x="49" y="0"/>
                    </a:lnTo>
                    <a:lnTo>
                      <a:pt x="39" y="1"/>
                    </a:lnTo>
                    <a:lnTo>
                      <a:pt x="30" y="4"/>
                    </a:lnTo>
                    <a:lnTo>
                      <a:pt x="21" y="8"/>
                    </a:lnTo>
                    <a:lnTo>
                      <a:pt x="14" y="14"/>
                    </a:lnTo>
                    <a:lnTo>
                      <a:pt x="8" y="23"/>
                    </a:lnTo>
                    <a:lnTo>
                      <a:pt x="4" y="31"/>
                    </a:lnTo>
                    <a:lnTo>
                      <a:pt x="1" y="40"/>
                    </a:lnTo>
                    <a:lnTo>
                      <a:pt x="0" y="50"/>
                    </a:lnTo>
                    <a:lnTo>
                      <a:pt x="1" y="60"/>
                    </a:lnTo>
                    <a:lnTo>
                      <a:pt x="4" y="69"/>
                    </a:lnTo>
                    <a:lnTo>
                      <a:pt x="8" y="77"/>
                    </a:lnTo>
                    <a:lnTo>
                      <a:pt x="14" y="85"/>
                    </a:lnTo>
                    <a:lnTo>
                      <a:pt x="21" y="90"/>
                    </a:lnTo>
                    <a:lnTo>
                      <a:pt x="30" y="95"/>
                    </a:lnTo>
                    <a:lnTo>
                      <a:pt x="39" y="98"/>
                    </a:lnTo>
                    <a:lnTo>
                      <a:pt x="49"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6315" name="Freeform 27"/>
              <p:cNvSpPr>
                <a:spLocks/>
              </p:cNvSpPr>
              <p:nvPr/>
            </p:nvSpPr>
            <p:spPr bwMode="auto">
              <a:xfrm>
                <a:off x="701" y="342"/>
                <a:ext cx="191" cy="240"/>
              </a:xfrm>
              <a:custGeom>
                <a:avLst/>
                <a:gdLst>
                  <a:gd name="T0" fmla="*/ 52 w 191"/>
                  <a:gd name="T1" fmla="*/ 208 h 240"/>
                  <a:gd name="T2" fmla="*/ 135 w 191"/>
                  <a:gd name="T3" fmla="*/ 58 h 240"/>
                  <a:gd name="T4" fmla="*/ 135 w 191"/>
                  <a:gd name="T5" fmla="*/ 0 h 240"/>
                  <a:gd name="T6" fmla="*/ 0 w 191"/>
                  <a:gd name="T7" fmla="*/ 240 h 240"/>
                  <a:gd name="T8" fmla="*/ 191 w 191"/>
                  <a:gd name="T9" fmla="*/ 240 h 240"/>
                  <a:gd name="T10" fmla="*/ 191 w 191"/>
                  <a:gd name="T11" fmla="*/ 210 h 240"/>
                  <a:gd name="T12" fmla="*/ 52 w 191"/>
                  <a:gd name="T13" fmla="*/ 208 h 240"/>
                </a:gdLst>
                <a:ahLst/>
                <a:cxnLst>
                  <a:cxn ang="0">
                    <a:pos x="T0" y="T1"/>
                  </a:cxn>
                  <a:cxn ang="0">
                    <a:pos x="T2" y="T3"/>
                  </a:cxn>
                  <a:cxn ang="0">
                    <a:pos x="T4" y="T5"/>
                  </a:cxn>
                  <a:cxn ang="0">
                    <a:pos x="T6" y="T7"/>
                  </a:cxn>
                  <a:cxn ang="0">
                    <a:pos x="T8" y="T9"/>
                  </a:cxn>
                  <a:cxn ang="0">
                    <a:pos x="T10" y="T11"/>
                  </a:cxn>
                  <a:cxn ang="0">
                    <a:pos x="T12" y="T13"/>
                  </a:cxn>
                </a:cxnLst>
                <a:rect l="0" t="0" r="r" b="b"/>
                <a:pathLst>
                  <a:path w="191" h="240">
                    <a:moveTo>
                      <a:pt x="52" y="208"/>
                    </a:moveTo>
                    <a:lnTo>
                      <a:pt x="135" y="58"/>
                    </a:lnTo>
                    <a:lnTo>
                      <a:pt x="135" y="0"/>
                    </a:lnTo>
                    <a:lnTo>
                      <a:pt x="0" y="240"/>
                    </a:lnTo>
                    <a:lnTo>
                      <a:pt x="191" y="240"/>
                    </a:lnTo>
                    <a:lnTo>
                      <a:pt x="191" y="210"/>
                    </a:lnTo>
                    <a:lnTo>
                      <a:pt x="52" y="2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6316" name="Freeform 28"/>
              <p:cNvSpPr>
                <a:spLocks/>
              </p:cNvSpPr>
              <p:nvPr/>
            </p:nvSpPr>
            <p:spPr bwMode="auto">
              <a:xfrm>
                <a:off x="196" y="1002"/>
                <a:ext cx="1451" cy="1362"/>
              </a:xfrm>
              <a:custGeom>
                <a:avLst/>
                <a:gdLst>
                  <a:gd name="T0" fmla="*/ 1323 w 1451"/>
                  <a:gd name="T1" fmla="*/ 493 h 1362"/>
                  <a:gd name="T2" fmla="*/ 1346 w 1451"/>
                  <a:gd name="T3" fmla="*/ 609 h 1362"/>
                  <a:gd name="T4" fmla="*/ 1451 w 1451"/>
                  <a:gd name="T5" fmla="*/ 598 h 1362"/>
                  <a:gd name="T6" fmla="*/ 1443 w 1451"/>
                  <a:gd name="T7" fmla="*/ 560 h 1362"/>
                  <a:gd name="T8" fmla="*/ 1434 w 1451"/>
                  <a:gd name="T9" fmla="*/ 510 h 1362"/>
                  <a:gd name="T10" fmla="*/ 1420 w 1451"/>
                  <a:gd name="T11" fmla="*/ 451 h 1362"/>
                  <a:gd name="T12" fmla="*/ 1403 w 1451"/>
                  <a:gd name="T13" fmla="*/ 382 h 1362"/>
                  <a:gd name="T14" fmla="*/ 1390 w 1451"/>
                  <a:gd name="T15" fmla="*/ 342 h 1362"/>
                  <a:gd name="T16" fmla="*/ 1372 w 1451"/>
                  <a:gd name="T17" fmla="*/ 300 h 1362"/>
                  <a:gd name="T18" fmla="*/ 1351 w 1451"/>
                  <a:gd name="T19" fmla="*/ 258 h 1362"/>
                  <a:gd name="T20" fmla="*/ 1325 w 1451"/>
                  <a:gd name="T21" fmla="*/ 217 h 1362"/>
                  <a:gd name="T22" fmla="*/ 1292 w 1451"/>
                  <a:gd name="T23" fmla="*/ 175 h 1362"/>
                  <a:gd name="T24" fmla="*/ 1251 w 1451"/>
                  <a:gd name="T25" fmla="*/ 136 h 1362"/>
                  <a:gd name="T26" fmla="*/ 1205 w 1451"/>
                  <a:gd name="T27" fmla="*/ 99 h 1362"/>
                  <a:gd name="T28" fmla="*/ 1149 w 1451"/>
                  <a:gd name="T29" fmla="*/ 63 h 1362"/>
                  <a:gd name="T30" fmla="*/ 1103 w 1451"/>
                  <a:gd name="T31" fmla="*/ 39 h 1362"/>
                  <a:gd name="T32" fmla="*/ 1063 w 1451"/>
                  <a:gd name="T33" fmla="*/ 21 h 1362"/>
                  <a:gd name="T34" fmla="*/ 1021 w 1451"/>
                  <a:gd name="T35" fmla="*/ 13 h 1362"/>
                  <a:gd name="T36" fmla="*/ 969 w 1451"/>
                  <a:gd name="T37" fmla="*/ 10 h 1362"/>
                  <a:gd name="T38" fmla="*/ 600 w 1451"/>
                  <a:gd name="T39" fmla="*/ 0 h 1362"/>
                  <a:gd name="T40" fmla="*/ 535 w 1451"/>
                  <a:gd name="T41" fmla="*/ 8 h 1362"/>
                  <a:gd name="T42" fmla="*/ 483 w 1451"/>
                  <a:gd name="T43" fmla="*/ 23 h 1362"/>
                  <a:gd name="T44" fmla="*/ 439 w 1451"/>
                  <a:gd name="T45" fmla="*/ 50 h 1362"/>
                  <a:gd name="T46" fmla="*/ 390 w 1451"/>
                  <a:gd name="T47" fmla="*/ 92 h 1362"/>
                  <a:gd name="T48" fmla="*/ 348 w 1451"/>
                  <a:gd name="T49" fmla="*/ 138 h 1362"/>
                  <a:gd name="T50" fmla="*/ 305 w 1451"/>
                  <a:gd name="T51" fmla="*/ 188 h 1362"/>
                  <a:gd name="T52" fmla="*/ 263 w 1451"/>
                  <a:gd name="T53" fmla="*/ 233 h 1362"/>
                  <a:gd name="T54" fmla="*/ 227 w 1451"/>
                  <a:gd name="T55" fmla="*/ 256 h 1362"/>
                  <a:gd name="T56" fmla="*/ 187 w 1451"/>
                  <a:gd name="T57" fmla="*/ 253 h 1362"/>
                  <a:gd name="T58" fmla="*/ 139 w 1451"/>
                  <a:gd name="T59" fmla="*/ 234 h 1362"/>
                  <a:gd name="T60" fmla="*/ 87 w 1451"/>
                  <a:gd name="T61" fmla="*/ 205 h 1362"/>
                  <a:gd name="T62" fmla="*/ 34 w 1451"/>
                  <a:gd name="T63" fmla="*/ 175 h 1362"/>
                  <a:gd name="T64" fmla="*/ 4 w 1451"/>
                  <a:gd name="T65" fmla="*/ 286 h 1362"/>
                  <a:gd name="T66" fmla="*/ 23 w 1451"/>
                  <a:gd name="T67" fmla="*/ 302 h 1362"/>
                  <a:gd name="T68" fmla="*/ 54 w 1451"/>
                  <a:gd name="T69" fmla="*/ 322 h 1362"/>
                  <a:gd name="T70" fmla="*/ 93 w 1451"/>
                  <a:gd name="T71" fmla="*/ 343 h 1362"/>
                  <a:gd name="T72" fmla="*/ 138 w 1451"/>
                  <a:gd name="T73" fmla="*/ 365 h 1362"/>
                  <a:gd name="T74" fmla="*/ 184 w 1451"/>
                  <a:gd name="T75" fmla="*/ 383 h 1362"/>
                  <a:gd name="T76" fmla="*/ 228 w 1451"/>
                  <a:gd name="T77" fmla="*/ 398 h 1362"/>
                  <a:gd name="T78" fmla="*/ 269 w 1451"/>
                  <a:gd name="T79" fmla="*/ 404 h 1362"/>
                  <a:gd name="T80" fmla="*/ 310 w 1451"/>
                  <a:gd name="T81" fmla="*/ 396 h 1362"/>
                  <a:gd name="T82" fmla="*/ 378 w 1451"/>
                  <a:gd name="T83" fmla="*/ 366 h 1362"/>
                  <a:gd name="T84" fmla="*/ 447 w 1451"/>
                  <a:gd name="T85" fmla="*/ 327 h 1362"/>
                  <a:gd name="T86" fmla="*/ 493 w 1451"/>
                  <a:gd name="T87" fmla="*/ 299 h 1362"/>
                  <a:gd name="T88" fmla="*/ 325 w 1451"/>
                  <a:gd name="T89" fmla="*/ 1362 h 1362"/>
                  <a:gd name="T90" fmla="*/ 1282 w 1451"/>
                  <a:gd name="T91" fmla="*/ 1349 h 1362"/>
                  <a:gd name="T92" fmla="*/ 1262 w 1451"/>
                  <a:gd name="T93" fmla="*/ 1262 h 1362"/>
                  <a:gd name="T94" fmla="*/ 1226 w 1451"/>
                  <a:gd name="T95" fmla="*/ 1108 h 1362"/>
                  <a:gd name="T96" fmla="*/ 1181 w 1451"/>
                  <a:gd name="T97" fmla="*/ 917 h 1362"/>
                  <a:gd name="T98" fmla="*/ 1135 w 1451"/>
                  <a:gd name="T99" fmla="*/ 713 h 1362"/>
                  <a:gd name="T100" fmla="*/ 1092 w 1451"/>
                  <a:gd name="T101" fmla="*/ 519 h 1362"/>
                  <a:gd name="T102" fmla="*/ 1060 w 1451"/>
                  <a:gd name="T103" fmla="*/ 363 h 1362"/>
                  <a:gd name="T104" fmla="*/ 1044 w 1451"/>
                  <a:gd name="T105" fmla="*/ 271 h 1362"/>
                  <a:gd name="T106" fmla="*/ 1053 w 1451"/>
                  <a:gd name="T107" fmla="*/ 256 h 1362"/>
                  <a:gd name="T108" fmla="*/ 1090 w 1451"/>
                  <a:gd name="T109" fmla="*/ 266 h 1362"/>
                  <a:gd name="T110" fmla="*/ 1139 w 1451"/>
                  <a:gd name="T111" fmla="*/ 286 h 1362"/>
                  <a:gd name="T112" fmla="*/ 1187 w 1451"/>
                  <a:gd name="T113" fmla="*/ 310 h 1362"/>
                  <a:gd name="T114" fmla="*/ 1221 w 1451"/>
                  <a:gd name="T115" fmla="*/ 332 h 1362"/>
                  <a:gd name="T116" fmla="*/ 1253 w 1451"/>
                  <a:gd name="T117" fmla="*/ 358 h 1362"/>
                  <a:gd name="T118" fmla="*/ 1280 w 1451"/>
                  <a:gd name="T119" fmla="*/ 388 h 1362"/>
                  <a:gd name="T120" fmla="*/ 1302 w 1451"/>
                  <a:gd name="T121" fmla="*/ 42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51" h="1362">
                    <a:moveTo>
                      <a:pt x="1309" y="440"/>
                    </a:moveTo>
                    <a:lnTo>
                      <a:pt x="1323" y="493"/>
                    </a:lnTo>
                    <a:lnTo>
                      <a:pt x="1338" y="556"/>
                    </a:lnTo>
                    <a:lnTo>
                      <a:pt x="1346" y="609"/>
                    </a:lnTo>
                    <a:lnTo>
                      <a:pt x="1351" y="632"/>
                    </a:lnTo>
                    <a:lnTo>
                      <a:pt x="1451" y="598"/>
                    </a:lnTo>
                    <a:lnTo>
                      <a:pt x="1447" y="580"/>
                    </a:lnTo>
                    <a:lnTo>
                      <a:pt x="1443" y="560"/>
                    </a:lnTo>
                    <a:lnTo>
                      <a:pt x="1439" y="536"/>
                    </a:lnTo>
                    <a:lnTo>
                      <a:pt x="1434" y="510"/>
                    </a:lnTo>
                    <a:lnTo>
                      <a:pt x="1427" y="481"/>
                    </a:lnTo>
                    <a:lnTo>
                      <a:pt x="1420" y="451"/>
                    </a:lnTo>
                    <a:lnTo>
                      <a:pt x="1413" y="417"/>
                    </a:lnTo>
                    <a:lnTo>
                      <a:pt x="1403" y="382"/>
                    </a:lnTo>
                    <a:lnTo>
                      <a:pt x="1397" y="362"/>
                    </a:lnTo>
                    <a:lnTo>
                      <a:pt x="1390" y="342"/>
                    </a:lnTo>
                    <a:lnTo>
                      <a:pt x="1381" y="320"/>
                    </a:lnTo>
                    <a:lnTo>
                      <a:pt x="1372" y="300"/>
                    </a:lnTo>
                    <a:lnTo>
                      <a:pt x="1362" y="279"/>
                    </a:lnTo>
                    <a:lnTo>
                      <a:pt x="1351" y="258"/>
                    </a:lnTo>
                    <a:lnTo>
                      <a:pt x="1339" y="237"/>
                    </a:lnTo>
                    <a:lnTo>
                      <a:pt x="1325" y="217"/>
                    </a:lnTo>
                    <a:lnTo>
                      <a:pt x="1309" y="197"/>
                    </a:lnTo>
                    <a:lnTo>
                      <a:pt x="1292" y="175"/>
                    </a:lnTo>
                    <a:lnTo>
                      <a:pt x="1273" y="156"/>
                    </a:lnTo>
                    <a:lnTo>
                      <a:pt x="1251" y="136"/>
                    </a:lnTo>
                    <a:lnTo>
                      <a:pt x="1230" y="118"/>
                    </a:lnTo>
                    <a:lnTo>
                      <a:pt x="1205" y="99"/>
                    </a:lnTo>
                    <a:lnTo>
                      <a:pt x="1178" y="80"/>
                    </a:lnTo>
                    <a:lnTo>
                      <a:pt x="1149" y="63"/>
                    </a:lnTo>
                    <a:lnTo>
                      <a:pt x="1125" y="50"/>
                    </a:lnTo>
                    <a:lnTo>
                      <a:pt x="1103" y="39"/>
                    </a:lnTo>
                    <a:lnTo>
                      <a:pt x="1083" y="28"/>
                    </a:lnTo>
                    <a:lnTo>
                      <a:pt x="1063" y="21"/>
                    </a:lnTo>
                    <a:lnTo>
                      <a:pt x="1043" y="16"/>
                    </a:lnTo>
                    <a:lnTo>
                      <a:pt x="1021" y="13"/>
                    </a:lnTo>
                    <a:lnTo>
                      <a:pt x="997" y="10"/>
                    </a:lnTo>
                    <a:lnTo>
                      <a:pt x="969" y="10"/>
                    </a:lnTo>
                    <a:lnTo>
                      <a:pt x="751" y="303"/>
                    </a:lnTo>
                    <a:lnTo>
                      <a:pt x="600" y="0"/>
                    </a:lnTo>
                    <a:lnTo>
                      <a:pt x="565" y="4"/>
                    </a:lnTo>
                    <a:lnTo>
                      <a:pt x="535" y="8"/>
                    </a:lnTo>
                    <a:lnTo>
                      <a:pt x="508" y="14"/>
                    </a:lnTo>
                    <a:lnTo>
                      <a:pt x="483" y="23"/>
                    </a:lnTo>
                    <a:lnTo>
                      <a:pt x="460" y="34"/>
                    </a:lnTo>
                    <a:lnTo>
                      <a:pt x="439" y="50"/>
                    </a:lnTo>
                    <a:lnTo>
                      <a:pt x="414" y="69"/>
                    </a:lnTo>
                    <a:lnTo>
                      <a:pt x="390" y="92"/>
                    </a:lnTo>
                    <a:lnTo>
                      <a:pt x="369" y="113"/>
                    </a:lnTo>
                    <a:lnTo>
                      <a:pt x="348" y="138"/>
                    </a:lnTo>
                    <a:lnTo>
                      <a:pt x="326" y="164"/>
                    </a:lnTo>
                    <a:lnTo>
                      <a:pt x="305" y="188"/>
                    </a:lnTo>
                    <a:lnTo>
                      <a:pt x="283" y="212"/>
                    </a:lnTo>
                    <a:lnTo>
                      <a:pt x="263" y="233"/>
                    </a:lnTo>
                    <a:lnTo>
                      <a:pt x="244" y="248"/>
                    </a:lnTo>
                    <a:lnTo>
                      <a:pt x="227" y="256"/>
                    </a:lnTo>
                    <a:lnTo>
                      <a:pt x="208" y="257"/>
                    </a:lnTo>
                    <a:lnTo>
                      <a:pt x="187" y="253"/>
                    </a:lnTo>
                    <a:lnTo>
                      <a:pt x="164" y="246"/>
                    </a:lnTo>
                    <a:lnTo>
                      <a:pt x="139" y="234"/>
                    </a:lnTo>
                    <a:lnTo>
                      <a:pt x="113" y="221"/>
                    </a:lnTo>
                    <a:lnTo>
                      <a:pt x="87" y="205"/>
                    </a:lnTo>
                    <a:lnTo>
                      <a:pt x="62" y="189"/>
                    </a:lnTo>
                    <a:lnTo>
                      <a:pt x="34" y="175"/>
                    </a:lnTo>
                    <a:lnTo>
                      <a:pt x="0" y="281"/>
                    </a:lnTo>
                    <a:lnTo>
                      <a:pt x="4" y="286"/>
                    </a:lnTo>
                    <a:lnTo>
                      <a:pt x="11" y="293"/>
                    </a:lnTo>
                    <a:lnTo>
                      <a:pt x="23" y="302"/>
                    </a:lnTo>
                    <a:lnTo>
                      <a:pt x="37" y="310"/>
                    </a:lnTo>
                    <a:lnTo>
                      <a:pt x="54" y="322"/>
                    </a:lnTo>
                    <a:lnTo>
                      <a:pt x="73" y="332"/>
                    </a:lnTo>
                    <a:lnTo>
                      <a:pt x="93" y="343"/>
                    </a:lnTo>
                    <a:lnTo>
                      <a:pt x="115" y="353"/>
                    </a:lnTo>
                    <a:lnTo>
                      <a:pt x="138" y="365"/>
                    </a:lnTo>
                    <a:lnTo>
                      <a:pt x="161" y="375"/>
                    </a:lnTo>
                    <a:lnTo>
                      <a:pt x="184" y="383"/>
                    </a:lnTo>
                    <a:lnTo>
                      <a:pt x="207" y="391"/>
                    </a:lnTo>
                    <a:lnTo>
                      <a:pt x="228" y="398"/>
                    </a:lnTo>
                    <a:lnTo>
                      <a:pt x="250" y="402"/>
                    </a:lnTo>
                    <a:lnTo>
                      <a:pt x="269" y="404"/>
                    </a:lnTo>
                    <a:lnTo>
                      <a:pt x="286" y="404"/>
                    </a:lnTo>
                    <a:lnTo>
                      <a:pt x="310" y="396"/>
                    </a:lnTo>
                    <a:lnTo>
                      <a:pt x="342" y="383"/>
                    </a:lnTo>
                    <a:lnTo>
                      <a:pt x="378" y="366"/>
                    </a:lnTo>
                    <a:lnTo>
                      <a:pt x="414" y="346"/>
                    </a:lnTo>
                    <a:lnTo>
                      <a:pt x="447" y="327"/>
                    </a:lnTo>
                    <a:lnTo>
                      <a:pt x="475" y="310"/>
                    </a:lnTo>
                    <a:lnTo>
                      <a:pt x="493" y="299"/>
                    </a:lnTo>
                    <a:lnTo>
                      <a:pt x="500" y="294"/>
                    </a:lnTo>
                    <a:lnTo>
                      <a:pt x="325" y="1362"/>
                    </a:lnTo>
                    <a:lnTo>
                      <a:pt x="1285" y="1362"/>
                    </a:lnTo>
                    <a:lnTo>
                      <a:pt x="1282" y="1349"/>
                    </a:lnTo>
                    <a:lnTo>
                      <a:pt x="1273" y="1315"/>
                    </a:lnTo>
                    <a:lnTo>
                      <a:pt x="1262" y="1262"/>
                    </a:lnTo>
                    <a:lnTo>
                      <a:pt x="1244" y="1191"/>
                    </a:lnTo>
                    <a:lnTo>
                      <a:pt x="1226" y="1108"/>
                    </a:lnTo>
                    <a:lnTo>
                      <a:pt x="1204" y="1016"/>
                    </a:lnTo>
                    <a:lnTo>
                      <a:pt x="1181" y="917"/>
                    </a:lnTo>
                    <a:lnTo>
                      <a:pt x="1158" y="815"/>
                    </a:lnTo>
                    <a:lnTo>
                      <a:pt x="1135" y="713"/>
                    </a:lnTo>
                    <a:lnTo>
                      <a:pt x="1113" y="612"/>
                    </a:lnTo>
                    <a:lnTo>
                      <a:pt x="1092" y="519"/>
                    </a:lnTo>
                    <a:lnTo>
                      <a:pt x="1075" y="435"/>
                    </a:lnTo>
                    <a:lnTo>
                      <a:pt x="1060" y="363"/>
                    </a:lnTo>
                    <a:lnTo>
                      <a:pt x="1050" y="309"/>
                    </a:lnTo>
                    <a:lnTo>
                      <a:pt x="1044" y="271"/>
                    </a:lnTo>
                    <a:lnTo>
                      <a:pt x="1044" y="257"/>
                    </a:lnTo>
                    <a:lnTo>
                      <a:pt x="1053" y="256"/>
                    </a:lnTo>
                    <a:lnTo>
                      <a:pt x="1070" y="258"/>
                    </a:lnTo>
                    <a:lnTo>
                      <a:pt x="1090" y="266"/>
                    </a:lnTo>
                    <a:lnTo>
                      <a:pt x="1115" y="274"/>
                    </a:lnTo>
                    <a:lnTo>
                      <a:pt x="1139" y="286"/>
                    </a:lnTo>
                    <a:lnTo>
                      <a:pt x="1165" y="297"/>
                    </a:lnTo>
                    <a:lnTo>
                      <a:pt x="1187" y="310"/>
                    </a:lnTo>
                    <a:lnTo>
                      <a:pt x="1205" y="320"/>
                    </a:lnTo>
                    <a:lnTo>
                      <a:pt x="1221" y="332"/>
                    </a:lnTo>
                    <a:lnTo>
                      <a:pt x="1237" y="343"/>
                    </a:lnTo>
                    <a:lnTo>
                      <a:pt x="1253" y="358"/>
                    </a:lnTo>
                    <a:lnTo>
                      <a:pt x="1267" y="372"/>
                    </a:lnTo>
                    <a:lnTo>
                      <a:pt x="1280" y="388"/>
                    </a:lnTo>
                    <a:lnTo>
                      <a:pt x="1292" y="405"/>
                    </a:lnTo>
                    <a:lnTo>
                      <a:pt x="1302" y="422"/>
                    </a:lnTo>
                    <a:lnTo>
                      <a:pt x="1309" y="4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6317" name="Freeform 29"/>
              <p:cNvSpPr>
                <a:spLocks/>
              </p:cNvSpPr>
              <p:nvPr/>
            </p:nvSpPr>
            <p:spPr bwMode="auto">
              <a:xfrm>
                <a:off x="1524" y="1660"/>
                <a:ext cx="220" cy="213"/>
              </a:xfrm>
              <a:custGeom>
                <a:avLst/>
                <a:gdLst>
                  <a:gd name="T0" fmla="*/ 208 w 220"/>
                  <a:gd name="T1" fmla="*/ 147 h 213"/>
                  <a:gd name="T2" fmla="*/ 205 w 220"/>
                  <a:gd name="T3" fmla="*/ 144 h 213"/>
                  <a:gd name="T4" fmla="*/ 198 w 220"/>
                  <a:gd name="T5" fmla="*/ 134 h 213"/>
                  <a:gd name="T6" fmla="*/ 188 w 220"/>
                  <a:gd name="T7" fmla="*/ 119 h 213"/>
                  <a:gd name="T8" fmla="*/ 175 w 220"/>
                  <a:gd name="T9" fmla="*/ 102 h 213"/>
                  <a:gd name="T10" fmla="*/ 162 w 220"/>
                  <a:gd name="T11" fmla="*/ 85 h 213"/>
                  <a:gd name="T12" fmla="*/ 148 w 220"/>
                  <a:gd name="T13" fmla="*/ 66 h 213"/>
                  <a:gd name="T14" fmla="*/ 135 w 220"/>
                  <a:gd name="T15" fmla="*/ 49 h 213"/>
                  <a:gd name="T16" fmla="*/ 123 w 220"/>
                  <a:gd name="T17" fmla="*/ 36 h 213"/>
                  <a:gd name="T18" fmla="*/ 119 w 220"/>
                  <a:gd name="T19" fmla="*/ 29 h 213"/>
                  <a:gd name="T20" fmla="*/ 109 w 220"/>
                  <a:gd name="T21" fmla="*/ 17 h 213"/>
                  <a:gd name="T22" fmla="*/ 100 w 220"/>
                  <a:gd name="T23" fmla="*/ 6 h 213"/>
                  <a:gd name="T24" fmla="*/ 96 w 220"/>
                  <a:gd name="T25" fmla="*/ 0 h 213"/>
                  <a:gd name="T26" fmla="*/ 93 w 220"/>
                  <a:gd name="T27" fmla="*/ 1 h 213"/>
                  <a:gd name="T28" fmla="*/ 86 w 220"/>
                  <a:gd name="T29" fmla="*/ 4 h 213"/>
                  <a:gd name="T30" fmla="*/ 77 w 220"/>
                  <a:gd name="T31" fmla="*/ 9 h 213"/>
                  <a:gd name="T32" fmla="*/ 66 w 220"/>
                  <a:gd name="T33" fmla="*/ 14 h 213"/>
                  <a:gd name="T34" fmla="*/ 54 w 220"/>
                  <a:gd name="T35" fmla="*/ 20 h 213"/>
                  <a:gd name="T36" fmla="*/ 46 w 220"/>
                  <a:gd name="T37" fmla="*/ 24 h 213"/>
                  <a:gd name="T38" fmla="*/ 39 w 220"/>
                  <a:gd name="T39" fmla="*/ 29 h 213"/>
                  <a:gd name="T40" fmla="*/ 36 w 220"/>
                  <a:gd name="T41" fmla="*/ 30 h 213"/>
                  <a:gd name="T42" fmla="*/ 0 w 220"/>
                  <a:gd name="T43" fmla="*/ 152 h 213"/>
                  <a:gd name="T44" fmla="*/ 1 w 220"/>
                  <a:gd name="T45" fmla="*/ 157 h 213"/>
                  <a:gd name="T46" fmla="*/ 3 w 220"/>
                  <a:gd name="T47" fmla="*/ 160 h 213"/>
                  <a:gd name="T48" fmla="*/ 7 w 220"/>
                  <a:gd name="T49" fmla="*/ 160 h 213"/>
                  <a:gd name="T50" fmla="*/ 10 w 220"/>
                  <a:gd name="T51" fmla="*/ 161 h 213"/>
                  <a:gd name="T52" fmla="*/ 16 w 220"/>
                  <a:gd name="T53" fmla="*/ 160 h 213"/>
                  <a:gd name="T54" fmla="*/ 21 w 220"/>
                  <a:gd name="T55" fmla="*/ 152 h 213"/>
                  <a:gd name="T56" fmla="*/ 27 w 220"/>
                  <a:gd name="T57" fmla="*/ 141 h 213"/>
                  <a:gd name="T58" fmla="*/ 34 w 220"/>
                  <a:gd name="T59" fmla="*/ 129 h 213"/>
                  <a:gd name="T60" fmla="*/ 40 w 220"/>
                  <a:gd name="T61" fmla="*/ 116 h 213"/>
                  <a:gd name="T62" fmla="*/ 46 w 220"/>
                  <a:gd name="T63" fmla="*/ 106 h 213"/>
                  <a:gd name="T64" fmla="*/ 52 w 220"/>
                  <a:gd name="T65" fmla="*/ 101 h 213"/>
                  <a:gd name="T66" fmla="*/ 57 w 220"/>
                  <a:gd name="T67" fmla="*/ 101 h 213"/>
                  <a:gd name="T68" fmla="*/ 66 w 220"/>
                  <a:gd name="T69" fmla="*/ 108 h 213"/>
                  <a:gd name="T70" fmla="*/ 79 w 220"/>
                  <a:gd name="T71" fmla="*/ 121 h 213"/>
                  <a:gd name="T72" fmla="*/ 95 w 220"/>
                  <a:gd name="T73" fmla="*/ 138 h 213"/>
                  <a:gd name="T74" fmla="*/ 112 w 220"/>
                  <a:gd name="T75" fmla="*/ 155 h 213"/>
                  <a:gd name="T76" fmla="*/ 128 w 220"/>
                  <a:gd name="T77" fmla="*/ 174 h 213"/>
                  <a:gd name="T78" fmla="*/ 142 w 220"/>
                  <a:gd name="T79" fmla="*/ 188 h 213"/>
                  <a:gd name="T80" fmla="*/ 152 w 220"/>
                  <a:gd name="T81" fmla="*/ 198 h 213"/>
                  <a:gd name="T82" fmla="*/ 155 w 220"/>
                  <a:gd name="T83" fmla="*/ 203 h 213"/>
                  <a:gd name="T84" fmla="*/ 161 w 220"/>
                  <a:gd name="T85" fmla="*/ 207 h 213"/>
                  <a:gd name="T86" fmla="*/ 168 w 220"/>
                  <a:gd name="T87" fmla="*/ 211 h 213"/>
                  <a:gd name="T88" fmla="*/ 174 w 220"/>
                  <a:gd name="T89" fmla="*/ 213 h 213"/>
                  <a:gd name="T90" fmla="*/ 182 w 220"/>
                  <a:gd name="T91" fmla="*/ 213 h 213"/>
                  <a:gd name="T92" fmla="*/ 190 w 220"/>
                  <a:gd name="T93" fmla="*/ 211 h 213"/>
                  <a:gd name="T94" fmla="*/ 195 w 220"/>
                  <a:gd name="T95" fmla="*/ 208 h 213"/>
                  <a:gd name="T96" fmla="*/ 203 w 220"/>
                  <a:gd name="T97" fmla="*/ 204 h 213"/>
                  <a:gd name="T98" fmla="*/ 208 w 220"/>
                  <a:gd name="T99" fmla="*/ 200 h 213"/>
                  <a:gd name="T100" fmla="*/ 217 w 220"/>
                  <a:gd name="T101" fmla="*/ 188 h 213"/>
                  <a:gd name="T102" fmla="*/ 220 w 220"/>
                  <a:gd name="T103" fmla="*/ 174 h 213"/>
                  <a:gd name="T104" fmla="*/ 217 w 220"/>
                  <a:gd name="T105" fmla="*/ 160 h 213"/>
                  <a:gd name="T106" fmla="*/ 208 w 220"/>
                  <a:gd name="T107" fmla="*/ 14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0" h="213">
                    <a:moveTo>
                      <a:pt x="208" y="147"/>
                    </a:moveTo>
                    <a:lnTo>
                      <a:pt x="205" y="144"/>
                    </a:lnTo>
                    <a:lnTo>
                      <a:pt x="198" y="134"/>
                    </a:lnTo>
                    <a:lnTo>
                      <a:pt x="188" y="119"/>
                    </a:lnTo>
                    <a:lnTo>
                      <a:pt x="175" y="102"/>
                    </a:lnTo>
                    <a:lnTo>
                      <a:pt x="162" y="85"/>
                    </a:lnTo>
                    <a:lnTo>
                      <a:pt x="148" y="66"/>
                    </a:lnTo>
                    <a:lnTo>
                      <a:pt x="135" y="49"/>
                    </a:lnTo>
                    <a:lnTo>
                      <a:pt x="123" y="36"/>
                    </a:lnTo>
                    <a:lnTo>
                      <a:pt x="119" y="29"/>
                    </a:lnTo>
                    <a:lnTo>
                      <a:pt x="109" y="17"/>
                    </a:lnTo>
                    <a:lnTo>
                      <a:pt x="100" y="6"/>
                    </a:lnTo>
                    <a:lnTo>
                      <a:pt x="96" y="0"/>
                    </a:lnTo>
                    <a:lnTo>
                      <a:pt x="93" y="1"/>
                    </a:lnTo>
                    <a:lnTo>
                      <a:pt x="86" y="4"/>
                    </a:lnTo>
                    <a:lnTo>
                      <a:pt x="77" y="9"/>
                    </a:lnTo>
                    <a:lnTo>
                      <a:pt x="66" y="14"/>
                    </a:lnTo>
                    <a:lnTo>
                      <a:pt x="54" y="20"/>
                    </a:lnTo>
                    <a:lnTo>
                      <a:pt x="46" y="24"/>
                    </a:lnTo>
                    <a:lnTo>
                      <a:pt x="39" y="29"/>
                    </a:lnTo>
                    <a:lnTo>
                      <a:pt x="36" y="30"/>
                    </a:lnTo>
                    <a:lnTo>
                      <a:pt x="0" y="152"/>
                    </a:lnTo>
                    <a:lnTo>
                      <a:pt x="1" y="157"/>
                    </a:lnTo>
                    <a:lnTo>
                      <a:pt x="3" y="160"/>
                    </a:lnTo>
                    <a:lnTo>
                      <a:pt x="7" y="160"/>
                    </a:lnTo>
                    <a:lnTo>
                      <a:pt x="10" y="161"/>
                    </a:lnTo>
                    <a:lnTo>
                      <a:pt x="16" y="160"/>
                    </a:lnTo>
                    <a:lnTo>
                      <a:pt x="21" y="152"/>
                    </a:lnTo>
                    <a:lnTo>
                      <a:pt x="27" y="141"/>
                    </a:lnTo>
                    <a:lnTo>
                      <a:pt x="34" y="129"/>
                    </a:lnTo>
                    <a:lnTo>
                      <a:pt x="40" y="116"/>
                    </a:lnTo>
                    <a:lnTo>
                      <a:pt x="46" y="106"/>
                    </a:lnTo>
                    <a:lnTo>
                      <a:pt x="52" y="101"/>
                    </a:lnTo>
                    <a:lnTo>
                      <a:pt x="57" y="101"/>
                    </a:lnTo>
                    <a:lnTo>
                      <a:pt x="66" y="108"/>
                    </a:lnTo>
                    <a:lnTo>
                      <a:pt x="79" y="121"/>
                    </a:lnTo>
                    <a:lnTo>
                      <a:pt x="95" y="138"/>
                    </a:lnTo>
                    <a:lnTo>
                      <a:pt x="112" y="155"/>
                    </a:lnTo>
                    <a:lnTo>
                      <a:pt x="128" y="174"/>
                    </a:lnTo>
                    <a:lnTo>
                      <a:pt x="142" y="188"/>
                    </a:lnTo>
                    <a:lnTo>
                      <a:pt x="152" y="198"/>
                    </a:lnTo>
                    <a:lnTo>
                      <a:pt x="155" y="203"/>
                    </a:lnTo>
                    <a:lnTo>
                      <a:pt x="161" y="207"/>
                    </a:lnTo>
                    <a:lnTo>
                      <a:pt x="168" y="211"/>
                    </a:lnTo>
                    <a:lnTo>
                      <a:pt x="174" y="213"/>
                    </a:lnTo>
                    <a:lnTo>
                      <a:pt x="182" y="213"/>
                    </a:lnTo>
                    <a:lnTo>
                      <a:pt x="190" y="211"/>
                    </a:lnTo>
                    <a:lnTo>
                      <a:pt x="195" y="208"/>
                    </a:lnTo>
                    <a:lnTo>
                      <a:pt x="203" y="204"/>
                    </a:lnTo>
                    <a:lnTo>
                      <a:pt x="208" y="200"/>
                    </a:lnTo>
                    <a:lnTo>
                      <a:pt x="217" y="188"/>
                    </a:lnTo>
                    <a:lnTo>
                      <a:pt x="220" y="174"/>
                    </a:lnTo>
                    <a:lnTo>
                      <a:pt x="217" y="160"/>
                    </a:lnTo>
                    <a:lnTo>
                      <a:pt x="208" y="147"/>
                    </a:lnTo>
                    <a:close/>
                  </a:path>
                </a:pathLst>
              </a:custGeom>
              <a:solidFill>
                <a:srgbClr val="E9D9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6318" name="Freeform 30"/>
              <p:cNvSpPr>
                <a:spLocks/>
              </p:cNvSpPr>
              <p:nvPr/>
            </p:nvSpPr>
            <p:spPr bwMode="auto">
              <a:xfrm>
                <a:off x="731" y="980"/>
                <a:ext cx="501" cy="377"/>
              </a:xfrm>
              <a:custGeom>
                <a:avLst/>
                <a:gdLst>
                  <a:gd name="T0" fmla="*/ 45 w 501"/>
                  <a:gd name="T1" fmla="*/ 91 h 377"/>
                  <a:gd name="T2" fmla="*/ 55 w 501"/>
                  <a:gd name="T3" fmla="*/ 72 h 377"/>
                  <a:gd name="T4" fmla="*/ 70 w 501"/>
                  <a:gd name="T5" fmla="*/ 45 h 377"/>
                  <a:gd name="T6" fmla="*/ 85 w 501"/>
                  <a:gd name="T7" fmla="*/ 19 h 377"/>
                  <a:gd name="T8" fmla="*/ 95 w 501"/>
                  <a:gd name="T9" fmla="*/ 0 h 377"/>
                  <a:gd name="T10" fmla="*/ 50 w 501"/>
                  <a:gd name="T11" fmla="*/ 12 h 377"/>
                  <a:gd name="T12" fmla="*/ 33 w 501"/>
                  <a:gd name="T13" fmla="*/ 39 h 377"/>
                  <a:gd name="T14" fmla="*/ 14 w 501"/>
                  <a:gd name="T15" fmla="*/ 71 h 377"/>
                  <a:gd name="T16" fmla="*/ 1 w 501"/>
                  <a:gd name="T17" fmla="*/ 94 h 377"/>
                  <a:gd name="T18" fmla="*/ 60 w 501"/>
                  <a:gd name="T19" fmla="*/ 141 h 377"/>
                  <a:gd name="T20" fmla="*/ 211 w 501"/>
                  <a:gd name="T21" fmla="*/ 377 h 377"/>
                  <a:gd name="T22" fmla="*/ 223 w 501"/>
                  <a:gd name="T23" fmla="*/ 370 h 377"/>
                  <a:gd name="T24" fmla="*/ 255 w 501"/>
                  <a:gd name="T25" fmla="*/ 349 h 377"/>
                  <a:gd name="T26" fmla="*/ 299 w 501"/>
                  <a:gd name="T27" fmla="*/ 319 h 377"/>
                  <a:gd name="T28" fmla="*/ 350 w 501"/>
                  <a:gd name="T29" fmla="*/ 285 h 377"/>
                  <a:gd name="T30" fmla="*/ 400 w 501"/>
                  <a:gd name="T31" fmla="*/ 250 h 377"/>
                  <a:gd name="T32" fmla="*/ 443 w 501"/>
                  <a:gd name="T33" fmla="*/ 220 h 377"/>
                  <a:gd name="T34" fmla="*/ 475 w 501"/>
                  <a:gd name="T35" fmla="*/ 199 h 377"/>
                  <a:gd name="T36" fmla="*/ 486 w 501"/>
                  <a:gd name="T37" fmla="*/ 190 h 377"/>
                  <a:gd name="T38" fmla="*/ 501 w 501"/>
                  <a:gd name="T39" fmla="*/ 99 h 377"/>
                  <a:gd name="T40" fmla="*/ 492 w 501"/>
                  <a:gd name="T41" fmla="*/ 86 h 377"/>
                  <a:gd name="T42" fmla="*/ 473 w 501"/>
                  <a:gd name="T43" fmla="*/ 58 h 377"/>
                  <a:gd name="T44" fmla="*/ 452 w 501"/>
                  <a:gd name="T45" fmla="*/ 26 h 377"/>
                  <a:gd name="T46" fmla="*/ 436 w 501"/>
                  <a:gd name="T47" fmla="*/ 4 h 377"/>
                  <a:gd name="T48" fmla="*/ 407 w 501"/>
                  <a:gd name="T49" fmla="*/ 12 h 377"/>
                  <a:gd name="T50" fmla="*/ 422 w 501"/>
                  <a:gd name="T51" fmla="*/ 35 h 377"/>
                  <a:gd name="T52" fmla="*/ 437 w 501"/>
                  <a:gd name="T53" fmla="*/ 62 h 377"/>
                  <a:gd name="T54" fmla="*/ 452 w 501"/>
                  <a:gd name="T55" fmla="*/ 85 h 377"/>
                  <a:gd name="T56" fmla="*/ 394 w 501"/>
                  <a:gd name="T57" fmla="*/ 142 h 377"/>
                  <a:gd name="T58" fmla="*/ 410 w 501"/>
                  <a:gd name="T59" fmla="*/ 163 h 377"/>
                  <a:gd name="T60" fmla="*/ 433 w 501"/>
                  <a:gd name="T61" fmla="*/ 184 h 377"/>
                  <a:gd name="T62" fmla="*/ 66 w 501"/>
                  <a:gd name="T63" fmla="*/ 17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1" h="377">
                    <a:moveTo>
                      <a:pt x="105" y="140"/>
                    </a:moveTo>
                    <a:lnTo>
                      <a:pt x="45" y="91"/>
                    </a:lnTo>
                    <a:lnTo>
                      <a:pt x="49" y="84"/>
                    </a:lnTo>
                    <a:lnTo>
                      <a:pt x="55" y="72"/>
                    </a:lnTo>
                    <a:lnTo>
                      <a:pt x="62" y="59"/>
                    </a:lnTo>
                    <a:lnTo>
                      <a:pt x="70" y="45"/>
                    </a:lnTo>
                    <a:lnTo>
                      <a:pt x="78" y="32"/>
                    </a:lnTo>
                    <a:lnTo>
                      <a:pt x="85" y="19"/>
                    </a:lnTo>
                    <a:lnTo>
                      <a:pt x="91" y="7"/>
                    </a:lnTo>
                    <a:lnTo>
                      <a:pt x="95" y="0"/>
                    </a:lnTo>
                    <a:lnTo>
                      <a:pt x="57" y="3"/>
                    </a:lnTo>
                    <a:lnTo>
                      <a:pt x="50" y="12"/>
                    </a:lnTo>
                    <a:lnTo>
                      <a:pt x="43" y="23"/>
                    </a:lnTo>
                    <a:lnTo>
                      <a:pt x="33" y="39"/>
                    </a:lnTo>
                    <a:lnTo>
                      <a:pt x="23" y="55"/>
                    </a:lnTo>
                    <a:lnTo>
                      <a:pt x="14" y="71"/>
                    </a:lnTo>
                    <a:lnTo>
                      <a:pt x="7" y="84"/>
                    </a:lnTo>
                    <a:lnTo>
                      <a:pt x="1" y="94"/>
                    </a:lnTo>
                    <a:lnTo>
                      <a:pt x="0" y="96"/>
                    </a:lnTo>
                    <a:lnTo>
                      <a:pt x="60" y="141"/>
                    </a:lnTo>
                    <a:lnTo>
                      <a:pt x="22" y="180"/>
                    </a:lnTo>
                    <a:lnTo>
                      <a:pt x="211" y="377"/>
                    </a:lnTo>
                    <a:lnTo>
                      <a:pt x="214" y="375"/>
                    </a:lnTo>
                    <a:lnTo>
                      <a:pt x="223" y="370"/>
                    </a:lnTo>
                    <a:lnTo>
                      <a:pt x="237" y="361"/>
                    </a:lnTo>
                    <a:lnTo>
                      <a:pt x="255" y="349"/>
                    </a:lnTo>
                    <a:lnTo>
                      <a:pt x="276" y="335"/>
                    </a:lnTo>
                    <a:lnTo>
                      <a:pt x="299" y="319"/>
                    </a:lnTo>
                    <a:lnTo>
                      <a:pt x="324" y="302"/>
                    </a:lnTo>
                    <a:lnTo>
                      <a:pt x="350" y="285"/>
                    </a:lnTo>
                    <a:lnTo>
                      <a:pt x="375" y="268"/>
                    </a:lnTo>
                    <a:lnTo>
                      <a:pt x="400" y="250"/>
                    </a:lnTo>
                    <a:lnTo>
                      <a:pt x="423" y="234"/>
                    </a:lnTo>
                    <a:lnTo>
                      <a:pt x="443" y="220"/>
                    </a:lnTo>
                    <a:lnTo>
                      <a:pt x="460" y="207"/>
                    </a:lnTo>
                    <a:lnTo>
                      <a:pt x="475" y="199"/>
                    </a:lnTo>
                    <a:lnTo>
                      <a:pt x="483" y="191"/>
                    </a:lnTo>
                    <a:lnTo>
                      <a:pt x="486" y="190"/>
                    </a:lnTo>
                    <a:lnTo>
                      <a:pt x="440" y="142"/>
                    </a:lnTo>
                    <a:lnTo>
                      <a:pt x="501" y="99"/>
                    </a:lnTo>
                    <a:lnTo>
                      <a:pt x="498" y="96"/>
                    </a:lnTo>
                    <a:lnTo>
                      <a:pt x="492" y="86"/>
                    </a:lnTo>
                    <a:lnTo>
                      <a:pt x="483" y="73"/>
                    </a:lnTo>
                    <a:lnTo>
                      <a:pt x="473" y="58"/>
                    </a:lnTo>
                    <a:lnTo>
                      <a:pt x="463" y="40"/>
                    </a:lnTo>
                    <a:lnTo>
                      <a:pt x="452" y="26"/>
                    </a:lnTo>
                    <a:lnTo>
                      <a:pt x="443" y="13"/>
                    </a:lnTo>
                    <a:lnTo>
                      <a:pt x="436" y="4"/>
                    </a:lnTo>
                    <a:lnTo>
                      <a:pt x="401" y="4"/>
                    </a:lnTo>
                    <a:lnTo>
                      <a:pt x="407" y="12"/>
                    </a:lnTo>
                    <a:lnTo>
                      <a:pt x="413" y="22"/>
                    </a:lnTo>
                    <a:lnTo>
                      <a:pt x="422" y="35"/>
                    </a:lnTo>
                    <a:lnTo>
                      <a:pt x="429" y="48"/>
                    </a:lnTo>
                    <a:lnTo>
                      <a:pt x="437" y="62"/>
                    </a:lnTo>
                    <a:lnTo>
                      <a:pt x="445" y="75"/>
                    </a:lnTo>
                    <a:lnTo>
                      <a:pt x="452" y="85"/>
                    </a:lnTo>
                    <a:lnTo>
                      <a:pt x="456" y="92"/>
                    </a:lnTo>
                    <a:lnTo>
                      <a:pt x="394" y="142"/>
                    </a:lnTo>
                    <a:lnTo>
                      <a:pt x="398" y="148"/>
                    </a:lnTo>
                    <a:lnTo>
                      <a:pt x="410" y="163"/>
                    </a:lnTo>
                    <a:lnTo>
                      <a:pt x="423" y="177"/>
                    </a:lnTo>
                    <a:lnTo>
                      <a:pt x="433" y="184"/>
                    </a:lnTo>
                    <a:lnTo>
                      <a:pt x="216" y="341"/>
                    </a:lnTo>
                    <a:lnTo>
                      <a:pt x="66" y="177"/>
                    </a:lnTo>
                    <a:lnTo>
                      <a:pt x="105" y="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6319" name="Freeform 31"/>
              <p:cNvSpPr>
                <a:spLocks/>
              </p:cNvSpPr>
              <p:nvPr/>
            </p:nvSpPr>
            <p:spPr bwMode="auto">
              <a:xfrm>
                <a:off x="586" y="2416"/>
                <a:ext cx="269" cy="310"/>
              </a:xfrm>
              <a:custGeom>
                <a:avLst/>
                <a:gdLst>
                  <a:gd name="T0" fmla="*/ 0 w 269"/>
                  <a:gd name="T1" fmla="*/ 0 h 310"/>
                  <a:gd name="T2" fmla="*/ 5 w 269"/>
                  <a:gd name="T3" fmla="*/ 26 h 310"/>
                  <a:gd name="T4" fmla="*/ 13 w 269"/>
                  <a:gd name="T5" fmla="*/ 55 h 310"/>
                  <a:gd name="T6" fmla="*/ 21 w 269"/>
                  <a:gd name="T7" fmla="*/ 82 h 310"/>
                  <a:gd name="T8" fmla="*/ 33 w 269"/>
                  <a:gd name="T9" fmla="*/ 108 h 310"/>
                  <a:gd name="T10" fmla="*/ 59 w 269"/>
                  <a:gd name="T11" fmla="*/ 149 h 310"/>
                  <a:gd name="T12" fmla="*/ 89 w 269"/>
                  <a:gd name="T13" fmla="*/ 188 h 310"/>
                  <a:gd name="T14" fmla="*/ 119 w 269"/>
                  <a:gd name="T15" fmla="*/ 223 h 310"/>
                  <a:gd name="T16" fmla="*/ 151 w 269"/>
                  <a:gd name="T17" fmla="*/ 253 h 310"/>
                  <a:gd name="T18" fmla="*/ 178 w 269"/>
                  <a:gd name="T19" fmla="*/ 277 h 310"/>
                  <a:gd name="T20" fmla="*/ 201 w 269"/>
                  <a:gd name="T21" fmla="*/ 295 h 310"/>
                  <a:gd name="T22" fmla="*/ 215 w 269"/>
                  <a:gd name="T23" fmla="*/ 306 h 310"/>
                  <a:gd name="T24" fmla="*/ 221 w 269"/>
                  <a:gd name="T25" fmla="*/ 310 h 310"/>
                  <a:gd name="T26" fmla="*/ 269 w 269"/>
                  <a:gd name="T27" fmla="*/ 310 h 310"/>
                  <a:gd name="T28" fmla="*/ 266 w 269"/>
                  <a:gd name="T29" fmla="*/ 302 h 310"/>
                  <a:gd name="T30" fmla="*/ 260 w 269"/>
                  <a:gd name="T31" fmla="*/ 277 h 310"/>
                  <a:gd name="T32" fmla="*/ 251 w 269"/>
                  <a:gd name="T33" fmla="*/ 240 h 310"/>
                  <a:gd name="T34" fmla="*/ 243 w 269"/>
                  <a:gd name="T35" fmla="*/ 195 h 310"/>
                  <a:gd name="T36" fmla="*/ 236 w 269"/>
                  <a:gd name="T37" fmla="*/ 147 h 310"/>
                  <a:gd name="T38" fmla="*/ 231 w 269"/>
                  <a:gd name="T39" fmla="*/ 95 h 310"/>
                  <a:gd name="T40" fmla="*/ 231 w 269"/>
                  <a:gd name="T41" fmla="*/ 45 h 310"/>
                  <a:gd name="T42" fmla="*/ 237 w 269"/>
                  <a:gd name="T43" fmla="*/ 1 h 310"/>
                  <a:gd name="T44" fmla="*/ 0 w 269"/>
                  <a:gd name="T45"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9" h="310">
                    <a:moveTo>
                      <a:pt x="0" y="0"/>
                    </a:moveTo>
                    <a:lnTo>
                      <a:pt x="5" y="26"/>
                    </a:lnTo>
                    <a:lnTo>
                      <a:pt x="13" y="55"/>
                    </a:lnTo>
                    <a:lnTo>
                      <a:pt x="21" y="82"/>
                    </a:lnTo>
                    <a:lnTo>
                      <a:pt x="33" y="108"/>
                    </a:lnTo>
                    <a:lnTo>
                      <a:pt x="59" y="149"/>
                    </a:lnTo>
                    <a:lnTo>
                      <a:pt x="89" y="188"/>
                    </a:lnTo>
                    <a:lnTo>
                      <a:pt x="119" y="223"/>
                    </a:lnTo>
                    <a:lnTo>
                      <a:pt x="151" y="253"/>
                    </a:lnTo>
                    <a:lnTo>
                      <a:pt x="178" y="277"/>
                    </a:lnTo>
                    <a:lnTo>
                      <a:pt x="201" y="295"/>
                    </a:lnTo>
                    <a:lnTo>
                      <a:pt x="215" y="306"/>
                    </a:lnTo>
                    <a:lnTo>
                      <a:pt x="221" y="310"/>
                    </a:lnTo>
                    <a:lnTo>
                      <a:pt x="269" y="310"/>
                    </a:lnTo>
                    <a:lnTo>
                      <a:pt x="266" y="302"/>
                    </a:lnTo>
                    <a:lnTo>
                      <a:pt x="260" y="277"/>
                    </a:lnTo>
                    <a:lnTo>
                      <a:pt x="251" y="240"/>
                    </a:lnTo>
                    <a:lnTo>
                      <a:pt x="243" y="195"/>
                    </a:lnTo>
                    <a:lnTo>
                      <a:pt x="236" y="147"/>
                    </a:lnTo>
                    <a:lnTo>
                      <a:pt x="231" y="95"/>
                    </a:lnTo>
                    <a:lnTo>
                      <a:pt x="231" y="45"/>
                    </a:lnTo>
                    <a:lnTo>
                      <a:pt x="237" y="1"/>
                    </a:lnTo>
                    <a:lnTo>
                      <a:pt x="0" y="0"/>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6320" name="Freeform 32"/>
              <p:cNvSpPr>
                <a:spLocks/>
              </p:cNvSpPr>
              <p:nvPr/>
            </p:nvSpPr>
            <p:spPr bwMode="auto">
              <a:xfrm>
                <a:off x="1099" y="2416"/>
                <a:ext cx="308" cy="323"/>
              </a:xfrm>
              <a:custGeom>
                <a:avLst/>
                <a:gdLst>
                  <a:gd name="T0" fmla="*/ 38 w 308"/>
                  <a:gd name="T1" fmla="*/ 0 h 323"/>
                  <a:gd name="T2" fmla="*/ 41 w 308"/>
                  <a:gd name="T3" fmla="*/ 47 h 323"/>
                  <a:gd name="T4" fmla="*/ 39 w 308"/>
                  <a:gd name="T5" fmla="*/ 99 h 323"/>
                  <a:gd name="T6" fmla="*/ 33 w 308"/>
                  <a:gd name="T7" fmla="*/ 152 h 323"/>
                  <a:gd name="T8" fmla="*/ 25 w 308"/>
                  <a:gd name="T9" fmla="*/ 204 h 323"/>
                  <a:gd name="T10" fmla="*/ 16 w 308"/>
                  <a:gd name="T11" fmla="*/ 251 h 323"/>
                  <a:gd name="T12" fmla="*/ 9 w 308"/>
                  <a:gd name="T13" fmla="*/ 289 h 323"/>
                  <a:gd name="T14" fmla="*/ 3 w 308"/>
                  <a:gd name="T15" fmla="*/ 315 h 323"/>
                  <a:gd name="T16" fmla="*/ 0 w 308"/>
                  <a:gd name="T17" fmla="*/ 323 h 323"/>
                  <a:gd name="T18" fmla="*/ 46 w 308"/>
                  <a:gd name="T19" fmla="*/ 323 h 323"/>
                  <a:gd name="T20" fmla="*/ 48 w 308"/>
                  <a:gd name="T21" fmla="*/ 322 h 323"/>
                  <a:gd name="T22" fmla="*/ 55 w 308"/>
                  <a:gd name="T23" fmla="*/ 319 h 323"/>
                  <a:gd name="T24" fmla="*/ 64 w 308"/>
                  <a:gd name="T25" fmla="*/ 313 h 323"/>
                  <a:gd name="T26" fmla="*/ 77 w 308"/>
                  <a:gd name="T27" fmla="*/ 306 h 323"/>
                  <a:gd name="T28" fmla="*/ 91 w 308"/>
                  <a:gd name="T29" fmla="*/ 296 h 323"/>
                  <a:gd name="T30" fmla="*/ 107 w 308"/>
                  <a:gd name="T31" fmla="*/ 286 h 323"/>
                  <a:gd name="T32" fmla="*/ 125 w 308"/>
                  <a:gd name="T33" fmla="*/ 273 h 323"/>
                  <a:gd name="T34" fmla="*/ 146 w 308"/>
                  <a:gd name="T35" fmla="*/ 259 h 323"/>
                  <a:gd name="T36" fmla="*/ 166 w 308"/>
                  <a:gd name="T37" fmla="*/ 241 h 323"/>
                  <a:gd name="T38" fmla="*/ 186 w 308"/>
                  <a:gd name="T39" fmla="*/ 224 h 323"/>
                  <a:gd name="T40" fmla="*/ 206 w 308"/>
                  <a:gd name="T41" fmla="*/ 205 h 323"/>
                  <a:gd name="T42" fmla="*/ 226 w 308"/>
                  <a:gd name="T43" fmla="*/ 185 h 323"/>
                  <a:gd name="T44" fmla="*/ 245 w 308"/>
                  <a:gd name="T45" fmla="*/ 164 h 323"/>
                  <a:gd name="T46" fmla="*/ 262 w 308"/>
                  <a:gd name="T47" fmla="*/ 142 h 323"/>
                  <a:gd name="T48" fmla="*/ 277 w 308"/>
                  <a:gd name="T49" fmla="*/ 119 h 323"/>
                  <a:gd name="T50" fmla="*/ 289 w 308"/>
                  <a:gd name="T51" fmla="*/ 95 h 323"/>
                  <a:gd name="T52" fmla="*/ 297 w 308"/>
                  <a:gd name="T53" fmla="*/ 72 h 323"/>
                  <a:gd name="T54" fmla="*/ 301 w 308"/>
                  <a:gd name="T55" fmla="*/ 49 h 323"/>
                  <a:gd name="T56" fmla="*/ 304 w 308"/>
                  <a:gd name="T57" fmla="*/ 24 h 323"/>
                  <a:gd name="T58" fmla="*/ 308 w 308"/>
                  <a:gd name="T59" fmla="*/ 0 h 323"/>
                  <a:gd name="T60" fmla="*/ 38 w 308"/>
                  <a:gd name="T61"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8" h="323">
                    <a:moveTo>
                      <a:pt x="38" y="0"/>
                    </a:moveTo>
                    <a:lnTo>
                      <a:pt x="41" y="47"/>
                    </a:lnTo>
                    <a:lnTo>
                      <a:pt x="39" y="99"/>
                    </a:lnTo>
                    <a:lnTo>
                      <a:pt x="33" y="152"/>
                    </a:lnTo>
                    <a:lnTo>
                      <a:pt x="25" y="204"/>
                    </a:lnTo>
                    <a:lnTo>
                      <a:pt x="16" y="251"/>
                    </a:lnTo>
                    <a:lnTo>
                      <a:pt x="9" y="289"/>
                    </a:lnTo>
                    <a:lnTo>
                      <a:pt x="3" y="315"/>
                    </a:lnTo>
                    <a:lnTo>
                      <a:pt x="0" y="323"/>
                    </a:lnTo>
                    <a:lnTo>
                      <a:pt x="46" y="323"/>
                    </a:lnTo>
                    <a:lnTo>
                      <a:pt x="48" y="322"/>
                    </a:lnTo>
                    <a:lnTo>
                      <a:pt x="55" y="319"/>
                    </a:lnTo>
                    <a:lnTo>
                      <a:pt x="64" y="313"/>
                    </a:lnTo>
                    <a:lnTo>
                      <a:pt x="77" y="306"/>
                    </a:lnTo>
                    <a:lnTo>
                      <a:pt x="91" y="296"/>
                    </a:lnTo>
                    <a:lnTo>
                      <a:pt x="107" y="286"/>
                    </a:lnTo>
                    <a:lnTo>
                      <a:pt x="125" y="273"/>
                    </a:lnTo>
                    <a:lnTo>
                      <a:pt x="146" y="259"/>
                    </a:lnTo>
                    <a:lnTo>
                      <a:pt x="166" y="241"/>
                    </a:lnTo>
                    <a:lnTo>
                      <a:pt x="186" y="224"/>
                    </a:lnTo>
                    <a:lnTo>
                      <a:pt x="206" y="205"/>
                    </a:lnTo>
                    <a:lnTo>
                      <a:pt x="226" y="185"/>
                    </a:lnTo>
                    <a:lnTo>
                      <a:pt x="245" y="164"/>
                    </a:lnTo>
                    <a:lnTo>
                      <a:pt x="262" y="142"/>
                    </a:lnTo>
                    <a:lnTo>
                      <a:pt x="277" y="119"/>
                    </a:lnTo>
                    <a:lnTo>
                      <a:pt x="289" y="95"/>
                    </a:lnTo>
                    <a:lnTo>
                      <a:pt x="297" y="72"/>
                    </a:lnTo>
                    <a:lnTo>
                      <a:pt x="301" y="49"/>
                    </a:lnTo>
                    <a:lnTo>
                      <a:pt x="304" y="24"/>
                    </a:lnTo>
                    <a:lnTo>
                      <a:pt x="308" y="0"/>
                    </a:lnTo>
                    <a:lnTo>
                      <a:pt x="38" y="0"/>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6321" name="Freeform 33"/>
              <p:cNvSpPr>
                <a:spLocks/>
              </p:cNvSpPr>
              <p:nvPr/>
            </p:nvSpPr>
            <p:spPr bwMode="auto">
              <a:xfrm>
                <a:off x="111" y="1045"/>
                <a:ext cx="56" cy="57"/>
              </a:xfrm>
              <a:custGeom>
                <a:avLst/>
                <a:gdLst>
                  <a:gd name="T0" fmla="*/ 0 w 56"/>
                  <a:gd name="T1" fmla="*/ 24 h 57"/>
                  <a:gd name="T2" fmla="*/ 0 w 56"/>
                  <a:gd name="T3" fmla="*/ 36 h 57"/>
                  <a:gd name="T4" fmla="*/ 6 w 56"/>
                  <a:gd name="T5" fmla="*/ 46 h 57"/>
                  <a:gd name="T6" fmla="*/ 13 w 56"/>
                  <a:gd name="T7" fmla="*/ 53 h 57"/>
                  <a:gd name="T8" fmla="*/ 24 w 56"/>
                  <a:gd name="T9" fmla="*/ 57 h 57"/>
                  <a:gd name="T10" fmla="*/ 34 w 56"/>
                  <a:gd name="T11" fmla="*/ 56 h 57"/>
                  <a:gd name="T12" fmla="*/ 44 w 56"/>
                  <a:gd name="T13" fmla="*/ 52 h 57"/>
                  <a:gd name="T14" fmla="*/ 52 w 56"/>
                  <a:gd name="T15" fmla="*/ 43 h 57"/>
                  <a:gd name="T16" fmla="*/ 56 w 56"/>
                  <a:gd name="T17" fmla="*/ 33 h 57"/>
                  <a:gd name="T18" fmla="*/ 56 w 56"/>
                  <a:gd name="T19" fmla="*/ 21 h 57"/>
                  <a:gd name="T20" fmla="*/ 50 w 56"/>
                  <a:gd name="T21" fmla="*/ 11 h 57"/>
                  <a:gd name="T22" fmla="*/ 43 w 56"/>
                  <a:gd name="T23" fmla="*/ 4 h 57"/>
                  <a:gd name="T24" fmla="*/ 31 w 56"/>
                  <a:gd name="T25" fmla="*/ 0 h 57"/>
                  <a:gd name="T26" fmla="*/ 20 w 56"/>
                  <a:gd name="T27" fmla="*/ 1 h 57"/>
                  <a:gd name="T28" fmla="*/ 10 w 56"/>
                  <a:gd name="T29" fmla="*/ 6 h 57"/>
                  <a:gd name="T30" fmla="*/ 3 w 56"/>
                  <a:gd name="T31" fmla="*/ 14 h 57"/>
                  <a:gd name="T32" fmla="*/ 0 w 56"/>
                  <a:gd name="T33"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57">
                    <a:moveTo>
                      <a:pt x="0" y="24"/>
                    </a:moveTo>
                    <a:lnTo>
                      <a:pt x="0" y="36"/>
                    </a:lnTo>
                    <a:lnTo>
                      <a:pt x="6" y="46"/>
                    </a:lnTo>
                    <a:lnTo>
                      <a:pt x="13" y="53"/>
                    </a:lnTo>
                    <a:lnTo>
                      <a:pt x="24" y="57"/>
                    </a:lnTo>
                    <a:lnTo>
                      <a:pt x="34" y="56"/>
                    </a:lnTo>
                    <a:lnTo>
                      <a:pt x="44" y="52"/>
                    </a:lnTo>
                    <a:lnTo>
                      <a:pt x="52" y="43"/>
                    </a:lnTo>
                    <a:lnTo>
                      <a:pt x="56" y="33"/>
                    </a:lnTo>
                    <a:lnTo>
                      <a:pt x="56" y="21"/>
                    </a:lnTo>
                    <a:lnTo>
                      <a:pt x="50" y="11"/>
                    </a:lnTo>
                    <a:lnTo>
                      <a:pt x="43" y="4"/>
                    </a:lnTo>
                    <a:lnTo>
                      <a:pt x="31" y="0"/>
                    </a:lnTo>
                    <a:lnTo>
                      <a:pt x="20" y="1"/>
                    </a:lnTo>
                    <a:lnTo>
                      <a:pt x="10" y="6"/>
                    </a:lnTo>
                    <a:lnTo>
                      <a:pt x="3" y="14"/>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6322" name="Freeform 34"/>
              <p:cNvSpPr>
                <a:spLocks/>
              </p:cNvSpPr>
              <p:nvPr/>
            </p:nvSpPr>
            <p:spPr bwMode="auto">
              <a:xfrm>
                <a:off x="919" y="1410"/>
                <a:ext cx="71" cy="69"/>
              </a:xfrm>
              <a:custGeom>
                <a:avLst/>
                <a:gdLst>
                  <a:gd name="T0" fmla="*/ 36 w 71"/>
                  <a:gd name="T1" fmla="*/ 69 h 69"/>
                  <a:gd name="T2" fmla="*/ 49 w 71"/>
                  <a:gd name="T3" fmla="*/ 66 h 69"/>
                  <a:gd name="T4" fmla="*/ 61 w 71"/>
                  <a:gd name="T5" fmla="*/ 59 h 69"/>
                  <a:gd name="T6" fmla="*/ 68 w 71"/>
                  <a:gd name="T7" fmla="*/ 47 h 69"/>
                  <a:gd name="T8" fmla="*/ 71 w 71"/>
                  <a:gd name="T9" fmla="*/ 34 h 69"/>
                  <a:gd name="T10" fmla="*/ 68 w 71"/>
                  <a:gd name="T11" fmla="*/ 21 h 69"/>
                  <a:gd name="T12" fmla="*/ 61 w 71"/>
                  <a:gd name="T13" fmla="*/ 10 h 69"/>
                  <a:gd name="T14" fmla="*/ 49 w 71"/>
                  <a:gd name="T15" fmla="*/ 3 h 69"/>
                  <a:gd name="T16" fmla="*/ 36 w 71"/>
                  <a:gd name="T17" fmla="*/ 0 h 69"/>
                  <a:gd name="T18" fmla="*/ 22 w 71"/>
                  <a:gd name="T19" fmla="*/ 3 h 69"/>
                  <a:gd name="T20" fmla="*/ 10 w 71"/>
                  <a:gd name="T21" fmla="*/ 10 h 69"/>
                  <a:gd name="T22" fmla="*/ 3 w 71"/>
                  <a:gd name="T23" fmla="*/ 21 h 69"/>
                  <a:gd name="T24" fmla="*/ 0 w 71"/>
                  <a:gd name="T25" fmla="*/ 34 h 69"/>
                  <a:gd name="T26" fmla="*/ 3 w 71"/>
                  <a:gd name="T27" fmla="*/ 47 h 69"/>
                  <a:gd name="T28" fmla="*/ 10 w 71"/>
                  <a:gd name="T29" fmla="*/ 59 h 69"/>
                  <a:gd name="T30" fmla="*/ 22 w 71"/>
                  <a:gd name="T31" fmla="*/ 66 h 69"/>
                  <a:gd name="T32" fmla="*/ 36 w 71"/>
                  <a:gd name="T33"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69">
                    <a:moveTo>
                      <a:pt x="36" y="69"/>
                    </a:moveTo>
                    <a:lnTo>
                      <a:pt x="49" y="66"/>
                    </a:lnTo>
                    <a:lnTo>
                      <a:pt x="61" y="59"/>
                    </a:lnTo>
                    <a:lnTo>
                      <a:pt x="68" y="47"/>
                    </a:lnTo>
                    <a:lnTo>
                      <a:pt x="71" y="34"/>
                    </a:lnTo>
                    <a:lnTo>
                      <a:pt x="68" y="21"/>
                    </a:lnTo>
                    <a:lnTo>
                      <a:pt x="61" y="10"/>
                    </a:lnTo>
                    <a:lnTo>
                      <a:pt x="49" y="3"/>
                    </a:lnTo>
                    <a:lnTo>
                      <a:pt x="36" y="0"/>
                    </a:lnTo>
                    <a:lnTo>
                      <a:pt x="22" y="3"/>
                    </a:lnTo>
                    <a:lnTo>
                      <a:pt x="10" y="10"/>
                    </a:lnTo>
                    <a:lnTo>
                      <a:pt x="3" y="21"/>
                    </a:lnTo>
                    <a:lnTo>
                      <a:pt x="0" y="34"/>
                    </a:lnTo>
                    <a:lnTo>
                      <a:pt x="3" y="47"/>
                    </a:lnTo>
                    <a:lnTo>
                      <a:pt x="10" y="59"/>
                    </a:lnTo>
                    <a:lnTo>
                      <a:pt x="22" y="66"/>
                    </a:lnTo>
                    <a:lnTo>
                      <a:pt x="36"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6323" name="Freeform 35"/>
              <p:cNvSpPr>
                <a:spLocks/>
              </p:cNvSpPr>
              <p:nvPr/>
            </p:nvSpPr>
            <p:spPr bwMode="auto">
              <a:xfrm>
                <a:off x="914" y="1538"/>
                <a:ext cx="70" cy="70"/>
              </a:xfrm>
              <a:custGeom>
                <a:avLst/>
                <a:gdLst>
                  <a:gd name="T0" fmla="*/ 36 w 70"/>
                  <a:gd name="T1" fmla="*/ 70 h 70"/>
                  <a:gd name="T2" fmla="*/ 49 w 70"/>
                  <a:gd name="T3" fmla="*/ 67 h 70"/>
                  <a:gd name="T4" fmla="*/ 60 w 70"/>
                  <a:gd name="T5" fmla="*/ 60 h 70"/>
                  <a:gd name="T6" fmla="*/ 67 w 70"/>
                  <a:gd name="T7" fmla="*/ 49 h 70"/>
                  <a:gd name="T8" fmla="*/ 70 w 70"/>
                  <a:gd name="T9" fmla="*/ 34 h 70"/>
                  <a:gd name="T10" fmla="*/ 67 w 70"/>
                  <a:gd name="T11" fmla="*/ 21 h 70"/>
                  <a:gd name="T12" fmla="*/ 60 w 70"/>
                  <a:gd name="T13" fmla="*/ 10 h 70"/>
                  <a:gd name="T14" fmla="*/ 49 w 70"/>
                  <a:gd name="T15" fmla="*/ 3 h 70"/>
                  <a:gd name="T16" fmla="*/ 36 w 70"/>
                  <a:gd name="T17" fmla="*/ 0 h 70"/>
                  <a:gd name="T18" fmla="*/ 21 w 70"/>
                  <a:gd name="T19" fmla="*/ 3 h 70"/>
                  <a:gd name="T20" fmla="*/ 10 w 70"/>
                  <a:gd name="T21" fmla="*/ 10 h 70"/>
                  <a:gd name="T22" fmla="*/ 3 w 70"/>
                  <a:gd name="T23" fmla="*/ 21 h 70"/>
                  <a:gd name="T24" fmla="*/ 0 w 70"/>
                  <a:gd name="T25" fmla="*/ 34 h 70"/>
                  <a:gd name="T26" fmla="*/ 3 w 70"/>
                  <a:gd name="T27" fmla="*/ 49 h 70"/>
                  <a:gd name="T28" fmla="*/ 10 w 70"/>
                  <a:gd name="T29" fmla="*/ 60 h 70"/>
                  <a:gd name="T30" fmla="*/ 21 w 70"/>
                  <a:gd name="T31" fmla="*/ 67 h 70"/>
                  <a:gd name="T32" fmla="*/ 36 w 70"/>
                  <a:gd name="T3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70">
                    <a:moveTo>
                      <a:pt x="36" y="70"/>
                    </a:moveTo>
                    <a:lnTo>
                      <a:pt x="49" y="67"/>
                    </a:lnTo>
                    <a:lnTo>
                      <a:pt x="60" y="60"/>
                    </a:lnTo>
                    <a:lnTo>
                      <a:pt x="67" y="49"/>
                    </a:lnTo>
                    <a:lnTo>
                      <a:pt x="70" y="34"/>
                    </a:lnTo>
                    <a:lnTo>
                      <a:pt x="67" y="21"/>
                    </a:lnTo>
                    <a:lnTo>
                      <a:pt x="60" y="10"/>
                    </a:lnTo>
                    <a:lnTo>
                      <a:pt x="49" y="3"/>
                    </a:lnTo>
                    <a:lnTo>
                      <a:pt x="36" y="0"/>
                    </a:lnTo>
                    <a:lnTo>
                      <a:pt x="21" y="3"/>
                    </a:lnTo>
                    <a:lnTo>
                      <a:pt x="10" y="10"/>
                    </a:lnTo>
                    <a:lnTo>
                      <a:pt x="3" y="21"/>
                    </a:lnTo>
                    <a:lnTo>
                      <a:pt x="0" y="34"/>
                    </a:lnTo>
                    <a:lnTo>
                      <a:pt x="3" y="49"/>
                    </a:lnTo>
                    <a:lnTo>
                      <a:pt x="10" y="60"/>
                    </a:lnTo>
                    <a:lnTo>
                      <a:pt x="21" y="67"/>
                    </a:lnTo>
                    <a:lnTo>
                      <a:pt x="36"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6324" name="Freeform 36"/>
              <p:cNvSpPr>
                <a:spLocks/>
              </p:cNvSpPr>
              <p:nvPr/>
            </p:nvSpPr>
            <p:spPr bwMode="auto">
              <a:xfrm>
                <a:off x="909" y="1660"/>
                <a:ext cx="71" cy="70"/>
              </a:xfrm>
              <a:custGeom>
                <a:avLst/>
                <a:gdLst>
                  <a:gd name="T0" fmla="*/ 35 w 71"/>
                  <a:gd name="T1" fmla="*/ 70 h 70"/>
                  <a:gd name="T2" fmla="*/ 49 w 71"/>
                  <a:gd name="T3" fmla="*/ 68 h 70"/>
                  <a:gd name="T4" fmla="*/ 61 w 71"/>
                  <a:gd name="T5" fmla="*/ 60 h 70"/>
                  <a:gd name="T6" fmla="*/ 68 w 71"/>
                  <a:gd name="T7" fmla="*/ 49 h 70"/>
                  <a:gd name="T8" fmla="*/ 71 w 71"/>
                  <a:gd name="T9" fmla="*/ 36 h 70"/>
                  <a:gd name="T10" fmla="*/ 68 w 71"/>
                  <a:gd name="T11" fmla="*/ 22 h 70"/>
                  <a:gd name="T12" fmla="*/ 61 w 71"/>
                  <a:gd name="T13" fmla="*/ 10 h 70"/>
                  <a:gd name="T14" fmla="*/ 49 w 71"/>
                  <a:gd name="T15" fmla="*/ 3 h 70"/>
                  <a:gd name="T16" fmla="*/ 35 w 71"/>
                  <a:gd name="T17" fmla="*/ 0 h 70"/>
                  <a:gd name="T18" fmla="*/ 22 w 71"/>
                  <a:gd name="T19" fmla="*/ 3 h 70"/>
                  <a:gd name="T20" fmla="*/ 10 w 71"/>
                  <a:gd name="T21" fmla="*/ 10 h 70"/>
                  <a:gd name="T22" fmla="*/ 3 w 71"/>
                  <a:gd name="T23" fmla="*/ 22 h 70"/>
                  <a:gd name="T24" fmla="*/ 0 w 71"/>
                  <a:gd name="T25" fmla="*/ 36 h 70"/>
                  <a:gd name="T26" fmla="*/ 3 w 71"/>
                  <a:gd name="T27" fmla="*/ 49 h 70"/>
                  <a:gd name="T28" fmla="*/ 10 w 71"/>
                  <a:gd name="T29" fmla="*/ 60 h 70"/>
                  <a:gd name="T30" fmla="*/ 22 w 71"/>
                  <a:gd name="T31" fmla="*/ 68 h 70"/>
                  <a:gd name="T32" fmla="*/ 35 w 71"/>
                  <a:gd name="T3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70">
                    <a:moveTo>
                      <a:pt x="35" y="70"/>
                    </a:moveTo>
                    <a:lnTo>
                      <a:pt x="49" y="68"/>
                    </a:lnTo>
                    <a:lnTo>
                      <a:pt x="61" y="60"/>
                    </a:lnTo>
                    <a:lnTo>
                      <a:pt x="68" y="49"/>
                    </a:lnTo>
                    <a:lnTo>
                      <a:pt x="71" y="36"/>
                    </a:lnTo>
                    <a:lnTo>
                      <a:pt x="68" y="22"/>
                    </a:lnTo>
                    <a:lnTo>
                      <a:pt x="61" y="10"/>
                    </a:lnTo>
                    <a:lnTo>
                      <a:pt x="49" y="3"/>
                    </a:lnTo>
                    <a:lnTo>
                      <a:pt x="35" y="0"/>
                    </a:lnTo>
                    <a:lnTo>
                      <a:pt x="22" y="3"/>
                    </a:lnTo>
                    <a:lnTo>
                      <a:pt x="10" y="10"/>
                    </a:lnTo>
                    <a:lnTo>
                      <a:pt x="3" y="22"/>
                    </a:lnTo>
                    <a:lnTo>
                      <a:pt x="0" y="36"/>
                    </a:lnTo>
                    <a:lnTo>
                      <a:pt x="3" y="49"/>
                    </a:lnTo>
                    <a:lnTo>
                      <a:pt x="10" y="60"/>
                    </a:lnTo>
                    <a:lnTo>
                      <a:pt x="22" y="68"/>
                    </a:lnTo>
                    <a:lnTo>
                      <a:pt x="35"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6325" name="Rectangle 37"/>
              <p:cNvSpPr>
                <a:spLocks noChangeArrowheads="1"/>
              </p:cNvSpPr>
              <p:nvPr/>
            </p:nvSpPr>
            <p:spPr bwMode="auto">
              <a:xfrm>
                <a:off x="544" y="174"/>
                <a:ext cx="735" cy="1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6326" name="Freeform 38"/>
              <p:cNvSpPr>
                <a:spLocks/>
              </p:cNvSpPr>
              <p:nvPr/>
            </p:nvSpPr>
            <p:spPr bwMode="auto">
              <a:xfrm>
                <a:off x="732" y="102"/>
                <a:ext cx="222" cy="221"/>
              </a:xfrm>
              <a:custGeom>
                <a:avLst/>
                <a:gdLst>
                  <a:gd name="T0" fmla="*/ 110 w 222"/>
                  <a:gd name="T1" fmla="*/ 221 h 221"/>
                  <a:gd name="T2" fmla="*/ 133 w 222"/>
                  <a:gd name="T3" fmla="*/ 218 h 221"/>
                  <a:gd name="T4" fmla="*/ 153 w 222"/>
                  <a:gd name="T5" fmla="*/ 213 h 221"/>
                  <a:gd name="T6" fmla="*/ 173 w 222"/>
                  <a:gd name="T7" fmla="*/ 203 h 221"/>
                  <a:gd name="T8" fmla="*/ 189 w 222"/>
                  <a:gd name="T9" fmla="*/ 190 h 221"/>
                  <a:gd name="T10" fmla="*/ 203 w 222"/>
                  <a:gd name="T11" fmla="*/ 173 h 221"/>
                  <a:gd name="T12" fmla="*/ 213 w 222"/>
                  <a:gd name="T13" fmla="*/ 154 h 221"/>
                  <a:gd name="T14" fmla="*/ 219 w 222"/>
                  <a:gd name="T15" fmla="*/ 134 h 221"/>
                  <a:gd name="T16" fmla="*/ 222 w 222"/>
                  <a:gd name="T17" fmla="*/ 111 h 221"/>
                  <a:gd name="T18" fmla="*/ 219 w 222"/>
                  <a:gd name="T19" fmla="*/ 88 h 221"/>
                  <a:gd name="T20" fmla="*/ 213 w 222"/>
                  <a:gd name="T21" fmla="*/ 68 h 221"/>
                  <a:gd name="T22" fmla="*/ 203 w 222"/>
                  <a:gd name="T23" fmla="*/ 49 h 221"/>
                  <a:gd name="T24" fmla="*/ 189 w 222"/>
                  <a:gd name="T25" fmla="*/ 32 h 221"/>
                  <a:gd name="T26" fmla="*/ 173 w 222"/>
                  <a:gd name="T27" fmla="*/ 19 h 221"/>
                  <a:gd name="T28" fmla="*/ 153 w 222"/>
                  <a:gd name="T29" fmla="*/ 9 h 221"/>
                  <a:gd name="T30" fmla="*/ 133 w 222"/>
                  <a:gd name="T31" fmla="*/ 3 h 221"/>
                  <a:gd name="T32" fmla="*/ 110 w 222"/>
                  <a:gd name="T33" fmla="*/ 0 h 221"/>
                  <a:gd name="T34" fmla="*/ 88 w 222"/>
                  <a:gd name="T35" fmla="*/ 3 h 221"/>
                  <a:gd name="T36" fmla="*/ 68 w 222"/>
                  <a:gd name="T37" fmla="*/ 9 h 221"/>
                  <a:gd name="T38" fmla="*/ 49 w 222"/>
                  <a:gd name="T39" fmla="*/ 19 h 221"/>
                  <a:gd name="T40" fmla="*/ 33 w 222"/>
                  <a:gd name="T41" fmla="*/ 32 h 221"/>
                  <a:gd name="T42" fmla="*/ 19 w 222"/>
                  <a:gd name="T43" fmla="*/ 49 h 221"/>
                  <a:gd name="T44" fmla="*/ 9 w 222"/>
                  <a:gd name="T45" fmla="*/ 68 h 221"/>
                  <a:gd name="T46" fmla="*/ 3 w 222"/>
                  <a:gd name="T47" fmla="*/ 88 h 221"/>
                  <a:gd name="T48" fmla="*/ 0 w 222"/>
                  <a:gd name="T49" fmla="*/ 111 h 221"/>
                  <a:gd name="T50" fmla="*/ 3 w 222"/>
                  <a:gd name="T51" fmla="*/ 134 h 221"/>
                  <a:gd name="T52" fmla="*/ 9 w 222"/>
                  <a:gd name="T53" fmla="*/ 154 h 221"/>
                  <a:gd name="T54" fmla="*/ 19 w 222"/>
                  <a:gd name="T55" fmla="*/ 173 h 221"/>
                  <a:gd name="T56" fmla="*/ 33 w 222"/>
                  <a:gd name="T57" fmla="*/ 190 h 221"/>
                  <a:gd name="T58" fmla="*/ 49 w 222"/>
                  <a:gd name="T59" fmla="*/ 203 h 221"/>
                  <a:gd name="T60" fmla="*/ 68 w 222"/>
                  <a:gd name="T61" fmla="*/ 213 h 221"/>
                  <a:gd name="T62" fmla="*/ 88 w 222"/>
                  <a:gd name="T63" fmla="*/ 218 h 221"/>
                  <a:gd name="T64" fmla="*/ 110 w 222"/>
                  <a:gd name="T65"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2" h="221">
                    <a:moveTo>
                      <a:pt x="110" y="221"/>
                    </a:moveTo>
                    <a:lnTo>
                      <a:pt x="133" y="218"/>
                    </a:lnTo>
                    <a:lnTo>
                      <a:pt x="153" y="213"/>
                    </a:lnTo>
                    <a:lnTo>
                      <a:pt x="173" y="203"/>
                    </a:lnTo>
                    <a:lnTo>
                      <a:pt x="189" y="190"/>
                    </a:lnTo>
                    <a:lnTo>
                      <a:pt x="203" y="173"/>
                    </a:lnTo>
                    <a:lnTo>
                      <a:pt x="213" y="154"/>
                    </a:lnTo>
                    <a:lnTo>
                      <a:pt x="219" y="134"/>
                    </a:lnTo>
                    <a:lnTo>
                      <a:pt x="222" y="111"/>
                    </a:lnTo>
                    <a:lnTo>
                      <a:pt x="219" y="88"/>
                    </a:lnTo>
                    <a:lnTo>
                      <a:pt x="213" y="68"/>
                    </a:lnTo>
                    <a:lnTo>
                      <a:pt x="203" y="49"/>
                    </a:lnTo>
                    <a:lnTo>
                      <a:pt x="189" y="32"/>
                    </a:lnTo>
                    <a:lnTo>
                      <a:pt x="173" y="19"/>
                    </a:lnTo>
                    <a:lnTo>
                      <a:pt x="153" y="9"/>
                    </a:lnTo>
                    <a:lnTo>
                      <a:pt x="133" y="3"/>
                    </a:lnTo>
                    <a:lnTo>
                      <a:pt x="110" y="0"/>
                    </a:lnTo>
                    <a:lnTo>
                      <a:pt x="88" y="3"/>
                    </a:lnTo>
                    <a:lnTo>
                      <a:pt x="68" y="9"/>
                    </a:lnTo>
                    <a:lnTo>
                      <a:pt x="49" y="19"/>
                    </a:lnTo>
                    <a:lnTo>
                      <a:pt x="33" y="32"/>
                    </a:lnTo>
                    <a:lnTo>
                      <a:pt x="19" y="49"/>
                    </a:lnTo>
                    <a:lnTo>
                      <a:pt x="9" y="68"/>
                    </a:lnTo>
                    <a:lnTo>
                      <a:pt x="3" y="88"/>
                    </a:lnTo>
                    <a:lnTo>
                      <a:pt x="0" y="111"/>
                    </a:lnTo>
                    <a:lnTo>
                      <a:pt x="3" y="134"/>
                    </a:lnTo>
                    <a:lnTo>
                      <a:pt x="9" y="154"/>
                    </a:lnTo>
                    <a:lnTo>
                      <a:pt x="19" y="173"/>
                    </a:lnTo>
                    <a:lnTo>
                      <a:pt x="33" y="190"/>
                    </a:lnTo>
                    <a:lnTo>
                      <a:pt x="49" y="203"/>
                    </a:lnTo>
                    <a:lnTo>
                      <a:pt x="68" y="213"/>
                    </a:lnTo>
                    <a:lnTo>
                      <a:pt x="88" y="218"/>
                    </a:lnTo>
                    <a:lnTo>
                      <a:pt x="110" y="2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6327" name="Freeform 39"/>
              <p:cNvSpPr>
                <a:spLocks/>
              </p:cNvSpPr>
              <p:nvPr/>
            </p:nvSpPr>
            <p:spPr bwMode="auto">
              <a:xfrm>
                <a:off x="914" y="1793"/>
                <a:ext cx="70" cy="70"/>
              </a:xfrm>
              <a:custGeom>
                <a:avLst/>
                <a:gdLst>
                  <a:gd name="T0" fmla="*/ 36 w 70"/>
                  <a:gd name="T1" fmla="*/ 70 h 70"/>
                  <a:gd name="T2" fmla="*/ 49 w 70"/>
                  <a:gd name="T3" fmla="*/ 67 h 70"/>
                  <a:gd name="T4" fmla="*/ 60 w 70"/>
                  <a:gd name="T5" fmla="*/ 60 h 70"/>
                  <a:gd name="T6" fmla="*/ 67 w 70"/>
                  <a:gd name="T7" fmla="*/ 49 h 70"/>
                  <a:gd name="T8" fmla="*/ 70 w 70"/>
                  <a:gd name="T9" fmla="*/ 34 h 70"/>
                  <a:gd name="T10" fmla="*/ 67 w 70"/>
                  <a:gd name="T11" fmla="*/ 21 h 70"/>
                  <a:gd name="T12" fmla="*/ 60 w 70"/>
                  <a:gd name="T13" fmla="*/ 10 h 70"/>
                  <a:gd name="T14" fmla="*/ 49 w 70"/>
                  <a:gd name="T15" fmla="*/ 3 h 70"/>
                  <a:gd name="T16" fmla="*/ 36 w 70"/>
                  <a:gd name="T17" fmla="*/ 0 h 70"/>
                  <a:gd name="T18" fmla="*/ 21 w 70"/>
                  <a:gd name="T19" fmla="*/ 3 h 70"/>
                  <a:gd name="T20" fmla="*/ 10 w 70"/>
                  <a:gd name="T21" fmla="*/ 10 h 70"/>
                  <a:gd name="T22" fmla="*/ 3 w 70"/>
                  <a:gd name="T23" fmla="*/ 21 h 70"/>
                  <a:gd name="T24" fmla="*/ 0 w 70"/>
                  <a:gd name="T25" fmla="*/ 34 h 70"/>
                  <a:gd name="T26" fmla="*/ 3 w 70"/>
                  <a:gd name="T27" fmla="*/ 49 h 70"/>
                  <a:gd name="T28" fmla="*/ 10 w 70"/>
                  <a:gd name="T29" fmla="*/ 60 h 70"/>
                  <a:gd name="T30" fmla="*/ 21 w 70"/>
                  <a:gd name="T31" fmla="*/ 67 h 70"/>
                  <a:gd name="T32" fmla="*/ 36 w 70"/>
                  <a:gd name="T3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70">
                    <a:moveTo>
                      <a:pt x="36" y="70"/>
                    </a:moveTo>
                    <a:lnTo>
                      <a:pt x="49" y="67"/>
                    </a:lnTo>
                    <a:lnTo>
                      <a:pt x="60" y="60"/>
                    </a:lnTo>
                    <a:lnTo>
                      <a:pt x="67" y="49"/>
                    </a:lnTo>
                    <a:lnTo>
                      <a:pt x="70" y="34"/>
                    </a:lnTo>
                    <a:lnTo>
                      <a:pt x="67" y="21"/>
                    </a:lnTo>
                    <a:lnTo>
                      <a:pt x="60" y="10"/>
                    </a:lnTo>
                    <a:lnTo>
                      <a:pt x="49" y="3"/>
                    </a:lnTo>
                    <a:lnTo>
                      <a:pt x="36" y="0"/>
                    </a:lnTo>
                    <a:lnTo>
                      <a:pt x="21" y="3"/>
                    </a:lnTo>
                    <a:lnTo>
                      <a:pt x="10" y="10"/>
                    </a:lnTo>
                    <a:lnTo>
                      <a:pt x="3" y="21"/>
                    </a:lnTo>
                    <a:lnTo>
                      <a:pt x="0" y="34"/>
                    </a:lnTo>
                    <a:lnTo>
                      <a:pt x="3" y="49"/>
                    </a:lnTo>
                    <a:lnTo>
                      <a:pt x="10" y="60"/>
                    </a:lnTo>
                    <a:lnTo>
                      <a:pt x="21" y="67"/>
                    </a:lnTo>
                    <a:lnTo>
                      <a:pt x="36"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6328" name="Freeform 40"/>
              <p:cNvSpPr>
                <a:spLocks/>
              </p:cNvSpPr>
              <p:nvPr/>
            </p:nvSpPr>
            <p:spPr bwMode="auto">
              <a:xfrm>
                <a:off x="899" y="1943"/>
                <a:ext cx="70" cy="70"/>
              </a:xfrm>
              <a:custGeom>
                <a:avLst/>
                <a:gdLst>
                  <a:gd name="T0" fmla="*/ 36 w 70"/>
                  <a:gd name="T1" fmla="*/ 70 h 70"/>
                  <a:gd name="T2" fmla="*/ 49 w 70"/>
                  <a:gd name="T3" fmla="*/ 67 h 70"/>
                  <a:gd name="T4" fmla="*/ 60 w 70"/>
                  <a:gd name="T5" fmla="*/ 60 h 70"/>
                  <a:gd name="T6" fmla="*/ 67 w 70"/>
                  <a:gd name="T7" fmla="*/ 49 h 70"/>
                  <a:gd name="T8" fmla="*/ 70 w 70"/>
                  <a:gd name="T9" fmla="*/ 34 h 70"/>
                  <a:gd name="T10" fmla="*/ 67 w 70"/>
                  <a:gd name="T11" fmla="*/ 21 h 70"/>
                  <a:gd name="T12" fmla="*/ 60 w 70"/>
                  <a:gd name="T13" fmla="*/ 10 h 70"/>
                  <a:gd name="T14" fmla="*/ 49 w 70"/>
                  <a:gd name="T15" fmla="*/ 3 h 70"/>
                  <a:gd name="T16" fmla="*/ 36 w 70"/>
                  <a:gd name="T17" fmla="*/ 0 h 70"/>
                  <a:gd name="T18" fmla="*/ 21 w 70"/>
                  <a:gd name="T19" fmla="*/ 3 h 70"/>
                  <a:gd name="T20" fmla="*/ 10 w 70"/>
                  <a:gd name="T21" fmla="*/ 10 h 70"/>
                  <a:gd name="T22" fmla="*/ 3 w 70"/>
                  <a:gd name="T23" fmla="*/ 21 h 70"/>
                  <a:gd name="T24" fmla="*/ 0 w 70"/>
                  <a:gd name="T25" fmla="*/ 34 h 70"/>
                  <a:gd name="T26" fmla="*/ 3 w 70"/>
                  <a:gd name="T27" fmla="*/ 49 h 70"/>
                  <a:gd name="T28" fmla="*/ 10 w 70"/>
                  <a:gd name="T29" fmla="*/ 60 h 70"/>
                  <a:gd name="T30" fmla="*/ 21 w 70"/>
                  <a:gd name="T31" fmla="*/ 67 h 70"/>
                  <a:gd name="T32" fmla="*/ 36 w 70"/>
                  <a:gd name="T3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70">
                    <a:moveTo>
                      <a:pt x="36" y="70"/>
                    </a:moveTo>
                    <a:lnTo>
                      <a:pt x="49" y="67"/>
                    </a:lnTo>
                    <a:lnTo>
                      <a:pt x="60" y="60"/>
                    </a:lnTo>
                    <a:lnTo>
                      <a:pt x="67" y="49"/>
                    </a:lnTo>
                    <a:lnTo>
                      <a:pt x="70" y="34"/>
                    </a:lnTo>
                    <a:lnTo>
                      <a:pt x="67" y="21"/>
                    </a:lnTo>
                    <a:lnTo>
                      <a:pt x="60" y="10"/>
                    </a:lnTo>
                    <a:lnTo>
                      <a:pt x="49" y="3"/>
                    </a:lnTo>
                    <a:lnTo>
                      <a:pt x="36" y="0"/>
                    </a:lnTo>
                    <a:lnTo>
                      <a:pt x="21" y="3"/>
                    </a:lnTo>
                    <a:lnTo>
                      <a:pt x="10" y="10"/>
                    </a:lnTo>
                    <a:lnTo>
                      <a:pt x="3" y="21"/>
                    </a:lnTo>
                    <a:lnTo>
                      <a:pt x="0" y="34"/>
                    </a:lnTo>
                    <a:lnTo>
                      <a:pt x="3" y="49"/>
                    </a:lnTo>
                    <a:lnTo>
                      <a:pt x="10" y="60"/>
                    </a:lnTo>
                    <a:lnTo>
                      <a:pt x="21" y="67"/>
                    </a:lnTo>
                    <a:lnTo>
                      <a:pt x="36"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6329" name="Freeform 41"/>
              <p:cNvSpPr>
                <a:spLocks/>
              </p:cNvSpPr>
              <p:nvPr/>
            </p:nvSpPr>
            <p:spPr bwMode="auto">
              <a:xfrm>
                <a:off x="1394" y="2018"/>
                <a:ext cx="70" cy="70"/>
              </a:xfrm>
              <a:custGeom>
                <a:avLst/>
                <a:gdLst>
                  <a:gd name="T0" fmla="*/ 36 w 70"/>
                  <a:gd name="T1" fmla="*/ 70 h 70"/>
                  <a:gd name="T2" fmla="*/ 49 w 70"/>
                  <a:gd name="T3" fmla="*/ 67 h 70"/>
                  <a:gd name="T4" fmla="*/ 60 w 70"/>
                  <a:gd name="T5" fmla="*/ 60 h 70"/>
                  <a:gd name="T6" fmla="*/ 67 w 70"/>
                  <a:gd name="T7" fmla="*/ 49 h 70"/>
                  <a:gd name="T8" fmla="*/ 70 w 70"/>
                  <a:gd name="T9" fmla="*/ 34 h 70"/>
                  <a:gd name="T10" fmla="*/ 67 w 70"/>
                  <a:gd name="T11" fmla="*/ 21 h 70"/>
                  <a:gd name="T12" fmla="*/ 60 w 70"/>
                  <a:gd name="T13" fmla="*/ 10 h 70"/>
                  <a:gd name="T14" fmla="*/ 49 w 70"/>
                  <a:gd name="T15" fmla="*/ 3 h 70"/>
                  <a:gd name="T16" fmla="*/ 36 w 70"/>
                  <a:gd name="T17" fmla="*/ 0 h 70"/>
                  <a:gd name="T18" fmla="*/ 21 w 70"/>
                  <a:gd name="T19" fmla="*/ 3 h 70"/>
                  <a:gd name="T20" fmla="*/ 10 w 70"/>
                  <a:gd name="T21" fmla="*/ 10 h 70"/>
                  <a:gd name="T22" fmla="*/ 3 w 70"/>
                  <a:gd name="T23" fmla="*/ 21 h 70"/>
                  <a:gd name="T24" fmla="*/ 0 w 70"/>
                  <a:gd name="T25" fmla="*/ 34 h 70"/>
                  <a:gd name="T26" fmla="*/ 3 w 70"/>
                  <a:gd name="T27" fmla="*/ 49 h 70"/>
                  <a:gd name="T28" fmla="*/ 10 w 70"/>
                  <a:gd name="T29" fmla="*/ 60 h 70"/>
                  <a:gd name="T30" fmla="*/ 21 w 70"/>
                  <a:gd name="T31" fmla="*/ 67 h 70"/>
                  <a:gd name="T32" fmla="*/ 36 w 70"/>
                  <a:gd name="T3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70">
                    <a:moveTo>
                      <a:pt x="36" y="70"/>
                    </a:moveTo>
                    <a:lnTo>
                      <a:pt x="49" y="67"/>
                    </a:lnTo>
                    <a:lnTo>
                      <a:pt x="60" y="60"/>
                    </a:lnTo>
                    <a:lnTo>
                      <a:pt x="67" y="49"/>
                    </a:lnTo>
                    <a:lnTo>
                      <a:pt x="70" y="34"/>
                    </a:lnTo>
                    <a:lnTo>
                      <a:pt x="67" y="21"/>
                    </a:lnTo>
                    <a:lnTo>
                      <a:pt x="60" y="10"/>
                    </a:lnTo>
                    <a:lnTo>
                      <a:pt x="49" y="3"/>
                    </a:lnTo>
                    <a:lnTo>
                      <a:pt x="36" y="0"/>
                    </a:lnTo>
                    <a:lnTo>
                      <a:pt x="21" y="3"/>
                    </a:lnTo>
                    <a:lnTo>
                      <a:pt x="10" y="10"/>
                    </a:lnTo>
                    <a:lnTo>
                      <a:pt x="3" y="21"/>
                    </a:lnTo>
                    <a:lnTo>
                      <a:pt x="0" y="34"/>
                    </a:lnTo>
                    <a:lnTo>
                      <a:pt x="3" y="49"/>
                    </a:lnTo>
                    <a:lnTo>
                      <a:pt x="10" y="60"/>
                    </a:lnTo>
                    <a:lnTo>
                      <a:pt x="21" y="67"/>
                    </a:lnTo>
                    <a:lnTo>
                      <a:pt x="36"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396330" name="Group 42"/>
          <p:cNvGrpSpPr>
            <a:grpSpLocks/>
          </p:cNvGrpSpPr>
          <p:nvPr/>
        </p:nvGrpSpPr>
        <p:grpSpPr bwMode="auto">
          <a:xfrm>
            <a:off x="6251575" y="3660775"/>
            <a:ext cx="1065213" cy="919163"/>
            <a:chOff x="3324" y="1821"/>
            <a:chExt cx="1861" cy="1708"/>
          </a:xfrm>
        </p:grpSpPr>
        <p:sp>
          <p:nvSpPr>
            <p:cNvPr id="396331" name="Oval 43"/>
            <p:cNvSpPr>
              <a:spLocks noChangeArrowheads="1"/>
            </p:cNvSpPr>
            <p:nvPr/>
          </p:nvSpPr>
          <p:spPr bwMode="auto">
            <a:xfrm>
              <a:off x="3550" y="2233"/>
              <a:ext cx="1404" cy="1296"/>
            </a:xfrm>
            <a:prstGeom prst="ellipse">
              <a:avLst/>
            </a:prstGeom>
            <a:solidFill>
              <a:srgbClr val="FF0000">
                <a:alpha val="14999"/>
              </a:srgbClr>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6332" name="Oval 44"/>
            <p:cNvSpPr>
              <a:spLocks noChangeArrowheads="1"/>
            </p:cNvSpPr>
            <p:nvPr/>
          </p:nvSpPr>
          <p:spPr bwMode="auto">
            <a:xfrm>
              <a:off x="3324" y="1822"/>
              <a:ext cx="1405" cy="1295"/>
            </a:xfrm>
            <a:prstGeom prst="ellipse">
              <a:avLst/>
            </a:prstGeom>
            <a:solidFill>
              <a:srgbClr val="0000FF">
                <a:alpha val="14000"/>
              </a:srgbClr>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6333" name="Oval 45"/>
            <p:cNvSpPr>
              <a:spLocks noChangeArrowheads="1"/>
            </p:cNvSpPr>
            <p:nvPr/>
          </p:nvSpPr>
          <p:spPr bwMode="auto">
            <a:xfrm>
              <a:off x="3780" y="1821"/>
              <a:ext cx="1405" cy="1296"/>
            </a:xfrm>
            <a:prstGeom prst="ellipse">
              <a:avLst/>
            </a:prstGeom>
            <a:solidFill>
              <a:srgbClr val="FFFF00">
                <a:alpha val="31000"/>
              </a:srgbClr>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6334" name="Text Box 46"/>
            <p:cNvSpPr txBox="1">
              <a:spLocks noChangeArrowheads="1"/>
            </p:cNvSpPr>
            <p:nvPr/>
          </p:nvSpPr>
          <p:spPr bwMode="auto">
            <a:xfrm>
              <a:off x="3872" y="2485"/>
              <a:ext cx="865" cy="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n-US" sz="3200" b="1">
                <a:latin typeface="Verdana" pitchFamily="34" charset="0"/>
              </a:endParaRPr>
            </a:p>
          </p:txBody>
        </p:sp>
      </p:grpSp>
      <p:sp>
        <p:nvSpPr>
          <p:cNvPr id="396336" name="Text Box 48"/>
          <p:cNvSpPr txBox="1">
            <a:spLocks noChangeArrowheads="1"/>
          </p:cNvSpPr>
          <p:nvPr/>
        </p:nvSpPr>
        <p:spPr bwMode="auto">
          <a:xfrm>
            <a:off x="455613" y="508000"/>
            <a:ext cx="8688387"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482975" algn="l"/>
              </a:tabLst>
              <a:defRPr>
                <a:solidFill>
                  <a:schemeClr val="tx1"/>
                </a:solidFill>
                <a:latin typeface="Arial" charset="0"/>
              </a:defRPr>
            </a:lvl1pPr>
            <a:lvl2pPr>
              <a:tabLst>
                <a:tab pos="3482975" algn="l"/>
              </a:tabLst>
              <a:defRPr>
                <a:solidFill>
                  <a:schemeClr val="tx1"/>
                </a:solidFill>
                <a:latin typeface="Arial" charset="0"/>
              </a:defRPr>
            </a:lvl2pPr>
            <a:lvl3pPr>
              <a:tabLst>
                <a:tab pos="3482975" algn="l"/>
              </a:tabLst>
              <a:defRPr>
                <a:solidFill>
                  <a:schemeClr val="tx1"/>
                </a:solidFill>
                <a:latin typeface="Arial" charset="0"/>
              </a:defRPr>
            </a:lvl3pPr>
            <a:lvl4pPr>
              <a:tabLst>
                <a:tab pos="3482975" algn="l"/>
              </a:tabLst>
              <a:defRPr>
                <a:solidFill>
                  <a:schemeClr val="tx1"/>
                </a:solidFill>
                <a:latin typeface="Arial" charset="0"/>
              </a:defRPr>
            </a:lvl4pPr>
            <a:lvl5pPr>
              <a:tabLst>
                <a:tab pos="3482975" algn="l"/>
              </a:tabLst>
              <a:defRPr>
                <a:solidFill>
                  <a:schemeClr val="tx1"/>
                </a:solidFill>
                <a:latin typeface="Arial" charset="0"/>
              </a:defRPr>
            </a:lvl5pPr>
            <a:lvl6pPr fontAlgn="base">
              <a:spcBef>
                <a:spcPct val="0"/>
              </a:spcBef>
              <a:spcAft>
                <a:spcPct val="0"/>
              </a:spcAft>
              <a:tabLst>
                <a:tab pos="3482975" algn="l"/>
              </a:tabLst>
              <a:defRPr>
                <a:solidFill>
                  <a:schemeClr val="tx1"/>
                </a:solidFill>
                <a:latin typeface="Arial" charset="0"/>
              </a:defRPr>
            </a:lvl6pPr>
            <a:lvl7pPr fontAlgn="base">
              <a:spcBef>
                <a:spcPct val="0"/>
              </a:spcBef>
              <a:spcAft>
                <a:spcPct val="0"/>
              </a:spcAft>
              <a:tabLst>
                <a:tab pos="3482975" algn="l"/>
              </a:tabLst>
              <a:defRPr>
                <a:solidFill>
                  <a:schemeClr val="tx1"/>
                </a:solidFill>
                <a:latin typeface="Arial" charset="0"/>
              </a:defRPr>
            </a:lvl7pPr>
            <a:lvl8pPr fontAlgn="base">
              <a:spcBef>
                <a:spcPct val="0"/>
              </a:spcBef>
              <a:spcAft>
                <a:spcPct val="0"/>
              </a:spcAft>
              <a:tabLst>
                <a:tab pos="3482975" algn="l"/>
              </a:tabLst>
              <a:defRPr>
                <a:solidFill>
                  <a:schemeClr val="tx1"/>
                </a:solidFill>
                <a:latin typeface="Arial" charset="0"/>
              </a:defRPr>
            </a:lvl8pPr>
            <a:lvl9pPr fontAlgn="base">
              <a:spcBef>
                <a:spcPct val="0"/>
              </a:spcBef>
              <a:spcAft>
                <a:spcPct val="0"/>
              </a:spcAft>
              <a:tabLst>
                <a:tab pos="3482975" algn="l"/>
              </a:tabLst>
              <a:defRPr>
                <a:solidFill>
                  <a:schemeClr val="tx1"/>
                </a:solidFill>
                <a:latin typeface="Arial" charset="0"/>
              </a:defRPr>
            </a:lvl9pPr>
          </a:lstStyle>
          <a:p>
            <a:pPr>
              <a:spcBef>
                <a:spcPct val="20000"/>
              </a:spcBef>
            </a:pPr>
            <a:r>
              <a:rPr lang="en-US" sz="2800"/>
              <a:t>Evidence Based Practice starts and ends with a </a:t>
            </a:r>
          </a:p>
          <a:p>
            <a:pPr>
              <a:spcBef>
                <a:spcPct val="20000"/>
              </a:spcBef>
            </a:pPr>
            <a:r>
              <a:rPr lang="en-US" sz="2800"/>
              <a:t>	Patient</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8" presetClass="path" presetSubtype="0" accel="50000" decel="50000" fill="hold" nodeType="afterEffect">
                                  <p:stCondLst>
                                    <p:cond delay="0"/>
                                  </p:stCondLst>
                                  <p:childTnLst>
                                    <p:animMotion origin="layout" path="M -3.33333E-6 1.11111E-6 C 0.00747 0.0125 0.01667 0.02639 0.01875 0.03866 C 0.02032 0.05139 0.0191 0.06481 0.01771 0.07778 C 0.0165 0.09143 0.01042 0.09954 0.00434 0.10856 C -0.00156 0.11736 -0.00902 0.12616 -0.02066 0.12963 C -0.03125 0.13449 -0.04635 0.13403 -0.0618 0.13125 C -0.07639 0.1294 -0.09253 0.12384 -0.10833 0.11713 C -0.12413 0.11018 -0.13923 0.10116 -0.15243 0.09097 C -0.16684 0.08009 -0.17899 0.06736 -0.18802 0.05347 C -0.19722 0.04051 -0.20486 0.02639 -0.20642 0.01366 C -0.20989 0.00069 -0.20816 -0.0132 -0.20486 -0.02315 C -0.2026 -0.03357 -0.19757 -0.04491 -0.18802 -0.05093 C -0.17882 -0.05602 -0.1651 -0.05695 -0.14878 -0.05139 C -0.13264 -0.04514 -0.11857 -0.03287 -0.11076 -0.0206 C -0.10399 -0.00926 -0.10121 0.00486 -0.10364 0.01736 C -0.10746 0.02893 -0.1125 0.03889 -0.12187 0.04444 C -0.13107 0.04954 -0.13038 0.05185 -0.15955 0.04884 C -0.18628 0.04838 -0.20781 0.03102 -0.2217 0.02407 C -0.23541 0.01597 -0.24566 0.00509 -0.25816 -0.00625 C -0.27222 -0.01945 -0.28194 -0.03495 -0.28836 -0.04769 C -0.29496 -0.05995 -0.29531 -0.0713 -0.29583 -0.08843 C -0.29461 -0.10486 -0.29218 -0.11227 -0.28854 -0.12338 C -0.28489 -0.13426 -0.28142 -0.14445 -0.27777 -0.15579 " pathEditMode="relative" rAng="1432516" ptsTypes="fffffffffffffffffffffff">
                                      <p:cBhvr>
                                        <p:cTn id="6" dur="1000" fill="hold"/>
                                        <p:tgtEl>
                                          <p:spTgt spid="396330"/>
                                        </p:tgtEl>
                                        <p:attrNameLst>
                                          <p:attrName>ppt_x</p:attrName>
                                          <p:attrName>ppt_y</p:attrName>
                                        </p:attrNameLst>
                                      </p:cBhvr>
                                      <p:rCtr x="-14358" y="694"/>
                                    </p:animMotion>
                                  </p:childTnLst>
                                </p:cTn>
                              </p:par>
                            </p:childTnLst>
                          </p:cTn>
                        </p:par>
                        <p:par>
                          <p:cTn id="7" fill="hold" nodeType="afterGroup">
                            <p:stCondLst>
                              <p:cond delay="1000"/>
                            </p:stCondLst>
                            <p:childTnLst>
                              <p:par>
                                <p:cTn id="8" presetID="1" presetClass="exit" presetSubtype="0" fill="hold" nodeType="afterEffect">
                                  <p:stCondLst>
                                    <p:cond delay="0"/>
                                  </p:stCondLst>
                                  <p:childTnLst>
                                    <p:set>
                                      <p:cBhvr>
                                        <p:cTn id="9" dur="1" fill="hold">
                                          <p:stCondLst>
                                            <p:cond delay="0"/>
                                          </p:stCondLst>
                                        </p:cTn>
                                        <p:tgtEl>
                                          <p:spTgt spid="396330"/>
                                        </p:tgtEl>
                                        <p:attrNameLst>
                                          <p:attrName>style.visibility</p:attrName>
                                        </p:attrNameLst>
                                      </p:cBhvr>
                                      <p:to>
                                        <p:strVal val="hidden"/>
                                      </p:to>
                                    </p:set>
                                  </p:childTnLst>
                                </p:cTn>
                              </p:par>
                              <p:par>
                                <p:cTn id="10" presetID="31" presetClass="entr" presetSubtype="0" fill="hold" nodeType="withEffect">
                                  <p:stCondLst>
                                    <p:cond delay="0"/>
                                  </p:stCondLst>
                                  <p:iterate type="lt">
                                    <p:tmPct val="5000"/>
                                  </p:iterate>
                                  <p:childTnLst>
                                    <p:set>
                                      <p:cBhvr>
                                        <p:cTn id="11" dur="1" fill="hold">
                                          <p:stCondLst>
                                            <p:cond delay="0"/>
                                          </p:stCondLst>
                                        </p:cTn>
                                        <p:tgtEl>
                                          <p:spTgt spid="396292"/>
                                        </p:tgtEl>
                                        <p:attrNameLst>
                                          <p:attrName>style.visibility</p:attrName>
                                        </p:attrNameLst>
                                      </p:cBhvr>
                                      <p:to>
                                        <p:strVal val="visible"/>
                                      </p:to>
                                    </p:set>
                                    <p:anim calcmode="lin" valueType="num">
                                      <p:cBhvr>
                                        <p:cTn id="12" dur="500" fill="hold"/>
                                        <p:tgtEl>
                                          <p:spTgt spid="396292"/>
                                        </p:tgtEl>
                                        <p:attrNameLst>
                                          <p:attrName>ppt_w</p:attrName>
                                        </p:attrNameLst>
                                      </p:cBhvr>
                                      <p:tavLst>
                                        <p:tav tm="0">
                                          <p:val>
                                            <p:fltVal val="0"/>
                                          </p:val>
                                        </p:tav>
                                        <p:tav tm="100000">
                                          <p:val>
                                            <p:strVal val="#ppt_w"/>
                                          </p:val>
                                        </p:tav>
                                      </p:tavLst>
                                    </p:anim>
                                    <p:anim calcmode="lin" valueType="num">
                                      <p:cBhvr>
                                        <p:cTn id="13" dur="500" fill="hold"/>
                                        <p:tgtEl>
                                          <p:spTgt spid="396292"/>
                                        </p:tgtEl>
                                        <p:attrNameLst>
                                          <p:attrName>ppt_h</p:attrName>
                                        </p:attrNameLst>
                                      </p:cBhvr>
                                      <p:tavLst>
                                        <p:tav tm="0">
                                          <p:val>
                                            <p:fltVal val="0"/>
                                          </p:val>
                                        </p:tav>
                                        <p:tav tm="100000">
                                          <p:val>
                                            <p:strVal val="#ppt_h"/>
                                          </p:val>
                                        </p:tav>
                                      </p:tavLst>
                                    </p:anim>
                                    <p:anim calcmode="lin" valueType="num">
                                      <p:cBhvr>
                                        <p:cTn id="14" dur="500" fill="hold"/>
                                        <p:tgtEl>
                                          <p:spTgt spid="396292"/>
                                        </p:tgtEl>
                                        <p:attrNameLst>
                                          <p:attrName>style.rotation</p:attrName>
                                        </p:attrNameLst>
                                      </p:cBhvr>
                                      <p:tavLst>
                                        <p:tav tm="0">
                                          <p:val>
                                            <p:fltVal val="90"/>
                                          </p:val>
                                        </p:tav>
                                        <p:tav tm="100000">
                                          <p:val>
                                            <p:fltVal val="0"/>
                                          </p:val>
                                        </p:tav>
                                      </p:tavLst>
                                    </p:anim>
                                    <p:animEffect transition="in" filter="fade">
                                      <p:cBhvr>
                                        <p:cTn id="15" dur="500"/>
                                        <p:tgtEl>
                                          <p:spTgt spid="396292"/>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96298"/>
                                        </p:tgtEl>
                                        <p:attrNameLst>
                                          <p:attrName>style.visibility</p:attrName>
                                        </p:attrNameLst>
                                      </p:cBhvr>
                                      <p:to>
                                        <p:strVal val="visible"/>
                                      </p:to>
                                    </p:set>
                                    <p:animEffect transition="in" filter="fade">
                                      <p:cBhvr>
                                        <p:cTn id="19" dur="1000"/>
                                        <p:tgtEl>
                                          <p:spTgt spid="396298"/>
                                        </p:tgtEl>
                                      </p:cBhvr>
                                    </p:animEffect>
                                  </p:childTnLst>
                                </p:cTn>
                              </p:par>
                            </p:childTnLst>
                          </p:cTn>
                        </p:par>
                        <p:par>
                          <p:cTn id="20" fill="hold" nodeType="afterGroup">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96299"/>
                                        </p:tgtEl>
                                        <p:attrNameLst>
                                          <p:attrName>style.visibility</p:attrName>
                                        </p:attrNameLst>
                                      </p:cBhvr>
                                      <p:to>
                                        <p:strVal val="visible"/>
                                      </p:to>
                                    </p:set>
                                    <p:animEffect transition="in" filter="fade">
                                      <p:cBhvr>
                                        <p:cTn id="23" dur="1000"/>
                                        <p:tgtEl>
                                          <p:spTgt spid="396299"/>
                                        </p:tgtEl>
                                      </p:cBhvr>
                                    </p:animEffect>
                                  </p:childTnLst>
                                </p:cTn>
                              </p:par>
                            </p:childTnLst>
                          </p:cTn>
                        </p:par>
                        <p:par>
                          <p:cTn id="24" fill="hold" nodeType="afterGroup">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396297"/>
                                        </p:tgtEl>
                                        <p:attrNameLst>
                                          <p:attrName>style.visibility</p:attrName>
                                        </p:attrNameLst>
                                      </p:cBhvr>
                                      <p:to>
                                        <p:strVal val="visible"/>
                                      </p:to>
                                    </p:set>
                                    <p:animEffect transition="in" filter="fade">
                                      <p:cBhvr>
                                        <p:cTn id="27" dur="500"/>
                                        <p:tgtEl>
                                          <p:spTgt spid="396297"/>
                                        </p:tgtEl>
                                      </p:cBhvr>
                                    </p:animEffect>
                                  </p:childTnLst>
                                </p:cTn>
                              </p:par>
                            </p:childTnLst>
                          </p:cTn>
                        </p:par>
                        <p:par>
                          <p:cTn id="28" fill="hold" nodeType="afterGroup">
                            <p:stCondLst>
                              <p:cond delay="4000"/>
                            </p:stCondLst>
                            <p:childTnLst>
                              <p:par>
                                <p:cTn id="29" presetID="4" presetClass="entr" presetSubtype="32" fill="hold" grpId="0" nodeType="afterEffect">
                                  <p:stCondLst>
                                    <p:cond delay="0"/>
                                  </p:stCondLst>
                                  <p:childTnLst>
                                    <p:set>
                                      <p:cBhvr>
                                        <p:cTn id="30" dur="1" fill="hold">
                                          <p:stCondLst>
                                            <p:cond delay="0"/>
                                          </p:stCondLst>
                                        </p:cTn>
                                        <p:tgtEl>
                                          <p:spTgt spid="396336"/>
                                        </p:tgtEl>
                                        <p:attrNameLst>
                                          <p:attrName>style.visibility</p:attrName>
                                        </p:attrNameLst>
                                      </p:cBhvr>
                                      <p:to>
                                        <p:strVal val="visible"/>
                                      </p:to>
                                    </p:set>
                                    <p:animEffect transition="in" filter="box(out)">
                                      <p:cBhvr>
                                        <p:cTn id="31" dur="500"/>
                                        <p:tgtEl>
                                          <p:spTgt spid="396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7" grpId="0" animBg="1"/>
      <p:bldP spid="396298" grpId="0" animBg="1"/>
      <p:bldP spid="396299" grpId="0" animBg="1"/>
      <p:bldP spid="3963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ooter Placeholder 5"/>
          <p:cNvSpPr>
            <a:spLocks noGrp="1"/>
          </p:cNvSpPr>
          <p:nvPr>
            <p:ph type="ftr" sz="quarter" idx="10"/>
          </p:nvPr>
        </p:nvSpPr>
        <p:spPr/>
        <p:txBody>
          <a:bodyPr/>
          <a:lstStyle/>
          <a:p>
            <a:pPr algn="r"/>
            <a:endParaRPr lang="en-US" dirty="0"/>
          </a:p>
        </p:txBody>
      </p:sp>
      <p:sp>
        <p:nvSpPr>
          <p:cNvPr id="275458" name="Rectangle 2"/>
          <p:cNvSpPr>
            <a:spLocks noGrp="1" noChangeArrowheads="1"/>
          </p:cNvSpPr>
          <p:nvPr>
            <p:ph type="title"/>
          </p:nvPr>
        </p:nvSpPr>
        <p:spPr>
          <a:xfrm>
            <a:off x="457200" y="414338"/>
            <a:ext cx="8686800" cy="790575"/>
          </a:xfrm>
        </p:spPr>
        <p:txBody>
          <a:bodyPr/>
          <a:lstStyle/>
          <a:p>
            <a:r>
              <a:rPr lang="en-US" b="1"/>
              <a:t>5 </a:t>
            </a:r>
            <a:r>
              <a:rPr lang="en-US" sz="4000" b="1">
                <a:solidFill>
                  <a:srgbClr val="990033"/>
                </a:solidFill>
                <a:effectLst>
                  <a:outerShdw blurRad="38100" dist="38100" dir="2700000" algn="tl">
                    <a:srgbClr val="C0C0C0"/>
                  </a:outerShdw>
                </a:effectLst>
                <a:latin typeface="Monotype Corsiva" pitchFamily="66" charset="0"/>
              </a:rPr>
              <a:t>A</a:t>
            </a:r>
            <a:r>
              <a:rPr lang="en-US" sz="2400" b="1"/>
              <a:t>s</a:t>
            </a:r>
            <a:r>
              <a:rPr lang="en-US" b="1"/>
              <a:t> of Essential Evidence Based Practice</a:t>
            </a:r>
          </a:p>
        </p:txBody>
      </p:sp>
      <p:sp>
        <p:nvSpPr>
          <p:cNvPr id="275460" name="Rectangle 4"/>
          <p:cNvSpPr>
            <a:spLocks noChangeArrowheads="1"/>
          </p:cNvSpPr>
          <p:nvPr/>
        </p:nvSpPr>
        <p:spPr bwMode="auto">
          <a:xfrm>
            <a:off x="403225" y="5719763"/>
            <a:ext cx="8062913"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1400"/>
              <a:t>-  Mayer D.  Essential Evidence Based Medicine.  New York:  Cambridge University Press 2004; 10.</a:t>
            </a:r>
          </a:p>
        </p:txBody>
      </p:sp>
      <p:grpSp>
        <p:nvGrpSpPr>
          <p:cNvPr id="275461" name="Group 5"/>
          <p:cNvGrpSpPr>
            <a:grpSpLocks/>
          </p:cNvGrpSpPr>
          <p:nvPr/>
        </p:nvGrpSpPr>
        <p:grpSpPr bwMode="auto">
          <a:xfrm>
            <a:off x="7148513" y="3452813"/>
            <a:ext cx="1763712" cy="2041525"/>
            <a:chOff x="4081" y="1766"/>
            <a:chExt cx="1111" cy="1286"/>
          </a:xfrm>
        </p:grpSpPr>
        <p:grpSp>
          <p:nvGrpSpPr>
            <p:cNvPr id="275462" name="Group 6"/>
            <p:cNvGrpSpPr>
              <a:grpSpLocks noChangeAspect="1"/>
            </p:cNvGrpSpPr>
            <p:nvPr/>
          </p:nvGrpSpPr>
          <p:grpSpPr bwMode="auto">
            <a:xfrm>
              <a:off x="4380" y="1766"/>
              <a:ext cx="812" cy="1286"/>
              <a:chOff x="0" y="0"/>
              <a:chExt cx="1800" cy="2850"/>
            </a:xfrm>
          </p:grpSpPr>
          <p:sp>
            <p:nvSpPr>
              <p:cNvPr id="275463" name="AutoShape 7"/>
              <p:cNvSpPr>
                <a:spLocks noChangeAspect="1" noChangeArrowheads="1"/>
              </p:cNvSpPr>
              <p:nvPr/>
            </p:nvSpPr>
            <p:spPr bwMode="auto">
              <a:xfrm>
                <a:off x="0" y="0"/>
                <a:ext cx="1800" cy="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5464" name="Freeform 8"/>
              <p:cNvSpPr>
                <a:spLocks/>
              </p:cNvSpPr>
              <p:nvPr/>
            </p:nvSpPr>
            <p:spPr bwMode="auto">
              <a:xfrm>
                <a:off x="0" y="961"/>
                <a:ext cx="1791" cy="1889"/>
              </a:xfrm>
              <a:custGeom>
                <a:avLst/>
                <a:gdLst>
                  <a:gd name="T0" fmla="*/ 237 w 1791"/>
                  <a:gd name="T1" fmla="*/ 420 h 1889"/>
                  <a:gd name="T2" fmla="*/ 363 w 1791"/>
                  <a:gd name="T3" fmla="*/ 476 h 1889"/>
                  <a:gd name="T4" fmla="*/ 468 w 1791"/>
                  <a:gd name="T5" fmla="*/ 498 h 1889"/>
                  <a:gd name="T6" fmla="*/ 561 w 1791"/>
                  <a:gd name="T7" fmla="*/ 473 h 1889"/>
                  <a:gd name="T8" fmla="*/ 636 w 1791"/>
                  <a:gd name="T9" fmla="*/ 439 h 1889"/>
                  <a:gd name="T10" fmla="*/ 535 w 1791"/>
                  <a:gd name="T11" fmla="*/ 1525 h 1889"/>
                  <a:gd name="T12" fmla="*/ 588 w 1791"/>
                  <a:gd name="T13" fmla="*/ 1637 h 1889"/>
                  <a:gd name="T14" fmla="*/ 682 w 1791"/>
                  <a:gd name="T15" fmla="*/ 1740 h 1889"/>
                  <a:gd name="T16" fmla="*/ 701 w 1791"/>
                  <a:gd name="T17" fmla="*/ 1800 h 1889"/>
                  <a:gd name="T18" fmla="*/ 610 w 1791"/>
                  <a:gd name="T19" fmla="*/ 1867 h 1889"/>
                  <a:gd name="T20" fmla="*/ 948 w 1791"/>
                  <a:gd name="T21" fmla="*/ 1842 h 1889"/>
                  <a:gd name="T22" fmla="*/ 882 w 1791"/>
                  <a:gd name="T23" fmla="*/ 1676 h 1889"/>
                  <a:gd name="T24" fmla="*/ 1078 w 1791"/>
                  <a:gd name="T25" fmla="*/ 1456 h 1889"/>
                  <a:gd name="T26" fmla="*/ 1081 w 1791"/>
                  <a:gd name="T27" fmla="*/ 1533 h 1889"/>
                  <a:gd name="T28" fmla="*/ 1042 w 1791"/>
                  <a:gd name="T29" fmla="*/ 1773 h 1889"/>
                  <a:gd name="T30" fmla="*/ 997 w 1791"/>
                  <a:gd name="T31" fmla="*/ 1872 h 1889"/>
                  <a:gd name="T32" fmla="*/ 1347 w 1791"/>
                  <a:gd name="T33" fmla="*/ 1830 h 1889"/>
                  <a:gd name="T34" fmla="*/ 1216 w 1791"/>
                  <a:gd name="T35" fmla="*/ 1787 h 1889"/>
                  <a:gd name="T36" fmla="*/ 1357 w 1791"/>
                  <a:gd name="T37" fmla="*/ 1695 h 1889"/>
                  <a:gd name="T38" fmla="*/ 1437 w 1791"/>
                  <a:gd name="T39" fmla="*/ 1591 h 1889"/>
                  <a:gd name="T40" fmla="*/ 1471 w 1791"/>
                  <a:gd name="T41" fmla="*/ 1479 h 1889"/>
                  <a:gd name="T42" fmla="*/ 1301 w 1791"/>
                  <a:gd name="T43" fmla="*/ 368 h 1889"/>
                  <a:gd name="T44" fmla="*/ 1393 w 1791"/>
                  <a:gd name="T45" fmla="*/ 416 h 1889"/>
                  <a:gd name="T46" fmla="*/ 1492 w 1791"/>
                  <a:gd name="T47" fmla="*/ 591 h 1889"/>
                  <a:gd name="T48" fmla="*/ 1504 w 1791"/>
                  <a:gd name="T49" fmla="*/ 738 h 1889"/>
                  <a:gd name="T50" fmla="*/ 1492 w 1791"/>
                  <a:gd name="T51" fmla="*/ 889 h 1889"/>
                  <a:gd name="T52" fmla="*/ 1540 w 1791"/>
                  <a:gd name="T53" fmla="*/ 905 h 1889"/>
                  <a:gd name="T54" fmla="*/ 1600 w 1791"/>
                  <a:gd name="T55" fmla="*/ 879 h 1889"/>
                  <a:gd name="T56" fmla="*/ 1650 w 1791"/>
                  <a:gd name="T57" fmla="*/ 938 h 1889"/>
                  <a:gd name="T58" fmla="*/ 1721 w 1791"/>
                  <a:gd name="T59" fmla="*/ 963 h 1889"/>
                  <a:gd name="T60" fmla="*/ 1791 w 1791"/>
                  <a:gd name="T61" fmla="*/ 890 h 1889"/>
                  <a:gd name="T62" fmla="*/ 1735 w 1791"/>
                  <a:gd name="T63" fmla="*/ 787 h 1889"/>
                  <a:gd name="T64" fmla="*/ 1650 w 1791"/>
                  <a:gd name="T65" fmla="*/ 680 h 1889"/>
                  <a:gd name="T66" fmla="*/ 1665 w 1791"/>
                  <a:gd name="T67" fmla="*/ 489 h 1889"/>
                  <a:gd name="T68" fmla="*/ 1614 w 1791"/>
                  <a:gd name="T69" fmla="*/ 318 h 1889"/>
                  <a:gd name="T70" fmla="*/ 1538 w 1791"/>
                  <a:gd name="T71" fmla="*/ 202 h 1889"/>
                  <a:gd name="T72" fmla="*/ 1427 w 1791"/>
                  <a:gd name="T73" fmla="*/ 103 h 1889"/>
                  <a:gd name="T74" fmla="*/ 1338 w 1791"/>
                  <a:gd name="T75" fmla="*/ 48 h 1889"/>
                  <a:gd name="T76" fmla="*/ 1239 w 1791"/>
                  <a:gd name="T77" fmla="*/ 8 h 1889"/>
                  <a:gd name="T78" fmla="*/ 953 w 1791"/>
                  <a:gd name="T79" fmla="*/ 275 h 1889"/>
                  <a:gd name="T80" fmla="*/ 753 w 1791"/>
                  <a:gd name="T81" fmla="*/ 0 h 1889"/>
                  <a:gd name="T82" fmla="*/ 658 w 1791"/>
                  <a:gd name="T83" fmla="*/ 26 h 1889"/>
                  <a:gd name="T84" fmla="*/ 511 w 1791"/>
                  <a:gd name="T85" fmla="*/ 138 h 1889"/>
                  <a:gd name="T86" fmla="*/ 427 w 1791"/>
                  <a:gd name="T87" fmla="*/ 238 h 1889"/>
                  <a:gd name="T88" fmla="*/ 381 w 1791"/>
                  <a:gd name="T89" fmla="*/ 246 h 1889"/>
                  <a:gd name="T90" fmla="*/ 357 w 1791"/>
                  <a:gd name="T91" fmla="*/ 236 h 1889"/>
                  <a:gd name="T92" fmla="*/ 186 w 1791"/>
                  <a:gd name="T93" fmla="*/ 94 h 1889"/>
                  <a:gd name="T94" fmla="*/ 158 w 1791"/>
                  <a:gd name="T95" fmla="*/ 48 h 1889"/>
                  <a:gd name="T96" fmla="*/ 106 w 1791"/>
                  <a:gd name="T97" fmla="*/ 80 h 1889"/>
                  <a:gd name="T98" fmla="*/ 50 w 1791"/>
                  <a:gd name="T99" fmla="*/ 101 h 1889"/>
                  <a:gd name="T100" fmla="*/ 0 w 1791"/>
                  <a:gd name="T101" fmla="*/ 84 h 1889"/>
                  <a:gd name="T102" fmla="*/ 78 w 1791"/>
                  <a:gd name="T103" fmla="*/ 285 h 1889"/>
                  <a:gd name="T104" fmla="*/ 148 w 1791"/>
                  <a:gd name="T105" fmla="*/ 350 h 1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1" h="1889">
                    <a:moveTo>
                      <a:pt x="148" y="350"/>
                    </a:moveTo>
                    <a:lnTo>
                      <a:pt x="168" y="370"/>
                    </a:lnTo>
                    <a:lnTo>
                      <a:pt x="191" y="387"/>
                    </a:lnTo>
                    <a:lnTo>
                      <a:pt x="214" y="404"/>
                    </a:lnTo>
                    <a:lnTo>
                      <a:pt x="237" y="420"/>
                    </a:lnTo>
                    <a:lnTo>
                      <a:pt x="263" y="435"/>
                    </a:lnTo>
                    <a:lnTo>
                      <a:pt x="288" y="447"/>
                    </a:lnTo>
                    <a:lnTo>
                      <a:pt x="314" y="459"/>
                    </a:lnTo>
                    <a:lnTo>
                      <a:pt x="338" y="468"/>
                    </a:lnTo>
                    <a:lnTo>
                      <a:pt x="363" y="476"/>
                    </a:lnTo>
                    <a:lnTo>
                      <a:pt x="386" y="483"/>
                    </a:lnTo>
                    <a:lnTo>
                      <a:pt x="409" y="489"/>
                    </a:lnTo>
                    <a:lnTo>
                      <a:pt x="430" y="493"/>
                    </a:lnTo>
                    <a:lnTo>
                      <a:pt x="450" y="496"/>
                    </a:lnTo>
                    <a:lnTo>
                      <a:pt x="468" y="498"/>
                    </a:lnTo>
                    <a:lnTo>
                      <a:pt x="483" y="498"/>
                    </a:lnTo>
                    <a:lnTo>
                      <a:pt x="496" y="496"/>
                    </a:lnTo>
                    <a:lnTo>
                      <a:pt x="517" y="491"/>
                    </a:lnTo>
                    <a:lnTo>
                      <a:pt x="538" y="482"/>
                    </a:lnTo>
                    <a:lnTo>
                      <a:pt x="561" y="473"/>
                    </a:lnTo>
                    <a:lnTo>
                      <a:pt x="584" y="463"/>
                    </a:lnTo>
                    <a:lnTo>
                      <a:pt x="604" y="455"/>
                    </a:lnTo>
                    <a:lnTo>
                      <a:pt x="620" y="446"/>
                    </a:lnTo>
                    <a:lnTo>
                      <a:pt x="632" y="440"/>
                    </a:lnTo>
                    <a:lnTo>
                      <a:pt x="636" y="439"/>
                    </a:lnTo>
                    <a:lnTo>
                      <a:pt x="445" y="1456"/>
                    </a:lnTo>
                    <a:lnTo>
                      <a:pt x="521" y="1456"/>
                    </a:lnTo>
                    <a:lnTo>
                      <a:pt x="525" y="1479"/>
                    </a:lnTo>
                    <a:lnTo>
                      <a:pt x="529" y="1502"/>
                    </a:lnTo>
                    <a:lnTo>
                      <a:pt x="535" y="1525"/>
                    </a:lnTo>
                    <a:lnTo>
                      <a:pt x="544" y="1548"/>
                    </a:lnTo>
                    <a:lnTo>
                      <a:pt x="553" y="1571"/>
                    </a:lnTo>
                    <a:lnTo>
                      <a:pt x="563" y="1594"/>
                    </a:lnTo>
                    <a:lnTo>
                      <a:pt x="574" y="1616"/>
                    </a:lnTo>
                    <a:lnTo>
                      <a:pt x="588" y="1637"/>
                    </a:lnTo>
                    <a:lnTo>
                      <a:pt x="603" y="1659"/>
                    </a:lnTo>
                    <a:lnTo>
                      <a:pt x="620" y="1681"/>
                    </a:lnTo>
                    <a:lnTo>
                      <a:pt x="639" y="1701"/>
                    </a:lnTo>
                    <a:lnTo>
                      <a:pt x="660" y="1719"/>
                    </a:lnTo>
                    <a:lnTo>
                      <a:pt x="682" y="1740"/>
                    </a:lnTo>
                    <a:lnTo>
                      <a:pt x="706" y="1757"/>
                    </a:lnTo>
                    <a:lnTo>
                      <a:pt x="734" y="1774"/>
                    </a:lnTo>
                    <a:lnTo>
                      <a:pt x="763" y="1791"/>
                    </a:lnTo>
                    <a:lnTo>
                      <a:pt x="731" y="1794"/>
                    </a:lnTo>
                    <a:lnTo>
                      <a:pt x="701" y="1800"/>
                    </a:lnTo>
                    <a:lnTo>
                      <a:pt x="675" y="1807"/>
                    </a:lnTo>
                    <a:lnTo>
                      <a:pt x="652" y="1819"/>
                    </a:lnTo>
                    <a:lnTo>
                      <a:pt x="633" y="1832"/>
                    </a:lnTo>
                    <a:lnTo>
                      <a:pt x="619" y="1849"/>
                    </a:lnTo>
                    <a:lnTo>
                      <a:pt x="610" y="1867"/>
                    </a:lnTo>
                    <a:lnTo>
                      <a:pt x="607" y="1889"/>
                    </a:lnTo>
                    <a:lnTo>
                      <a:pt x="965" y="1889"/>
                    </a:lnTo>
                    <a:lnTo>
                      <a:pt x="964" y="1872"/>
                    </a:lnTo>
                    <a:lnTo>
                      <a:pt x="958" y="1856"/>
                    </a:lnTo>
                    <a:lnTo>
                      <a:pt x="948" y="1842"/>
                    </a:lnTo>
                    <a:lnTo>
                      <a:pt x="937" y="1830"/>
                    </a:lnTo>
                    <a:lnTo>
                      <a:pt x="925" y="1803"/>
                    </a:lnTo>
                    <a:lnTo>
                      <a:pt x="911" y="1767"/>
                    </a:lnTo>
                    <a:lnTo>
                      <a:pt x="896" y="1725"/>
                    </a:lnTo>
                    <a:lnTo>
                      <a:pt x="882" y="1676"/>
                    </a:lnTo>
                    <a:lnTo>
                      <a:pt x="872" y="1623"/>
                    </a:lnTo>
                    <a:lnTo>
                      <a:pt x="865" y="1569"/>
                    </a:lnTo>
                    <a:lnTo>
                      <a:pt x="865" y="1512"/>
                    </a:lnTo>
                    <a:lnTo>
                      <a:pt x="871" y="1456"/>
                    </a:lnTo>
                    <a:lnTo>
                      <a:pt x="1078" y="1456"/>
                    </a:lnTo>
                    <a:lnTo>
                      <a:pt x="1079" y="1461"/>
                    </a:lnTo>
                    <a:lnTo>
                      <a:pt x="1079" y="1465"/>
                    </a:lnTo>
                    <a:lnTo>
                      <a:pt x="1079" y="1469"/>
                    </a:lnTo>
                    <a:lnTo>
                      <a:pt x="1079" y="1474"/>
                    </a:lnTo>
                    <a:lnTo>
                      <a:pt x="1081" y="1533"/>
                    </a:lnTo>
                    <a:lnTo>
                      <a:pt x="1078" y="1589"/>
                    </a:lnTo>
                    <a:lnTo>
                      <a:pt x="1072" y="1642"/>
                    </a:lnTo>
                    <a:lnTo>
                      <a:pt x="1063" y="1691"/>
                    </a:lnTo>
                    <a:lnTo>
                      <a:pt x="1053" y="1734"/>
                    </a:lnTo>
                    <a:lnTo>
                      <a:pt x="1042" y="1773"/>
                    </a:lnTo>
                    <a:lnTo>
                      <a:pt x="1032" y="1806"/>
                    </a:lnTo>
                    <a:lnTo>
                      <a:pt x="1023" y="1830"/>
                    </a:lnTo>
                    <a:lnTo>
                      <a:pt x="1012" y="1843"/>
                    </a:lnTo>
                    <a:lnTo>
                      <a:pt x="1003" y="1856"/>
                    </a:lnTo>
                    <a:lnTo>
                      <a:pt x="997" y="1872"/>
                    </a:lnTo>
                    <a:lnTo>
                      <a:pt x="996" y="1889"/>
                    </a:lnTo>
                    <a:lnTo>
                      <a:pt x="1373" y="1889"/>
                    </a:lnTo>
                    <a:lnTo>
                      <a:pt x="1370" y="1866"/>
                    </a:lnTo>
                    <a:lnTo>
                      <a:pt x="1361" y="1847"/>
                    </a:lnTo>
                    <a:lnTo>
                      <a:pt x="1347" y="1830"/>
                    </a:lnTo>
                    <a:lnTo>
                      <a:pt x="1328" y="1816"/>
                    </a:lnTo>
                    <a:lnTo>
                      <a:pt x="1305" y="1806"/>
                    </a:lnTo>
                    <a:lnTo>
                      <a:pt x="1278" y="1797"/>
                    </a:lnTo>
                    <a:lnTo>
                      <a:pt x="1247" y="1790"/>
                    </a:lnTo>
                    <a:lnTo>
                      <a:pt x="1216" y="1787"/>
                    </a:lnTo>
                    <a:lnTo>
                      <a:pt x="1249" y="1770"/>
                    </a:lnTo>
                    <a:lnTo>
                      <a:pt x="1281" y="1752"/>
                    </a:lnTo>
                    <a:lnTo>
                      <a:pt x="1308" y="1734"/>
                    </a:lnTo>
                    <a:lnTo>
                      <a:pt x="1334" y="1714"/>
                    </a:lnTo>
                    <a:lnTo>
                      <a:pt x="1357" y="1695"/>
                    </a:lnTo>
                    <a:lnTo>
                      <a:pt x="1377" y="1675"/>
                    </a:lnTo>
                    <a:lnTo>
                      <a:pt x="1396" y="1655"/>
                    </a:lnTo>
                    <a:lnTo>
                      <a:pt x="1412" y="1633"/>
                    </a:lnTo>
                    <a:lnTo>
                      <a:pt x="1426" y="1612"/>
                    </a:lnTo>
                    <a:lnTo>
                      <a:pt x="1437" y="1591"/>
                    </a:lnTo>
                    <a:lnTo>
                      <a:pt x="1447" y="1569"/>
                    </a:lnTo>
                    <a:lnTo>
                      <a:pt x="1456" y="1547"/>
                    </a:lnTo>
                    <a:lnTo>
                      <a:pt x="1462" y="1524"/>
                    </a:lnTo>
                    <a:lnTo>
                      <a:pt x="1468" y="1502"/>
                    </a:lnTo>
                    <a:lnTo>
                      <a:pt x="1471" y="1479"/>
                    </a:lnTo>
                    <a:lnTo>
                      <a:pt x="1473" y="1456"/>
                    </a:lnTo>
                    <a:lnTo>
                      <a:pt x="1554" y="1456"/>
                    </a:lnTo>
                    <a:lnTo>
                      <a:pt x="1286" y="363"/>
                    </a:lnTo>
                    <a:lnTo>
                      <a:pt x="1291" y="364"/>
                    </a:lnTo>
                    <a:lnTo>
                      <a:pt x="1301" y="368"/>
                    </a:lnTo>
                    <a:lnTo>
                      <a:pt x="1317" y="376"/>
                    </a:lnTo>
                    <a:lnTo>
                      <a:pt x="1335" y="384"/>
                    </a:lnTo>
                    <a:lnTo>
                      <a:pt x="1355" y="394"/>
                    </a:lnTo>
                    <a:lnTo>
                      <a:pt x="1376" y="406"/>
                    </a:lnTo>
                    <a:lnTo>
                      <a:pt x="1393" y="416"/>
                    </a:lnTo>
                    <a:lnTo>
                      <a:pt x="1406" y="424"/>
                    </a:lnTo>
                    <a:lnTo>
                      <a:pt x="1436" y="458"/>
                    </a:lnTo>
                    <a:lnTo>
                      <a:pt x="1460" y="499"/>
                    </a:lnTo>
                    <a:lnTo>
                      <a:pt x="1478" y="545"/>
                    </a:lnTo>
                    <a:lnTo>
                      <a:pt x="1492" y="591"/>
                    </a:lnTo>
                    <a:lnTo>
                      <a:pt x="1501" y="634"/>
                    </a:lnTo>
                    <a:lnTo>
                      <a:pt x="1506" y="672"/>
                    </a:lnTo>
                    <a:lnTo>
                      <a:pt x="1509" y="696"/>
                    </a:lnTo>
                    <a:lnTo>
                      <a:pt x="1511" y="705"/>
                    </a:lnTo>
                    <a:lnTo>
                      <a:pt x="1504" y="738"/>
                    </a:lnTo>
                    <a:lnTo>
                      <a:pt x="1495" y="794"/>
                    </a:lnTo>
                    <a:lnTo>
                      <a:pt x="1486" y="847"/>
                    </a:lnTo>
                    <a:lnTo>
                      <a:pt x="1483" y="870"/>
                    </a:lnTo>
                    <a:lnTo>
                      <a:pt x="1486" y="880"/>
                    </a:lnTo>
                    <a:lnTo>
                      <a:pt x="1492" y="889"/>
                    </a:lnTo>
                    <a:lnTo>
                      <a:pt x="1501" y="896"/>
                    </a:lnTo>
                    <a:lnTo>
                      <a:pt x="1511" y="902"/>
                    </a:lnTo>
                    <a:lnTo>
                      <a:pt x="1521" y="905"/>
                    </a:lnTo>
                    <a:lnTo>
                      <a:pt x="1531" y="905"/>
                    </a:lnTo>
                    <a:lnTo>
                      <a:pt x="1540" y="905"/>
                    </a:lnTo>
                    <a:lnTo>
                      <a:pt x="1548" y="900"/>
                    </a:lnTo>
                    <a:lnTo>
                      <a:pt x="1576" y="851"/>
                    </a:lnTo>
                    <a:lnTo>
                      <a:pt x="1580" y="856"/>
                    </a:lnTo>
                    <a:lnTo>
                      <a:pt x="1588" y="866"/>
                    </a:lnTo>
                    <a:lnTo>
                      <a:pt x="1600" y="879"/>
                    </a:lnTo>
                    <a:lnTo>
                      <a:pt x="1614" y="894"/>
                    </a:lnTo>
                    <a:lnTo>
                      <a:pt x="1627" y="910"/>
                    </a:lnTo>
                    <a:lnTo>
                      <a:pt x="1639" y="925"/>
                    </a:lnTo>
                    <a:lnTo>
                      <a:pt x="1647" y="933"/>
                    </a:lnTo>
                    <a:lnTo>
                      <a:pt x="1650" y="938"/>
                    </a:lnTo>
                    <a:lnTo>
                      <a:pt x="1662" y="949"/>
                    </a:lnTo>
                    <a:lnTo>
                      <a:pt x="1676" y="956"/>
                    </a:lnTo>
                    <a:lnTo>
                      <a:pt x="1691" y="962"/>
                    </a:lnTo>
                    <a:lnTo>
                      <a:pt x="1706" y="965"/>
                    </a:lnTo>
                    <a:lnTo>
                      <a:pt x="1721" y="963"/>
                    </a:lnTo>
                    <a:lnTo>
                      <a:pt x="1737" y="961"/>
                    </a:lnTo>
                    <a:lnTo>
                      <a:pt x="1751" y="953"/>
                    </a:lnTo>
                    <a:lnTo>
                      <a:pt x="1764" y="945"/>
                    </a:lnTo>
                    <a:lnTo>
                      <a:pt x="1783" y="920"/>
                    </a:lnTo>
                    <a:lnTo>
                      <a:pt x="1791" y="890"/>
                    </a:lnTo>
                    <a:lnTo>
                      <a:pt x="1787" y="860"/>
                    </a:lnTo>
                    <a:lnTo>
                      <a:pt x="1771" y="833"/>
                    </a:lnTo>
                    <a:lnTo>
                      <a:pt x="1767" y="827"/>
                    </a:lnTo>
                    <a:lnTo>
                      <a:pt x="1754" y="810"/>
                    </a:lnTo>
                    <a:lnTo>
                      <a:pt x="1735" y="787"/>
                    </a:lnTo>
                    <a:lnTo>
                      <a:pt x="1714" y="758"/>
                    </a:lnTo>
                    <a:lnTo>
                      <a:pt x="1692" y="731"/>
                    </a:lnTo>
                    <a:lnTo>
                      <a:pt x="1672" y="706"/>
                    </a:lnTo>
                    <a:lnTo>
                      <a:pt x="1658" y="689"/>
                    </a:lnTo>
                    <a:lnTo>
                      <a:pt x="1650" y="680"/>
                    </a:lnTo>
                    <a:lnTo>
                      <a:pt x="1688" y="659"/>
                    </a:lnTo>
                    <a:lnTo>
                      <a:pt x="1685" y="621"/>
                    </a:lnTo>
                    <a:lnTo>
                      <a:pt x="1681" y="580"/>
                    </a:lnTo>
                    <a:lnTo>
                      <a:pt x="1673" y="535"/>
                    </a:lnTo>
                    <a:lnTo>
                      <a:pt x="1665" y="489"/>
                    </a:lnTo>
                    <a:lnTo>
                      <a:pt x="1653" y="443"/>
                    </a:lnTo>
                    <a:lnTo>
                      <a:pt x="1642" y="399"/>
                    </a:lnTo>
                    <a:lnTo>
                      <a:pt x="1629" y="358"/>
                    </a:lnTo>
                    <a:lnTo>
                      <a:pt x="1616" y="322"/>
                    </a:lnTo>
                    <a:lnTo>
                      <a:pt x="1614" y="318"/>
                    </a:lnTo>
                    <a:lnTo>
                      <a:pt x="1607" y="305"/>
                    </a:lnTo>
                    <a:lnTo>
                      <a:pt x="1597" y="285"/>
                    </a:lnTo>
                    <a:lnTo>
                      <a:pt x="1583" y="261"/>
                    </a:lnTo>
                    <a:lnTo>
                      <a:pt x="1563" y="232"/>
                    </a:lnTo>
                    <a:lnTo>
                      <a:pt x="1538" y="202"/>
                    </a:lnTo>
                    <a:lnTo>
                      <a:pt x="1509" y="170"/>
                    </a:lnTo>
                    <a:lnTo>
                      <a:pt x="1475" y="138"/>
                    </a:lnTo>
                    <a:lnTo>
                      <a:pt x="1460" y="127"/>
                    </a:lnTo>
                    <a:lnTo>
                      <a:pt x="1445" y="114"/>
                    </a:lnTo>
                    <a:lnTo>
                      <a:pt x="1427" y="103"/>
                    </a:lnTo>
                    <a:lnTo>
                      <a:pt x="1412" y="91"/>
                    </a:lnTo>
                    <a:lnTo>
                      <a:pt x="1393" y="80"/>
                    </a:lnTo>
                    <a:lnTo>
                      <a:pt x="1376" y="68"/>
                    </a:lnTo>
                    <a:lnTo>
                      <a:pt x="1357" y="58"/>
                    </a:lnTo>
                    <a:lnTo>
                      <a:pt x="1338" y="48"/>
                    </a:lnTo>
                    <a:lnTo>
                      <a:pt x="1315" y="38"/>
                    </a:lnTo>
                    <a:lnTo>
                      <a:pt x="1294" y="28"/>
                    </a:lnTo>
                    <a:lnTo>
                      <a:pt x="1272" y="21"/>
                    </a:lnTo>
                    <a:lnTo>
                      <a:pt x="1253" y="13"/>
                    </a:lnTo>
                    <a:lnTo>
                      <a:pt x="1239" y="8"/>
                    </a:lnTo>
                    <a:lnTo>
                      <a:pt x="1226" y="3"/>
                    </a:lnTo>
                    <a:lnTo>
                      <a:pt x="1219" y="2"/>
                    </a:lnTo>
                    <a:lnTo>
                      <a:pt x="1216" y="0"/>
                    </a:lnTo>
                    <a:lnTo>
                      <a:pt x="1148" y="0"/>
                    </a:lnTo>
                    <a:lnTo>
                      <a:pt x="953" y="275"/>
                    </a:lnTo>
                    <a:lnTo>
                      <a:pt x="824" y="0"/>
                    </a:lnTo>
                    <a:lnTo>
                      <a:pt x="767" y="0"/>
                    </a:lnTo>
                    <a:lnTo>
                      <a:pt x="765" y="0"/>
                    </a:lnTo>
                    <a:lnTo>
                      <a:pt x="761" y="0"/>
                    </a:lnTo>
                    <a:lnTo>
                      <a:pt x="753" y="0"/>
                    </a:lnTo>
                    <a:lnTo>
                      <a:pt x="741" y="2"/>
                    </a:lnTo>
                    <a:lnTo>
                      <a:pt x="727" y="6"/>
                    </a:lnTo>
                    <a:lnTo>
                      <a:pt x="708" y="11"/>
                    </a:lnTo>
                    <a:lnTo>
                      <a:pt x="685" y="16"/>
                    </a:lnTo>
                    <a:lnTo>
                      <a:pt x="658" y="26"/>
                    </a:lnTo>
                    <a:lnTo>
                      <a:pt x="627" y="41"/>
                    </a:lnTo>
                    <a:lnTo>
                      <a:pt x="597" y="61"/>
                    </a:lnTo>
                    <a:lnTo>
                      <a:pt x="567" y="84"/>
                    </a:lnTo>
                    <a:lnTo>
                      <a:pt x="538" y="111"/>
                    </a:lnTo>
                    <a:lnTo>
                      <a:pt x="511" y="138"/>
                    </a:lnTo>
                    <a:lnTo>
                      <a:pt x="486" y="166"/>
                    </a:lnTo>
                    <a:lnTo>
                      <a:pt x="465" y="190"/>
                    </a:lnTo>
                    <a:lnTo>
                      <a:pt x="446" y="213"/>
                    </a:lnTo>
                    <a:lnTo>
                      <a:pt x="436" y="226"/>
                    </a:lnTo>
                    <a:lnTo>
                      <a:pt x="427" y="238"/>
                    </a:lnTo>
                    <a:lnTo>
                      <a:pt x="419" y="245"/>
                    </a:lnTo>
                    <a:lnTo>
                      <a:pt x="409" y="249"/>
                    </a:lnTo>
                    <a:lnTo>
                      <a:pt x="399" y="249"/>
                    </a:lnTo>
                    <a:lnTo>
                      <a:pt x="390" y="249"/>
                    </a:lnTo>
                    <a:lnTo>
                      <a:pt x="381" y="246"/>
                    </a:lnTo>
                    <a:lnTo>
                      <a:pt x="373" y="245"/>
                    </a:lnTo>
                    <a:lnTo>
                      <a:pt x="367" y="242"/>
                    </a:lnTo>
                    <a:lnTo>
                      <a:pt x="361" y="239"/>
                    </a:lnTo>
                    <a:lnTo>
                      <a:pt x="358" y="238"/>
                    </a:lnTo>
                    <a:lnTo>
                      <a:pt x="357" y="236"/>
                    </a:lnTo>
                    <a:lnTo>
                      <a:pt x="223" y="172"/>
                    </a:lnTo>
                    <a:lnTo>
                      <a:pt x="214" y="151"/>
                    </a:lnTo>
                    <a:lnTo>
                      <a:pt x="204" y="131"/>
                    </a:lnTo>
                    <a:lnTo>
                      <a:pt x="194" y="111"/>
                    </a:lnTo>
                    <a:lnTo>
                      <a:pt x="186" y="94"/>
                    </a:lnTo>
                    <a:lnTo>
                      <a:pt x="177" y="78"/>
                    </a:lnTo>
                    <a:lnTo>
                      <a:pt x="170" y="65"/>
                    </a:lnTo>
                    <a:lnTo>
                      <a:pt x="165" y="58"/>
                    </a:lnTo>
                    <a:lnTo>
                      <a:pt x="164" y="55"/>
                    </a:lnTo>
                    <a:lnTo>
                      <a:pt x="158" y="48"/>
                    </a:lnTo>
                    <a:lnTo>
                      <a:pt x="150" y="41"/>
                    </a:lnTo>
                    <a:lnTo>
                      <a:pt x="138" y="36"/>
                    </a:lnTo>
                    <a:lnTo>
                      <a:pt x="129" y="36"/>
                    </a:lnTo>
                    <a:lnTo>
                      <a:pt x="114" y="54"/>
                    </a:lnTo>
                    <a:lnTo>
                      <a:pt x="106" y="80"/>
                    </a:lnTo>
                    <a:lnTo>
                      <a:pt x="104" y="104"/>
                    </a:lnTo>
                    <a:lnTo>
                      <a:pt x="104" y="114"/>
                    </a:lnTo>
                    <a:lnTo>
                      <a:pt x="85" y="110"/>
                    </a:lnTo>
                    <a:lnTo>
                      <a:pt x="68" y="105"/>
                    </a:lnTo>
                    <a:lnTo>
                      <a:pt x="50" y="101"/>
                    </a:lnTo>
                    <a:lnTo>
                      <a:pt x="35" y="95"/>
                    </a:lnTo>
                    <a:lnTo>
                      <a:pt x="20" y="91"/>
                    </a:lnTo>
                    <a:lnTo>
                      <a:pt x="10" y="87"/>
                    </a:lnTo>
                    <a:lnTo>
                      <a:pt x="3" y="85"/>
                    </a:lnTo>
                    <a:lnTo>
                      <a:pt x="0" y="84"/>
                    </a:lnTo>
                    <a:lnTo>
                      <a:pt x="0" y="265"/>
                    </a:lnTo>
                    <a:lnTo>
                      <a:pt x="7" y="266"/>
                    </a:lnTo>
                    <a:lnTo>
                      <a:pt x="24" y="271"/>
                    </a:lnTo>
                    <a:lnTo>
                      <a:pt x="49" y="278"/>
                    </a:lnTo>
                    <a:lnTo>
                      <a:pt x="78" y="285"/>
                    </a:lnTo>
                    <a:lnTo>
                      <a:pt x="106" y="292"/>
                    </a:lnTo>
                    <a:lnTo>
                      <a:pt x="132" y="299"/>
                    </a:lnTo>
                    <a:lnTo>
                      <a:pt x="151" y="304"/>
                    </a:lnTo>
                    <a:lnTo>
                      <a:pt x="158" y="305"/>
                    </a:lnTo>
                    <a:lnTo>
                      <a:pt x="148" y="3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465" name="Freeform 9"/>
              <p:cNvSpPr>
                <a:spLocks/>
              </p:cNvSpPr>
              <p:nvPr/>
            </p:nvSpPr>
            <p:spPr bwMode="auto">
              <a:xfrm>
                <a:off x="479" y="0"/>
                <a:ext cx="930" cy="926"/>
              </a:xfrm>
              <a:custGeom>
                <a:avLst/>
                <a:gdLst>
                  <a:gd name="T0" fmla="*/ 901 w 930"/>
                  <a:gd name="T1" fmla="*/ 332 h 941"/>
                  <a:gd name="T2" fmla="*/ 872 w 930"/>
                  <a:gd name="T3" fmla="*/ 310 h 941"/>
                  <a:gd name="T4" fmla="*/ 842 w 930"/>
                  <a:gd name="T5" fmla="*/ 300 h 941"/>
                  <a:gd name="T6" fmla="*/ 838 w 930"/>
                  <a:gd name="T7" fmla="*/ 290 h 941"/>
                  <a:gd name="T8" fmla="*/ 813 w 930"/>
                  <a:gd name="T9" fmla="*/ 259 h 941"/>
                  <a:gd name="T10" fmla="*/ 771 w 930"/>
                  <a:gd name="T11" fmla="*/ 236 h 941"/>
                  <a:gd name="T12" fmla="*/ 728 w 930"/>
                  <a:gd name="T13" fmla="*/ 241 h 941"/>
                  <a:gd name="T14" fmla="*/ 712 w 930"/>
                  <a:gd name="T15" fmla="*/ 254 h 941"/>
                  <a:gd name="T16" fmla="*/ 697 w 930"/>
                  <a:gd name="T17" fmla="*/ 247 h 941"/>
                  <a:gd name="T18" fmla="*/ 676 w 930"/>
                  <a:gd name="T19" fmla="*/ 230 h 941"/>
                  <a:gd name="T20" fmla="*/ 656 w 930"/>
                  <a:gd name="T21" fmla="*/ 214 h 941"/>
                  <a:gd name="T22" fmla="*/ 724 w 930"/>
                  <a:gd name="T23" fmla="*/ 204 h 941"/>
                  <a:gd name="T24" fmla="*/ 761 w 930"/>
                  <a:gd name="T25" fmla="*/ 178 h 941"/>
                  <a:gd name="T26" fmla="*/ 766 w 930"/>
                  <a:gd name="T27" fmla="*/ 131 h 941"/>
                  <a:gd name="T28" fmla="*/ 734 w 930"/>
                  <a:gd name="T29" fmla="*/ 73 h 941"/>
                  <a:gd name="T30" fmla="*/ 662 w 930"/>
                  <a:gd name="T31" fmla="*/ 37 h 941"/>
                  <a:gd name="T32" fmla="*/ 604 w 930"/>
                  <a:gd name="T33" fmla="*/ 36 h 941"/>
                  <a:gd name="T34" fmla="*/ 570 w 930"/>
                  <a:gd name="T35" fmla="*/ 40 h 941"/>
                  <a:gd name="T36" fmla="*/ 538 w 930"/>
                  <a:gd name="T37" fmla="*/ 50 h 941"/>
                  <a:gd name="T38" fmla="*/ 497 w 930"/>
                  <a:gd name="T39" fmla="*/ 22 h 941"/>
                  <a:gd name="T40" fmla="*/ 440 w 930"/>
                  <a:gd name="T41" fmla="*/ 4 h 941"/>
                  <a:gd name="T42" fmla="*/ 379 w 930"/>
                  <a:gd name="T43" fmla="*/ 1 h 941"/>
                  <a:gd name="T44" fmla="*/ 301 w 930"/>
                  <a:gd name="T45" fmla="*/ 20 h 941"/>
                  <a:gd name="T46" fmla="*/ 245 w 930"/>
                  <a:gd name="T47" fmla="*/ 57 h 941"/>
                  <a:gd name="T48" fmla="*/ 227 w 930"/>
                  <a:gd name="T49" fmla="*/ 69 h 941"/>
                  <a:gd name="T50" fmla="*/ 210 w 930"/>
                  <a:gd name="T51" fmla="*/ 66 h 941"/>
                  <a:gd name="T52" fmla="*/ 192 w 930"/>
                  <a:gd name="T53" fmla="*/ 65 h 941"/>
                  <a:gd name="T54" fmla="*/ 127 w 930"/>
                  <a:gd name="T55" fmla="*/ 76 h 941"/>
                  <a:gd name="T56" fmla="*/ 81 w 930"/>
                  <a:gd name="T57" fmla="*/ 108 h 941"/>
                  <a:gd name="T58" fmla="*/ 72 w 930"/>
                  <a:gd name="T59" fmla="*/ 151 h 941"/>
                  <a:gd name="T60" fmla="*/ 101 w 930"/>
                  <a:gd name="T61" fmla="*/ 187 h 941"/>
                  <a:gd name="T62" fmla="*/ 150 w 930"/>
                  <a:gd name="T63" fmla="*/ 211 h 941"/>
                  <a:gd name="T64" fmla="*/ 151 w 930"/>
                  <a:gd name="T65" fmla="*/ 230 h 941"/>
                  <a:gd name="T66" fmla="*/ 127 w 930"/>
                  <a:gd name="T67" fmla="*/ 254 h 941"/>
                  <a:gd name="T68" fmla="*/ 102 w 930"/>
                  <a:gd name="T69" fmla="*/ 280 h 941"/>
                  <a:gd name="T70" fmla="*/ 92 w 930"/>
                  <a:gd name="T71" fmla="*/ 279 h 941"/>
                  <a:gd name="T72" fmla="*/ 55 w 930"/>
                  <a:gd name="T73" fmla="*/ 286 h 941"/>
                  <a:gd name="T74" fmla="*/ 16 w 930"/>
                  <a:gd name="T75" fmla="*/ 322 h 941"/>
                  <a:gd name="T76" fmla="*/ 0 w 930"/>
                  <a:gd name="T77" fmla="*/ 377 h 941"/>
                  <a:gd name="T78" fmla="*/ 13 w 930"/>
                  <a:gd name="T79" fmla="*/ 425 h 941"/>
                  <a:gd name="T80" fmla="*/ 13 w 930"/>
                  <a:gd name="T81" fmla="*/ 487 h 941"/>
                  <a:gd name="T82" fmla="*/ 12 w 930"/>
                  <a:gd name="T83" fmla="*/ 579 h 941"/>
                  <a:gd name="T84" fmla="*/ 42 w 930"/>
                  <a:gd name="T85" fmla="*/ 694 h 941"/>
                  <a:gd name="T86" fmla="*/ 102 w 930"/>
                  <a:gd name="T87" fmla="*/ 795 h 941"/>
                  <a:gd name="T88" fmla="*/ 189 w 930"/>
                  <a:gd name="T89" fmla="*/ 872 h 941"/>
                  <a:gd name="T90" fmla="*/ 294 w 930"/>
                  <a:gd name="T91" fmla="*/ 923 h 941"/>
                  <a:gd name="T92" fmla="*/ 413 w 930"/>
                  <a:gd name="T93" fmla="*/ 941 h 941"/>
                  <a:gd name="T94" fmla="*/ 501 w 930"/>
                  <a:gd name="T95" fmla="*/ 931 h 941"/>
                  <a:gd name="T96" fmla="*/ 580 w 930"/>
                  <a:gd name="T97" fmla="*/ 905 h 941"/>
                  <a:gd name="T98" fmla="*/ 652 w 930"/>
                  <a:gd name="T99" fmla="*/ 864 h 941"/>
                  <a:gd name="T100" fmla="*/ 714 w 930"/>
                  <a:gd name="T101" fmla="*/ 808 h 941"/>
                  <a:gd name="T102" fmla="*/ 763 w 930"/>
                  <a:gd name="T103" fmla="*/ 742 h 941"/>
                  <a:gd name="T104" fmla="*/ 783 w 930"/>
                  <a:gd name="T105" fmla="*/ 717 h 941"/>
                  <a:gd name="T106" fmla="*/ 815 w 930"/>
                  <a:gd name="T107" fmla="*/ 714 h 941"/>
                  <a:gd name="T108" fmla="*/ 882 w 930"/>
                  <a:gd name="T109" fmla="*/ 667 h 941"/>
                  <a:gd name="T110" fmla="*/ 918 w 930"/>
                  <a:gd name="T111" fmla="*/ 582 h 941"/>
                  <a:gd name="T112" fmla="*/ 917 w 930"/>
                  <a:gd name="T113" fmla="*/ 504 h 941"/>
                  <a:gd name="T114" fmla="*/ 921 w 930"/>
                  <a:gd name="T115" fmla="*/ 444 h 941"/>
                  <a:gd name="T116" fmla="*/ 915 w 930"/>
                  <a:gd name="T117" fmla="*/ 35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30" h="941">
                    <a:moveTo>
                      <a:pt x="915" y="354"/>
                    </a:moveTo>
                    <a:lnTo>
                      <a:pt x="908" y="342"/>
                    </a:lnTo>
                    <a:lnTo>
                      <a:pt x="901" y="332"/>
                    </a:lnTo>
                    <a:lnTo>
                      <a:pt x="892" y="323"/>
                    </a:lnTo>
                    <a:lnTo>
                      <a:pt x="882" y="316"/>
                    </a:lnTo>
                    <a:lnTo>
                      <a:pt x="872" y="310"/>
                    </a:lnTo>
                    <a:lnTo>
                      <a:pt x="862" y="306"/>
                    </a:lnTo>
                    <a:lnTo>
                      <a:pt x="852" y="302"/>
                    </a:lnTo>
                    <a:lnTo>
                      <a:pt x="842" y="300"/>
                    </a:lnTo>
                    <a:lnTo>
                      <a:pt x="840" y="298"/>
                    </a:lnTo>
                    <a:lnTo>
                      <a:pt x="839" y="293"/>
                    </a:lnTo>
                    <a:lnTo>
                      <a:pt x="838" y="290"/>
                    </a:lnTo>
                    <a:lnTo>
                      <a:pt x="836" y="287"/>
                    </a:lnTo>
                    <a:lnTo>
                      <a:pt x="826" y="272"/>
                    </a:lnTo>
                    <a:lnTo>
                      <a:pt x="813" y="259"/>
                    </a:lnTo>
                    <a:lnTo>
                      <a:pt x="800" y="249"/>
                    </a:lnTo>
                    <a:lnTo>
                      <a:pt x="786" y="240"/>
                    </a:lnTo>
                    <a:lnTo>
                      <a:pt x="771" y="236"/>
                    </a:lnTo>
                    <a:lnTo>
                      <a:pt x="756" y="234"/>
                    </a:lnTo>
                    <a:lnTo>
                      <a:pt x="741" y="236"/>
                    </a:lnTo>
                    <a:lnTo>
                      <a:pt x="728" y="241"/>
                    </a:lnTo>
                    <a:lnTo>
                      <a:pt x="722" y="244"/>
                    </a:lnTo>
                    <a:lnTo>
                      <a:pt x="717" y="249"/>
                    </a:lnTo>
                    <a:lnTo>
                      <a:pt x="712" y="254"/>
                    </a:lnTo>
                    <a:lnTo>
                      <a:pt x="708" y="260"/>
                    </a:lnTo>
                    <a:lnTo>
                      <a:pt x="702" y="254"/>
                    </a:lnTo>
                    <a:lnTo>
                      <a:pt x="697" y="247"/>
                    </a:lnTo>
                    <a:lnTo>
                      <a:pt x="689" y="241"/>
                    </a:lnTo>
                    <a:lnTo>
                      <a:pt x="684" y="236"/>
                    </a:lnTo>
                    <a:lnTo>
                      <a:pt x="676" y="230"/>
                    </a:lnTo>
                    <a:lnTo>
                      <a:pt x="671" y="226"/>
                    </a:lnTo>
                    <a:lnTo>
                      <a:pt x="663" y="220"/>
                    </a:lnTo>
                    <a:lnTo>
                      <a:pt x="656" y="214"/>
                    </a:lnTo>
                    <a:lnTo>
                      <a:pt x="682" y="213"/>
                    </a:lnTo>
                    <a:lnTo>
                      <a:pt x="705" y="208"/>
                    </a:lnTo>
                    <a:lnTo>
                      <a:pt x="724" y="204"/>
                    </a:lnTo>
                    <a:lnTo>
                      <a:pt x="740" y="197"/>
                    </a:lnTo>
                    <a:lnTo>
                      <a:pt x="753" y="188"/>
                    </a:lnTo>
                    <a:lnTo>
                      <a:pt x="761" y="178"/>
                    </a:lnTo>
                    <a:lnTo>
                      <a:pt x="767" y="165"/>
                    </a:lnTo>
                    <a:lnTo>
                      <a:pt x="768" y="149"/>
                    </a:lnTo>
                    <a:lnTo>
                      <a:pt x="766" y="131"/>
                    </a:lnTo>
                    <a:lnTo>
                      <a:pt x="760" y="111"/>
                    </a:lnTo>
                    <a:lnTo>
                      <a:pt x="748" y="91"/>
                    </a:lnTo>
                    <a:lnTo>
                      <a:pt x="734" y="73"/>
                    </a:lnTo>
                    <a:lnTo>
                      <a:pt x="714" y="57"/>
                    </a:lnTo>
                    <a:lnTo>
                      <a:pt x="691" y="46"/>
                    </a:lnTo>
                    <a:lnTo>
                      <a:pt x="662" y="37"/>
                    </a:lnTo>
                    <a:lnTo>
                      <a:pt x="630" y="34"/>
                    </a:lnTo>
                    <a:lnTo>
                      <a:pt x="617" y="34"/>
                    </a:lnTo>
                    <a:lnTo>
                      <a:pt x="604" y="36"/>
                    </a:lnTo>
                    <a:lnTo>
                      <a:pt x="593" y="37"/>
                    </a:lnTo>
                    <a:lnTo>
                      <a:pt x="581" y="39"/>
                    </a:lnTo>
                    <a:lnTo>
                      <a:pt x="570" y="40"/>
                    </a:lnTo>
                    <a:lnTo>
                      <a:pt x="558" y="43"/>
                    </a:lnTo>
                    <a:lnTo>
                      <a:pt x="548" y="47"/>
                    </a:lnTo>
                    <a:lnTo>
                      <a:pt x="538" y="50"/>
                    </a:lnTo>
                    <a:lnTo>
                      <a:pt x="527" y="40"/>
                    </a:lnTo>
                    <a:lnTo>
                      <a:pt x="514" y="30"/>
                    </a:lnTo>
                    <a:lnTo>
                      <a:pt x="497" y="22"/>
                    </a:lnTo>
                    <a:lnTo>
                      <a:pt x="479" y="14"/>
                    </a:lnTo>
                    <a:lnTo>
                      <a:pt x="461" y="9"/>
                    </a:lnTo>
                    <a:lnTo>
                      <a:pt x="440" y="4"/>
                    </a:lnTo>
                    <a:lnTo>
                      <a:pt x="422" y="1"/>
                    </a:lnTo>
                    <a:lnTo>
                      <a:pt x="403" y="0"/>
                    </a:lnTo>
                    <a:lnTo>
                      <a:pt x="379" y="1"/>
                    </a:lnTo>
                    <a:lnTo>
                      <a:pt x="353" y="6"/>
                    </a:lnTo>
                    <a:lnTo>
                      <a:pt x="327" y="11"/>
                    </a:lnTo>
                    <a:lnTo>
                      <a:pt x="301" y="20"/>
                    </a:lnTo>
                    <a:lnTo>
                      <a:pt x="278" y="32"/>
                    </a:lnTo>
                    <a:lnTo>
                      <a:pt x="259" y="43"/>
                    </a:lnTo>
                    <a:lnTo>
                      <a:pt x="245" y="57"/>
                    </a:lnTo>
                    <a:lnTo>
                      <a:pt x="239" y="72"/>
                    </a:lnTo>
                    <a:lnTo>
                      <a:pt x="233" y="70"/>
                    </a:lnTo>
                    <a:lnTo>
                      <a:pt x="227" y="69"/>
                    </a:lnTo>
                    <a:lnTo>
                      <a:pt x="222" y="68"/>
                    </a:lnTo>
                    <a:lnTo>
                      <a:pt x="216" y="66"/>
                    </a:lnTo>
                    <a:lnTo>
                      <a:pt x="210" y="66"/>
                    </a:lnTo>
                    <a:lnTo>
                      <a:pt x="204" y="65"/>
                    </a:lnTo>
                    <a:lnTo>
                      <a:pt x="197" y="65"/>
                    </a:lnTo>
                    <a:lnTo>
                      <a:pt x="192" y="65"/>
                    </a:lnTo>
                    <a:lnTo>
                      <a:pt x="168" y="66"/>
                    </a:lnTo>
                    <a:lnTo>
                      <a:pt x="147" y="70"/>
                    </a:lnTo>
                    <a:lnTo>
                      <a:pt x="127" y="76"/>
                    </a:lnTo>
                    <a:lnTo>
                      <a:pt x="108" y="85"/>
                    </a:lnTo>
                    <a:lnTo>
                      <a:pt x="92" y="95"/>
                    </a:lnTo>
                    <a:lnTo>
                      <a:pt x="81" y="108"/>
                    </a:lnTo>
                    <a:lnTo>
                      <a:pt x="74" y="121"/>
                    </a:lnTo>
                    <a:lnTo>
                      <a:pt x="71" y="137"/>
                    </a:lnTo>
                    <a:lnTo>
                      <a:pt x="72" y="151"/>
                    </a:lnTo>
                    <a:lnTo>
                      <a:pt x="79" y="164"/>
                    </a:lnTo>
                    <a:lnTo>
                      <a:pt x="88" y="177"/>
                    </a:lnTo>
                    <a:lnTo>
                      <a:pt x="101" y="187"/>
                    </a:lnTo>
                    <a:lnTo>
                      <a:pt x="115" y="197"/>
                    </a:lnTo>
                    <a:lnTo>
                      <a:pt x="133" y="206"/>
                    </a:lnTo>
                    <a:lnTo>
                      <a:pt x="150" y="211"/>
                    </a:lnTo>
                    <a:lnTo>
                      <a:pt x="170" y="216"/>
                    </a:lnTo>
                    <a:lnTo>
                      <a:pt x="161" y="223"/>
                    </a:lnTo>
                    <a:lnTo>
                      <a:pt x="151" y="230"/>
                    </a:lnTo>
                    <a:lnTo>
                      <a:pt x="143" y="237"/>
                    </a:lnTo>
                    <a:lnTo>
                      <a:pt x="134" y="246"/>
                    </a:lnTo>
                    <a:lnTo>
                      <a:pt x="127" y="254"/>
                    </a:lnTo>
                    <a:lnTo>
                      <a:pt x="118" y="263"/>
                    </a:lnTo>
                    <a:lnTo>
                      <a:pt x="109" y="272"/>
                    </a:lnTo>
                    <a:lnTo>
                      <a:pt x="102" y="280"/>
                    </a:lnTo>
                    <a:lnTo>
                      <a:pt x="99" y="280"/>
                    </a:lnTo>
                    <a:lnTo>
                      <a:pt x="95" y="279"/>
                    </a:lnTo>
                    <a:lnTo>
                      <a:pt x="92" y="279"/>
                    </a:lnTo>
                    <a:lnTo>
                      <a:pt x="88" y="279"/>
                    </a:lnTo>
                    <a:lnTo>
                      <a:pt x="71" y="280"/>
                    </a:lnTo>
                    <a:lnTo>
                      <a:pt x="55" y="286"/>
                    </a:lnTo>
                    <a:lnTo>
                      <a:pt x="39" y="295"/>
                    </a:lnTo>
                    <a:lnTo>
                      <a:pt x="26" y="308"/>
                    </a:lnTo>
                    <a:lnTo>
                      <a:pt x="16" y="322"/>
                    </a:lnTo>
                    <a:lnTo>
                      <a:pt x="7" y="338"/>
                    </a:lnTo>
                    <a:lnTo>
                      <a:pt x="2" y="356"/>
                    </a:lnTo>
                    <a:lnTo>
                      <a:pt x="0" y="377"/>
                    </a:lnTo>
                    <a:lnTo>
                      <a:pt x="2" y="394"/>
                    </a:lnTo>
                    <a:lnTo>
                      <a:pt x="6" y="411"/>
                    </a:lnTo>
                    <a:lnTo>
                      <a:pt x="13" y="425"/>
                    </a:lnTo>
                    <a:lnTo>
                      <a:pt x="23" y="440"/>
                    </a:lnTo>
                    <a:lnTo>
                      <a:pt x="17" y="464"/>
                    </a:lnTo>
                    <a:lnTo>
                      <a:pt x="13" y="487"/>
                    </a:lnTo>
                    <a:lnTo>
                      <a:pt x="12" y="512"/>
                    </a:lnTo>
                    <a:lnTo>
                      <a:pt x="10" y="538"/>
                    </a:lnTo>
                    <a:lnTo>
                      <a:pt x="12" y="579"/>
                    </a:lnTo>
                    <a:lnTo>
                      <a:pt x="19" y="619"/>
                    </a:lnTo>
                    <a:lnTo>
                      <a:pt x="29" y="657"/>
                    </a:lnTo>
                    <a:lnTo>
                      <a:pt x="42" y="694"/>
                    </a:lnTo>
                    <a:lnTo>
                      <a:pt x="59" y="730"/>
                    </a:lnTo>
                    <a:lnTo>
                      <a:pt x="79" y="763"/>
                    </a:lnTo>
                    <a:lnTo>
                      <a:pt x="102" y="795"/>
                    </a:lnTo>
                    <a:lnTo>
                      <a:pt x="128" y="824"/>
                    </a:lnTo>
                    <a:lnTo>
                      <a:pt x="157" y="849"/>
                    </a:lnTo>
                    <a:lnTo>
                      <a:pt x="189" y="872"/>
                    </a:lnTo>
                    <a:lnTo>
                      <a:pt x="222" y="893"/>
                    </a:lnTo>
                    <a:lnTo>
                      <a:pt x="256" y="910"/>
                    </a:lnTo>
                    <a:lnTo>
                      <a:pt x="294" y="923"/>
                    </a:lnTo>
                    <a:lnTo>
                      <a:pt x="333" y="933"/>
                    </a:lnTo>
                    <a:lnTo>
                      <a:pt x="371" y="940"/>
                    </a:lnTo>
                    <a:lnTo>
                      <a:pt x="413" y="941"/>
                    </a:lnTo>
                    <a:lnTo>
                      <a:pt x="443" y="940"/>
                    </a:lnTo>
                    <a:lnTo>
                      <a:pt x="472" y="937"/>
                    </a:lnTo>
                    <a:lnTo>
                      <a:pt x="501" y="931"/>
                    </a:lnTo>
                    <a:lnTo>
                      <a:pt x="528" y="926"/>
                    </a:lnTo>
                    <a:lnTo>
                      <a:pt x="554" y="916"/>
                    </a:lnTo>
                    <a:lnTo>
                      <a:pt x="580" y="905"/>
                    </a:lnTo>
                    <a:lnTo>
                      <a:pt x="606" y="893"/>
                    </a:lnTo>
                    <a:lnTo>
                      <a:pt x="629" y="878"/>
                    </a:lnTo>
                    <a:lnTo>
                      <a:pt x="652" y="864"/>
                    </a:lnTo>
                    <a:lnTo>
                      <a:pt x="674" y="847"/>
                    </a:lnTo>
                    <a:lnTo>
                      <a:pt x="695" y="828"/>
                    </a:lnTo>
                    <a:lnTo>
                      <a:pt x="714" y="808"/>
                    </a:lnTo>
                    <a:lnTo>
                      <a:pt x="731" y="788"/>
                    </a:lnTo>
                    <a:lnTo>
                      <a:pt x="748" y="765"/>
                    </a:lnTo>
                    <a:lnTo>
                      <a:pt x="763" y="742"/>
                    </a:lnTo>
                    <a:lnTo>
                      <a:pt x="776" y="717"/>
                    </a:lnTo>
                    <a:lnTo>
                      <a:pt x="779" y="717"/>
                    </a:lnTo>
                    <a:lnTo>
                      <a:pt x="783" y="717"/>
                    </a:lnTo>
                    <a:lnTo>
                      <a:pt x="786" y="717"/>
                    </a:lnTo>
                    <a:lnTo>
                      <a:pt x="789" y="717"/>
                    </a:lnTo>
                    <a:lnTo>
                      <a:pt x="815" y="714"/>
                    </a:lnTo>
                    <a:lnTo>
                      <a:pt x="839" y="704"/>
                    </a:lnTo>
                    <a:lnTo>
                      <a:pt x="862" y="688"/>
                    </a:lnTo>
                    <a:lnTo>
                      <a:pt x="882" y="667"/>
                    </a:lnTo>
                    <a:lnTo>
                      <a:pt x="898" y="642"/>
                    </a:lnTo>
                    <a:lnTo>
                      <a:pt x="911" y="614"/>
                    </a:lnTo>
                    <a:lnTo>
                      <a:pt x="918" y="582"/>
                    </a:lnTo>
                    <a:lnTo>
                      <a:pt x="921" y="548"/>
                    </a:lnTo>
                    <a:lnTo>
                      <a:pt x="920" y="526"/>
                    </a:lnTo>
                    <a:lnTo>
                      <a:pt x="917" y="504"/>
                    </a:lnTo>
                    <a:lnTo>
                      <a:pt x="911" y="484"/>
                    </a:lnTo>
                    <a:lnTo>
                      <a:pt x="904" y="466"/>
                    </a:lnTo>
                    <a:lnTo>
                      <a:pt x="921" y="444"/>
                    </a:lnTo>
                    <a:lnTo>
                      <a:pt x="930" y="417"/>
                    </a:lnTo>
                    <a:lnTo>
                      <a:pt x="927" y="385"/>
                    </a:lnTo>
                    <a:lnTo>
                      <a:pt x="915" y="3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466" name="Freeform 10"/>
              <p:cNvSpPr>
                <a:spLocks/>
              </p:cNvSpPr>
              <p:nvPr/>
            </p:nvSpPr>
            <p:spPr bwMode="auto">
              <a:xfrm>
                <a:off x="36" y="1053"/>
                <a:ext cx="157" cy="173"/>
              </a:xfrm>
              <a:custGeom>
                <a:avLst/>
                <a:gdLst>
                  <a:gd name="T0" fmla="*/ 157 w 157"/>
                  <a:gd name="T1" fmla="*/ 117 h 173"/>
                  <a:gd name="T2" fmla="*/ 152 w 157"/>
                  <a:gd name="T3" fmla="*/ 101 h 173"/>
                  <a:gd name="T4" fmla="*/ 145 w 157"/>
                  <a:gd name="T5" fmla="*/ 82 h 173"/>
                  <a:gd name="T6" fmla="*/ 137 w 157"/>
                  <a:gd name="T7" fmla="*/ 62 h 173"/>
                  <a:gd name="T8" fmla="*/ 128 w 157"/>
                  <a:gd name="T9" fmla="*/ 44 h 173"/>
                  <a:gd name="T10" fmla="*/ 119 w 157"/>
                  <a:gd name="T11" fmla="*/ 26 h 173"/>
                  <a:gd name="T12" fmla="*/ 111 w 157"/>
                  <a:gd name="T13" fmla="*/ 12 h 173"/>
                  <a:gd name="T14" fmla="*/ 104 w 157"/>
                  <a:gd name="T15" fmla="*/ 3 h 173"/>
                  <a:gd name="T16" fmla="*/ 99 w 157"/>
                  <a:gd name="T17" fmla="*/ 0 h 173"/>
                  <a:gd name="T18" fmla="*/ 93 w 157"/>
                  <a:gd name="T19" fmla="*/ 13 h 173"/>
                  <a:gd name="T20" fmla="*/ 95 w 157"/>
                  <a:gd name="T21" fmla="*/ 38 h 173"/>
                  <a:gd name="T22" fmla="*/ 99 w 157"/>
                  <a:gd name="T23" fmla="*/ 62 h 173"/>
                  <a:gd name="T24" fmla="*/ 101 w 157"/>
                  <a:gd name="T25" fmla="*/ 74 h 173"/>
                  <a:gd name="T26" fmla="*/ 92 w 157"/>
                  <a:gd name="T27" fmla="*/ 71 h 173"/>
                  <a:gd name="T28" fmla="*/ 82 w 157"/>
                  <a:gd name="T29" fmla="*/ 69 h 173"/>
                  <a:gd name="T30" fmla="*/ 70 w 157"/>
                  <a:gd name="T31" fmla="*/ 67 h 173"/>
                  <a:gd name="T32" fmla="*/ 58 w 157"/>
                  <a:gd name="T33" fmla="*/ 64 h 173"/>
                  <a:gd name="T34" fmla="*/ 43 w 157"/>
                  <a:gd name="T35" fmla="*/ 61 h 173"/>
                  <a:gd name="T36" fmla="*/ 30 w 157"/>
                  <a:gd name="T37" fmla="*/ 58 h 173"/>
                  <a:gd name="T38" fmla="*/ 17 w 157"/>
                  <a:gd name="T39" fmla="*/ 55 h 173"/>
                  <a:gd name="T40" fmla="*/ 6 w 157"/>
                  <a:gd name="T41" fmla="*/ 52 h 173"/>
                  <a:gd name="T42" fmla="*/ 0 w 157"/>
                  <a:gd name="T43" fmla="*/ 138 h 173"/>
                  <a:gd name="T44" fmla="*/ 16 w 157"/>
                  <a:gd name="T45" fmla="*/ 143 h 173"/>
                  <a:gd name="T46" fmla="*/ 36 w 157"/>
                  <a:gd name="T47" fmla="*/ 149 h 173"/>
                  <a:gd name="T48" fmla="*/ 58 w 157"/>
                  <a:gd name="T49" fmla="*/ 154 h 173"/>
                  <a:gd name="T50" fmla="*/ 79 w 157"/>
                  <a:gd name="T51" fmla="*/ 160 h 173"/>
                  <a:gd name="T52" fmla="*/ 99 w 157"/>
                  <a:gd name="T53" fmla="*/ 164 h 173"/>
                  <a:gd name="T54" fmla="*/ 117 w 157"/>
                  <a:gd name="T55" fmla="*/ 169 h 173"/>
                  <a:gd name="T56" fmla="*/ 129 w 157"/>
                  <a:gd name="T57" fmla="*/ 172 h 173"/>
                  <a:gd name="T58" fmla="*/ 135 w 157"/>
                  <a:gd name="T59" fmla="*/ 173 h 173"/>
                  <a:gd name="T60" fmla="*/ 157 w 157"/>
                  <a:gd name="T61" fmla="*/ 11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173">
                    <a:moveTo>
                      <a:pt x="157" y="117"/>
                    </a:moveTo>
                    <a:lnTo>
                      <a:pt x="152" y="101"/>
                    </a:lnTo>
                    <a:lnTo>
                      <a:pt x="145" y="82"/>
                    </a:lnTo>
                    <a:lnTo>
                      <a:pt x="137" y="62"/>
                    </a:lnTo>
                    <a:lnTo>
                      <a:pt x="128" y="44"/>
                    </a:lnTo>
                    <a:lnTo>
                      <a:pt x="119" y="26"/>
                    </a:lnTo>
                    <a:lnTo>
                      <a:pt x="111" y="12"/>
                    </a:lnTo>
                    <a:lnTo>
                      <a:pt x="104" y="3"/>
                    </a:lnTo>
                    <a:lnTo>
                      <a:pt x="99" y="0"/>
                    </a:lnTo>
                    <a:lnTo>
                      <a:pt x="93" y="13"/>
                    </a:lnTo>
                    <a:lnTo>
                      <a:pt x="95" y="38"/>
                    </a:lnTo>
                    <a:lnTo>
                      <a:pt x="99" y="62"/>
                    </a:lnTo>
                    <a:lnTo>
                      <a:pt x="101" y="74"/>
                    </a:lnTo>
                    <a:lnTo>
                      <a:pt x="92" y="71"/>
                    </a:lnTo>
                    <a:lnTo>
                      <a:pt x="82" y="69"/>
                    </a:lnTo>
                    <a:lnTo>
                      <a:pt x="70" y="67"/>
                    </a:lnTo>
                    <a:lnTo>
                      <a:pt x="58" y="64"/>
                    </a:lnTo>
                    <a:lnTo>
                      <a:pt x="43" y="61"/>
                    </a:lnTo>
                    <a:lnTo>
                      <a:pt x="30" y="58"/>
                    </a:lnTo>
                    <a:lnTo>
                      <a:pt x="17" y="55"/>
                    </a:lnTo>
                    <a:lnTo>
                      <a:pt x="6" y="52"/>
                    </a:lnTo>
                    <a:lnTo>
                      <a:pt x="0" y="138"/>
                    </a:lnTo>
                    <a:lnTo>
                      <a:pt x="16" y="143"/>
                    </a:lnTo>
                    <a:lnTo>
                      <a:pt x="36" y="149"/>
                    </a:lnTo>
                    <a:lnTo>
                      <a:pt x="58" y="154"/>
                    </a:lnTo>
                    <a:lnTo>
                      <a:pt x="79" y="160"/>
                    </a:lnTo>
                    <a:lnTo>
                      <a:pt x="99" y="164"/>
                    </a:lnTo>
                    <a:lnTo>
                      <a:pt x="117" y="169"/>
                    </a:lnTo>
                    <a:lnTo>
                      <a:pt x="129" y="172"/>
                    </a:lnTo>
                    <a:lnTo>
                      <a:pt x="135" y="173"/>
                    </a:lnTo>
                    <a:lnTo>
                      <a:pt x="157" y="117"/>
                    </a:lnTo>
                    <a:close/>
                  </a:path>
                </a:pathLst>
              </a:custGeom>
              <a:solidFill>
                <a:srgbClr val="E9D9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467" name="Freeform 11"/>
              <p:cNvSpPr>
                <a:spLocks/>
              </p:cNvSpPr>
              <p:nvPr/>
            </p:nvSpPr>
            <p:spPr bwMode="auto">
              <a:xfrm>
                <a:off x="32" y="1097"/>
                <a:ext cx="53" cy="97"/>
              </a:xfrm>
              <a:custGeom>
                <a:avLst/>
                <a:gdLst>
                  <a:gd name="T0" fmla="*/ 0 w 53"/>
                  <a:gd name="T1" fmla="*/ 0 h 97"/>
                  <a:gd name="T2" fmla="*/ 8 w 53"/>
                  <a:gd name="T3" fmla="*/ 1 h 97"/>
                  <a:gd name="T4" fmla="*/ 17 w 53"/>
                  <a:gd name="T5" fmla="*/ 4 h 97"/>
                  <a:gd name="T6" fmla="*/ 26 w 53"/>
                  <a:gd name="T7" fmla="*/ 8 h 97"/>
                  <a:gd name="T8" fmla="*/ 34 w 53"/>
                  <a:gd name="T9" fmla="*/ 14 h 97"/>
                  <a:gd name="T10" fmla="*/ 41 w 53"/>
                  <a:gd name="T11" fmla="*/ 21 h 97"/>
                  <a:gd name="T12" fmla="*/ 47 w 53"/>
                  <a:gd name="T13" fmla="*/ 28 h 97"/>
                  <a:gd name="T14" fmla="*/ 51 w 53"/>
                  <a:gd name="T15" fmla="*/ 37 h 97"/>
                  <a:gd name="T16" fmla="*/ 53 w 53"/>
                  <a:gd name="T17" fmla="*/ 44 h 97"/>
                  <a:gd name="T18" fmla="*/ 53 w 53"/>
                  <a:gd name="T19" fmla="*/ 53 h 97"/>
                  <a:gd name="T20" fmla="*/ 51 w 53"/>
                  <a:gd name="T21" fmla="*/ 61 h 97"/>
                  <a:gd name="T22" fmla="*/ 50 w 53"/>
                  <a:gd name="T23" fmla="*/ 71 h 97"/>
                  <a:gd name="T24" fmla="*/ 46 w 53"/>
                  <a:gd name="T25" fmla="*/ 80 h 97"/>
                  <a:gd name="T26" fmla="*/ 40 w 53"/>
                  <a:gd name="T27" fmla="*/ 89 h 97"/>
                  <a:gd name="T28" fmla="*/ 30 w 53"/>
                  <a:gd name="T29" fmla="*/ 94 h 97"/>
                  <a:gd name="T30" fmla="*/ 18 w 53"/>
                  <a:gd name="T31" fmla="*/ 97 h 97"/>
                  <a:gd name="T32" fmla="*/ 3 w 53"/>
                  <a:gd name="T33" fmla="*/ 96 h 97"/>
                  <a:gd name="T34" fmla="*/ 0 w 53"/>
                  <a:gd name="T35"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97">
                    <a:moveTo>
                      <a:pt x="0" y="0"/>
                    </a:moveTo>
                    <a:lnTo>
                      <a:pt x="8" y="1"/>
                    </a:lnTo>
                    <a:lnTo>
                      <a:pt x="17" y="4"/>
                    </a:lnTo>
                    <a:lnTo>
                      <a:pt x="26" y="8"/>
                    </a:lnTo>
                    <a:lnTo>
                      <a:pt x="34" y="14"/>
                    </a:lnTo>
                    <a:lnTo>
                      <a:pt x="41" y="21"/>
                    </a:lnTo>
                    <a:lnTo>
                      <a:pt x="47" y="28"/>
                    </a:lnTo>
                    <a:lnTo>
                      <a:pt x="51" y="37"/>
                    </a:lnTo>
                    <a:lnTo>
                      <a:pt x="53" y="44"/>
                    </a:lnTo>
                    <a:lnTo>
                      <a:pt x="53" y="53"/>
                    </a:lnTo>
                    <a:lnTo>
                      <a:pt x="51" y="61"/>
                    </a:lnTo>
                    <a:lnTo>
                      <a:pt x="50" y="71"/>
                    </a:lnTo>
                    <a:lnTo>
                      <a:pt x="46" y="80"/>
                    </a:lnTo>
                    <a:lnTo>
                      <a:pt x="40" y="89"/>
                    </a:lnTo>
                    <a:lnTo>
                      <a:pt x="30" y="94"/>
                    </a:lnTo>
                    <a:lnTo>
                      <a:pt x="18" y="97"/>
                    </a:lnTo>
                    <a:lnTo>
                      <a:pt x="3" y="96"/>
                    </a:lnTo>
                    <a:lnTo>
                      <a:pt x="0"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75468" name="Group 12"/>
              <p:cNvGrpSpPr>
                <a:grpSpLocks/>
              </p:cNvGrpSpPr>
              <p:nvPr/>
            </p:nvGrpSpPr>
            <p:grpSpPr bwMode="auto">
              <a:xfrm>
                <a:off x="111" y="102"/>
                <a:ext cx="1633" cy="2637"/>
                <a:chOff x="111" y="102"/>
                <a:chExt cx="1633" cy="2637"/>
              </a:xfrm>
            </p:grpSpPr>
            <p:sp>
              <p:nvSpPr>
                <p:cNvPr id="275469" name="Freeform 13"/>
                <p:cNvSpPr>
                  <a:spLocks/>
                </p:cNvSpPr>
                <p:nvPr/>
              </p:nvSpPr>
              <p:spPr bwMode="auto">
                <a:xfrm>
                  <a:off x="770" y="709"/>
                  <a:ext cx="492" cy="429"/>
                </a:xfrm>
                <a:custGeom>
                  <a:avLst/>
                  <a:gdLst>
                    <a:gd name="T0" fmla="*/ 447 w 447"/>
                    <a:gd name="T1" fmla="*/ 399 h 399"/>
                    <a:gd name="T2" fmla="*/ 447 w 447"/>
                    <a:gd name="T3" fmla="*/ 0 h 399"/>
                    <a:gd name="T4" fmla="*/ 0 w 447"/>
                    <a:gd name="T5" fmla="*/ 93 h 399"/>
                    <a:gd name="T6" fmla="*/ 0 w 447"/>
                    <a:gd name="T7" fmla="*/ 399 h 399"/>
                    <a:gd name="T8" fmla="*/ 447 w 447"/>
                    <a:gd name="T9" fmla="*/ 399 h 399"/>
                  </a:gdLst>
                  <a:ahLst/>
                  <a:cxnLst>
                    <a:cxn ang="0">
                      <a:pos x="T0" y="T1"/>
                    </a:cxn>
                    <a:cxn ang="0">
                      <a:pos x="T2" y="T3"/>
                    </a:cxn>
                    <a:cxn ang="0">
                      <a:pos x="T4" y="T5"/>
                    </a:cxn>
                    <a:cxn ang="0">
                      <a:pos x="T6" y="T7"/>
                    </a:cxn>
                    <a:cxn ang="0">
                      <a:pos x="T8" y="T9"/>
                    </a:cxn>
                  </a:cxnLst>
                  <a:rect l="0" t="0" r="r" b="b"/>
                  <a:pathLst>
                    <a:path w="447" h="399">
                      <a:moveTo>
                        <a:pt x="447" y="399"/>
                      </a:moveTo>
                      <a:lnTo>
                        <a:pt x="447" y="0"/>
                      </a:lnTo>
                      <a:lnTo>
                        <a:pt x="0" y="93"/>
                      </a:lnTo>
                      <a:lnTo>
                        <a:pt x="0" y="399"/>
                      </a:lnTo>
                      <a:lnTo>
                        <a:pt x="447" y="3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470" name="Freeform 14"/>
                <p:cNvSpPr>
                  <a:spLocks/>
                </p:cNvSpPr>
                <p:nvPr/>
              </p:nvSpPr>
              <p:spPr bwMode="auto">
                <a:xfrm>
                  <a:off x="823" y="847"/>
                  <a:ext cx="328" cy="477"/>
                </a:xfrm>
                <a:custGeom>
                  <a:avLst/>
                  <a:gdLst>
                    <a:gd name="T0" fmla="*/ 328 w 328"/>
                    <a:gd name="T1" fmla="*/ 0 h 477"/>
                    <a:gd name="T2" fmla="*/ 0 w 328"/>
                    <a:gd name="T3" fmla="*/ 1 h 477"/>
                    <a:gd name="T4" fmla="*/ 1 w 328"/>
                    <a:gd name="T5" fmla="*/ 467 h 477"/>
                    <a:gd name="T6" fmla="*/ 118 w 328"/>
                    <a:gd name="T7" fmla="*/ 477 h 477"/>
                    <a:gd name="T8" fmla="*/ 327 w 328"/>
                    <a:gd name="T9" fmla="*/ 465 h 477"/>
                    <a:gd name="T10" fmla="*/ 328 w 328"/>
                    <a:gd name="T11" fmla="*/ 0 h 477"/>
                  </a:gdLst>
                  <a:ahLst/>
                  <a:cxnLst>
                    <a:cxn ang="0">
                      <a:pos x="T0" y="T1"/>
                    </a:cxn>
                    <a:cxn ang="0">
                      <a:pos x="T2" y="T3"/>
                    </a:cxn>
                    <a:cxn ang="0">
                      <a:pos x="T4" y="T5"/>
                    </a:cxn>
                    <a:cxn ang="0">
                      <a:pos x="T6" y="T7"/>
                    </a:cxn>
                    <a:cxn ang="0">
                      <a:pos x="T8" y="T9"/>
                    </a:cxn>
                    <a:cxn ang="0">
                      <a:pos x="T10" y="T11"/>
                    </a:cxn>
                  </a:cxnLst>
                  <a:rect l="0" t="0" r="r" b="b"/>
                  <a:pathLst>
                    <a:path w="328" h="477">
                      <a:moveTo>
                        <a:pt x="328" y="0"/>
                      </a:moveTo>
                      <a:lnTo>
                        <a:pt x="0" y="1"/>
                      </a:lnTo>
                      <a:lnTo>
                        <a:pt x="1" y="467"/>
                      </a:lnTo>
                      <a:lnTo>
                        <a:pt x="118" y="477"/>
                      </a:lnTo>
                      <a:lnTo>
                        <a:pt x="327" y="465"/>
                      </a:lnTo>
                      <a:lnTo>
                        <a:pt x="328" y="0"/>
                      </a:lnTo>
                      <a:close/>
                    </a:path>
                  </a:pathLst>
                </a:custGeom>
                <a:solidFill>
                  <a:srgbClr val="E9D9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471" name="Freeform 15"/>
                <p:cNvSpPr>
                  <a:spLocks/>
                </p:cNvSpPr>
                <p:nvPr/>
              </p:nvSpPr>
              <p:spPr bwMode="auto">
                <a:xfrm>
                  <a:off x="780" y="131"/>
                  <a:ext cx="30" cy="18"/>
                </a:xfrm>
                <a:custGeom>
                  <a:avLst/>
                  <a:gdLst>
                    <a:gd name="T0" fmla="*/ 0 w 30"/>
                    <a:gd name="T1" fmla="*/ 0 h 18"/>
                    <a:gd name="T2" fmla="*/ 7 w 30"/>
                    <a:gd name="T3" fmla="*/ 3 h 18"/>
                    <a:gd name="T4" fmla="*/ 16 w 30"/>
                    <a:gd name="T5" fmla="*/ 6 h 18"/>
                    <a:gd name="T6" fmla="*/ 23 w 30"/>
                    <a:gd name="T7" fmla="*/ 7 h 18"/>
                    <a:gd name="T8" fmla="*/ 30 w 30"/>
                    <a:gd name="T9" fmla="*/ 10 h 18"/>
                    <a:gd name="T10" fmla="*/ 23 w 30"/>
                    <a:gd name="T11" fmla="*/ 11 h 18"/>
                    <a:gd name="T12" fmla="*/ 16 w 30"/>
                    <a:gd name="T13" fmla="*/ 14 h 18"/>
                    <a:gd name="T14" fmla="*/ 8 w 30"/>
                    <a:gd name="T15" fmla="*/ 16 h 18"/>
                    <a:gd name="T16" fmla="*/ 1 w 30"/>
                    <a:gd name="T17" fmla="*/ 18 h 18"/>
                    <a:gd name="T18" fmla="*/ 1 w 30"/>
                    <a:gd name="T19" fmla="*/ 16 h 18"/>
                    <a:gd name="T20" fmla="*/ 1 w 30"/>
                    <a:gd name="T21" fmla="*/ 14 h 18"/>
                    <a:gd name="T22" fmla="*/ 1 w 30"/>
                    <a:gd name="T23" fmla="*/ 11 h 18"/>
                    <a:gd name="T24" fmla="*/ 1 w 30"/>
                    <a:gd name="T25" fmla="*/ 10 h 18"/>
                    <a:gd name="T26" fmla="*/ 1 w 30"/>
                    <a:gd name="T27" fmla="*/ 7 h 18"/>
                    <a:gd name="T28" fmla="*/ 1 w 30"/>
                    <a:gd name="T29" fmla="*/ 4 h 18"/>
                    <a:gd name="T30" fmla="*/ 1 w 30"/>
                    <a:gd name="T31" fmla="*/ 3 h 18"/>
                    <a:gd name="T32" fmla="*/ 0 w 30"/>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18">
                      <a:moveTo>
                        <a:pt x="0" y="0"/>
                      </a:moveTo>
                      <a:lnTo>
                        <a:pt x="7" y="3"/>
                      </a:lnTo>
                      <a:lnTo>
                        <a:pt x="16" y="6"/>
                      </a:lnTo>
                      <a:lnTo>
                        <a:pt x="23" y="7"/>
                      </a:lnTo>
                      <a:lnTo>
                        <a:pt x="30" y="10"/>
                      </a:lnTo>
                      <a:lnTo>
                        <a:pt x="23" y="11"/>
                      </a:lnTo>
                      <a:lnTo>
                        <a:pt x="16" y="14"/>
                      </a:lnTo>
                      <a:lnTo>
                        <a:pt x="8" y="16"/>
                      </a:lnTo>
                      <a:lnTo>
                        <a:pt x="1" y="18"/>
                      </a:lnTo>
                      <a:lnTo>
                        <a:pt x="1" y="16"/>
                      </a:lnTo>
                      <a:lnTo>
                        <a:pt x="1" y="14"/>
                      </a:lnTo>
                      <a:lnTo>
                        <a:pt x="1" y="11"/>
                      </a:lnTo>
                      <a:lnTo>
                        <a:pt x="1" y="10"/>
                      </a:lnTo>
                      <a:lnTo>
                        <a:pt x="1" y="7"/>
                      </a:lnTo>
                      <a:lnTo>
                        <a:pt x="1" y="4"/>
                      </a:lnTo>
                      <a:lnTo>
                        <a:pt x="1"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472" name="Freeform 16"/>
                <p:cNvSpPr>
                  <a:spLocks/>
                </p:cNvSpPr>
                <p:nvPr/>
              </p:nvSpPr>
              <p:spPr bwMode="auto">
                <a:xfrm>
                  <a:off x="551" y="212"/>
                  <a:ext cx="799" cy="681"/>
                </a:xfrm>
                <a:custGeom>
                  <a:avLst/>
                  <a:gdLst>
                    <a:gd name="T0" fmla="*/ 717 w 799"/>
                    <a:gd name="T1" fmla="*/ 259 h 681"/>
                    <a:gd name="T2" fmla="*/ 704 w 799"/>
                    <a:gd name="T3" fmla="*/ 261 h 681"/>
                    <a:gd name="T4" fmla="*/ 691 w 799"/>
                    <a:gd name="T5" fmla="*/ 267 h 681"/>
                    <a:gd name="T6" fmla="*/ 681 w 799"/>
                    <a:gd name="T7" fmla="*/ 276 h 681"/>
                    <a:gd name="T8" fmla="*/ 668 w 799"/>
                    <a:gd name="T9" fmla="*/ 251 h 681"/>
                    <a:gd name="T10" fmla="*/ 648 w 799"/>
                    <a:gd name="T11" fmla="*/ 195 h 681"/>
                    <a:gd name="T12" fmla="*/ 617 w 799"/>
                    <a:gd name="T13" fmla="*/ 145 h 681"/>
                    <a:gd name="T14" fmla="*/ 580 w 799"/>
                    <a:gd name="T15" fmla="*/ 101 h 681"/>
                    <a:gd name="T16" fmla="*/ 535 w 799"/>
                    <a:gd name="T17" fmla="*/ 62 h 681"/>
                    <a:gd name="T18" fmla="*/ 485 w 799"/>
                    <a:gd name="T19" fmla="*/ 33 h 681"/>
                    <a:gd name="T20" fmla="*/ 430 w 799"/>
                    <a:gd name="T21" fmla="*/ 11 h 681"/>
                    <a:gd name="T22" fmla="*/ 371 w 799"/>
                    <a:gd name="T23" fmla="*/ 1 h 681"/>
                    <a:gd name="T24" fmla="*/ 305 w 799"/>
                    <a:gd name="T25" fmla="*/ 1 h 681"/>
                    <a:gd name="T26" fmla="*/ 239 w 799"/>
                    <a:gd name="T27" fmla="*/ 16 h 681"/>
                    <a:gd name="T28" fmla="*/ 178 w 799"/>
                    <a:gd name="T29" fmla="*/ 42 h 681"/>
                    <a:gd name="T30" fmla="*/ 124 w 799"/>
                    <a:gd name="T31" fmla="*/ 78 h 681"/>
                    <a:gd name="T32" fmla="*/ 78 w 799"/>
                    <a:gd name="T33" fmla="*/ 123 h 681"/>
                    <a:gd name="T34" fmla="*/ 42 w 799"/>
                    <a:gd name="T35" fmla="*/ 178 h 681"/>
                    <a:gd name="T36" fmla="*/ 16 w 799"/>
                    <a:gd name="T37" fmla="*/ 238 h 681"/>
                    <a:gd name="T38" fmla="*/ 2 w 799"/>
                    <a:gd name="T39" fmla="*/ 306 h 681"/>
                    <a:gd name="T40" fmla="*/ 2 w 799"/>
                    <a:gd name="T41" fmla="*/ 375 h 681"/>
                    <a:gd name="T42" fmla="*/ 16 w 799"/>
                    <a:gd name="T43" fmla="*/ 443 h 681"/>
                    <a:gd name="T44" fmla="*/ 42 w 799"/>
                    <a:gd name="T45" fmla="*/ 503 h 681"/>
                    <a:gd name="T46" fmla="*/ 78 w 799"/>
                    <a:gd name="T47" fmla="*/ 558 h 681"/>
                    <a:gd name="T48" fmla="*/ 124 w 799"/>
                    <a:gd name="T49" fmla="*/ 604 h 681"/>
                    <a:gd name="T50" fmla="*/ 178 w 799"/>
                    <a:gd name="T51" fmla="*/ 639 h 681"/>
                    <a:gd name="T52" fmla="*/ 239 w 799"/>
                    <a:gd name="T53" fmla="*/ 665 h 681"/>
                    <a:gd name="T54" fmla="*/ 305 w 799"/>
                    <a:gd name="T55" fmla="*/ 680 h 681"/>
                    <a:gd name="T56" fmla="*/ 368 w 799"/>
                    <a:gd name="T57" fmla="*/ 680 h 681"/>
                    <a:gd name="T58" fmla="*/ 425 w 799"/>
                    <a:gd name="T59" fmla="*/ 671 h 681"/>
                    <a:gd name="T60" fmla="*/ 478 w 799"/>
                    <a:gd name="T61" fmla="*/ 652 h 681"/>
                    <a:gd name="T62" fmla="*/ 527 w 799"/>
                    <a:gd name="T63" fmla="*/ 625 h 681"/>
                    <a:gd name="T64" fmla="*/ 570 w 799"/>
                    <a:gd name="T65" fmla="*/ 592 h 681"/>
                    <a:gd name="T66" fmla="*/ 607 w 799"/>
                    <a:gd name="T67" fmla="*/ 552 h 681"/>
                    <a:gd name="T68" fmla="*/ 637 w 799"/>
                    <a:gd name="T69" fmla="*/ 507 h 681"/>
                    <a:gd name="T70" fmla="*/ 661 w 799"/>
                    <a:gd name="T71" fmla="*/ 457 h 681"/>
                    <a:gd name="T72" fmla="*/ 675 w 799"/>
                    <a:gd name="T73" fmla="*/ 435 h 681"/>
                    <a:gd name="T74" fmla="*/ 686 w 799"/>
                    <a:gd name="T75" fmla="*/ 445 h 681"/>
                    <a:gd name="T76" fmla="*/ 699 w 799"/>
                    <a:gd name="T77" fmla="*/ 453 h 681"/>
                    <a:gd name="T78" fmla="*/ 714 w 799"/>
                    <a:gd name="T79" fmla="*/ 457 h 681"/>
                    <a:gd name="T80" fmla="*/ 738 w 799"/>
                    <a:gd name="T81" fmla="*/ 455 h 681"/>
                    <a:gd name="T82" fmla="*/ 766 w 799"/>
                    <a:gd name="T83" fmla="*/ 440 h 681"/>
                    <a:gd name="T84" fmla="*/ 786 w 799"/>
                    <a:gd name="T85" fmla="*/ 414 h 681"/>
                    <a:gd name="T86" fmla="*/ 797 w 799"/>
                    <a:gd name="T87" fmla="*/ 378 h 681"/>
                    <a:gd name="T88" fmla="*/ 797 w 799"/>
                    <a:gd name="T89" fmla="*/ 338 h 681"/>
                    <a:gd name="T90" fmla="*/ 786 w 799"/>
                    <a:gd name="T91" fmla="*/ 302 h 681"/>
                    <a:gd name="T92" fmla="*/ 766 w 799"/>
                    <a:gd name="T93" fmla="*/ 276 h 681"/>
                    <a:gd name="T94" fmla="*/ 738 w 799"/>
                    <a:gd name="T95" fmla="*/ 26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9" h="681">
                      <a:moveTo>
                        <a:pt x="722" y="259"/>
                      </a:moveTo>
                      <a:lnTo>
                        <a:pt x="717" y="259"/>
                      </a:lnTo>
                      <a:lnTo>
                        <a:pt x="709" y="260"/>
                      </a:lnTo>
                      <a:lnTo>
                        <a:pt x="704" y="261"/>
                      </a:lnTo>
                      <a:lnTo>
                        <a:pt x="696" y="264"/>
                      </a:lnTo>
                      <a:lnTo>
                        <a:pt x="691" y="267"/>
                      </a:lnTo>
                      <a:lnTo>
                        <a:pt x="685" y="272"/>
                      </a:lnTo>
                      <a:lnTo>
                        <a:pt x="681" y="276"/>
                      </a:lnTo>
                      <a:lnTo>
                        <a:pt x="675" y="280"/>
                      </a:lnTo>
                      <a:lnTo>
                        <a:pt x="668" y="251"/>
                      </a:lnTo>
                      <a:lnTo>
                        <a:pt x="659" y="223"/>
                      </a:lnTo>
                      <a:lnTo>
                        <a:pt x="648" y="195"/>
                      </a:lnTo>
                      <a:lnTo>
                        <a:pt x="633" y="169"/>
                      </a:lnTo>
                      <a:lnTo>
                        <a:pt x="617" y="145"/>
                      </a:lnTo>
                      <a:lnTo>
                        <a:pt x="600" y="122"/>
                      </a:lnTo>
                      <a:lnTo>
                        <a:pt x="580" y="101"/>
                      </a:lnTo>
                      <a:lnTo>
                        <a:pt x="560" y="80"/>
                      </a:lnTo>
                      <a:lnTo>
                        <a:pt x="535" y="62"/>
                      </a:lnTo>
                      <a:lnTo>
                        <a:pt x="511" y="46"/>
                      </a:lnTo>
                      <a:lnTo>
                        <a:pt x="485" y="33"/>
                      </a:lnTo>
                      <a:lnTo>
                        <a:pt x="459" y="21"/>
                      </a:lnTo>
                      <a:lnTo>
                        <a:pt x="430" y="11"/>
                      </a:lnTo>
                      <a:lnTo>
                        <a:pt x="400" y="6"/>
                      </a:lnTo>
                      <a:lnTo>
                        <a:pt x="371" y="1"/>
                      </a:lnTo>
                      <a:lnTo>
                        <a:pt x="340" y="0"/>
                      </a:lnTo>
                      <a:lnTo>
                        <a:pt x="305" y="1"/>
                      </a:lnTo>
                      <a:lnTo>
                        <a:pt x="272" y="7"/>
                      </a:lnTo>
                      <a:lnTo>
                        <a:pt x="239" y="16"/>
                      </a:lnTo>
                      <a:lnTo>
                        <a:pt x="207" y="27"/>
                      </a:lnTo>
                      <a:lnTo>
                        <a:pt x="178" y="42"/>
                      </a:lnTo>
                      <a:lnTo>
                        <a:pt x="150" y="57"/>
                      </a:lnTo>
                      <a:lnTo>
                        <a:pt x="124" y="78"/>
                      </a:lnTo>
                      <a:lnTo>
                        <a:pt x="99" y="99"/>
                      </a:lnTo>
                      <a:lnTo>
                        <a:pt x="78" y="123"/>
                      </a:lnTo>
                      <a:lnTo>
                        <a:pt x="58" y="149"/>
                      </a:lnTo>
                      <a:lnTo>
                        <a:pt x="42" y="178"/>
                      </a:lnTo>
                      <a:lnTo>
                        <a:pt x="27" y="208"/>
                      </a:lnTo>
                      <a:lnTo>
                        <a:pt x="16" y="238"/>
                      </a:lnTo>
                      <a:lnTo>
                        <a:pt x="7" y="272"/>
                      </a:lnTo>
                      <a:lnTo>
                        <a:pt x="2" y="306"/>
                      </a:lnTo>
                      <a:lnTo>
                        <a:pt x="0" y="341"/>
                      </a:lnTo>
                      <a:lnTo>
                        <a:pt x="2" y="375"/>
                      </a:lnTo>
                      <a:lnTo>
                        <a:pt x="7" y="410"/>
                      </a:lnTo>
                      <a:lnTo>
                        <a:pt x="16" y="443"/>
                      </a:lnTo>
                      <a:lnTo>
                        <a:pt x="27" y="473"/>
                      </a:lnTo>
                      <a:lnTo>
                        <a:pt x="42" y="503"/>
                      </a:lnTo>
                      <a:lnTo>
                        <a:pt x="58" y="532"/>
                      </a:lnTo>
                      <a:lnTo>
                        <a:pt x="78" y="558"/>
                      </a:lnTo>
                      <a:lnTo>
                        <a:pt x="99" y="582"/>
                      </a:lnTo>
                      <a:lnTo>
                        <a:pt x="124" y="604"/>
                      </a:lnTo>
                      <a:lnTo>
                        <a:pt x="150" y="624"/>
                      </a:lnTo>
                      <a:lnTo>
                        <a:pt x="178" y="639"/>
                      </a:lnTo>
                      <a:lnTo>
                        <a:pt x="207" y="654"/>
                      </a:lnTo>
                      <a:lnTo>
                        <a:pt x="239" y="665"/>
                      </a:lnTo>
                      <a:lnTo>
                        <a:pt x="272" y="674"/>
                      </a:lnTo>
                      <a:lnTo>
                        <a:pt x="305" y="680"/>
                      </a:lnTo>
                      <a:lnTo>
                        <a:pt x="340" y="681"/>
                      </a:lnTo>
                      <a:lnTo>
                        <a:pt x="368" y="680"/>
                      </a:lnTo>
                      <a:lnTo>
                        <a:pt x="397" y="677"/>
                      </a:lnTo>
                      <a:lnTo>
                        <a:pt x="425" y="671"/>
                      </a:lnTo>
                      <a:lnTo>
                        <a:pt x="452" y="662"/>
                      </a:lnTo>
                      <a:lnTo>
                        <a:pt x="478" y="652"/>
                      </a:lnTo>
                      <a:lnTo>
                        <a:pt x="502" y="639"/>
                      </a:lnTo>
                      <a:lnTo>
                        <a:pt x="527" y="625"/>
                      </a:lnTo>
                      <a:lnTo>
                        <a:pt x="548" y="609"/>
                      </a:lnTo>
                      <a:lnTo>
                        <a:pt x="570" y="592"/>
                      </a:lnTo>
                      <a:lnTo>
                        <a:pt x="589" y="573"/>
                      </a:lnTo>
                      <a:lnTo>
                        <a:pt x="607" y="552"/>
                      </a:lnTo>
                      <a:lnTo>
                        <a:pt x="623" y="530"/>
                      </a:lnTo>
                      <a:lnTo>
                        <a:pt x="637" y="507"/>
                      </a:lnTo>
                      <a:lnTo>
                        <a:pt x="650" y="483"/>
                      </a:lnTo>
                      <a:lnTo>
                        <a:pt x="661" y="457"/>
                      </a:lnTo>
                      <a:lnTo>
                        <a:pt x="669" y="430"/>
                      </a:lnTo>
                      <a:lnTo>
                        <a:pt x="675" y="435"/>
                      </a:lnTo>
                      <a:lnTo>
                        <a:pt x="679" y="441"/>
                      </a:lnTo>
                      <a:lnTo>
                        <a:pt x="686" y="445"/>
                      </a:lnTo>
                      <a:lnTo>
                        <a:pt x="692" y="450"/>
                      </a:lnTo>
                      <a:lnTo>
                        <a:pt x="699" y="453"/>
                      </a:lnTo>
                      <a:lnTo>
                        <a:pt x="707" y="455"/>
                      </a:lnTo>
                      <a:lnTo>
                        <a:pt x="714" y="457"/>
                      </a:lnTo>
                      <a:lnTo>
                        <a:pt x="722" y="457"/>
                      </a:lnTo>
                      <a:lnTo>
                        <a:pt x="738" y="455"/>
                      </a:lnTo>
                      <a:lnTo>
                        <a:pt x="753" y="450"/>
                      </a:lnTo>
                      <a:lnTo>
                        <a:pt x="766" y="440"/>
                      </a:lnTo>
                      <a:lnTo>
                        <a:pt x="776" y="428"/>
                      </a:lnTo>
                      <a:lnTo>
                        <a:pt x="786" y="414"/>
                      </a:lnTo>
                      <a:lnTo>
                        <a:pt x="793" y="397"/>
                      </a:lnTo>
                      <a:lnTo>
                        <a:pt x="797" y="378"/>
                      </a:lnTo>
                      <a:lnTo>
                        <a:pt x="799" y="358"/>
                      </a:lnTo>
                      <a:lnTo>
                        <a:pt x="797" y="338"/>
                      </a:lnTo>
                      <a:lnTo>
                        <a:pt x="793" y="319"/>
                      </a:lnTo>
                      <a:lnTo>
                        <a:pt x="786" y="302"/>
                      </a:lnTo>
                      <a:lnTo>
                        <a:pt x="776" y="287"/>
                      </a:lnTo>
                      <a:lnTo>
                        <a:pt x="766" y="276"/>
                      </a:lnTo>
                      <a:lnTo>
                        <a:pt x="753" y="266"/>
                      </a:lnTo>
                      <a:lnTo>
                        <a:pt x="738" y="260"/>
                      </a:lnTo>
                      <a:lnTo>
                        <a:pt x="722" y="259"/>
                      </a:lnTo>
                      <a:close/>
                    </a:path>
                  </a:pathLst>
                </a:custGeom>
                <a:solidFill>
                  <a:srgbClr val="E9D9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473" name="Freeform 17"/>
                <p:cNvSpPr>
                  <a:spLocks/>
                </p:cNvSpPr>
                <p:nvPr/>
              </p:nvSpPr>
              <p:spPr bwMode="auto">
                <a:xfrm>
                  <a:off x="722" y="670"/>
                  <a:ext cx="324" cy="113"/>
                </a:xfrm>
                <a:custGeom>
                  <a:avLst/>
                  <a:gdLst>
                    <a:gd name="T0" fmla="*/ 0 w 324"/>
                    <a:gd name="T1" fmla="*/ 0 h 113"/>
                    <a:gd name="T2" fmla="*/ 3 w 324"/>
                    <a:gd name="T3" fmla="*/ 11 h 113"/>
                    <a:gd name="T4" fmla="*/ 6 w 324"/>
                    <a:gd name="T5" fmla="*/ 21 h 113"/>
                    <a:gd name="T6" fmla="*/ 10 w 324"/>
                    <a:gd name="T7" fmla="*/ 33 h 113"/>
                    <a:gd name="T8" fmla="*/ 16 w 324"/>
                    <a:gd name="T9" fmla="*/ 44 h 113"/>
                    <a:gd name="T10" fmla="*/ 23 w 324"/>
                    <a:gd name="T11" fmla="*/ 57 h 113"/>
                    <a:gd name="T12" fmla="*/ 32 w 324"/>
                    <a:gd name="T13" fmla="*/ 69 h 113"/>
                    <a:gd name="T14" fmla="*/ 43 w 324"/>
                    <a:gd name="T15" fmla="*/ 79 h 113"/>
                    <a:gd name="T16" fmla="*/ 59 w 324"/>
                    <a:gd name="T17" fmla="*/ 90 h 113"/>
                    <a:gd name="T18" fmla="*/ 78 w 324"/>
                    <a:gd name="T19" fmla="*/ 100 h 113"/>
                    <a:gd name="T20" fmla="*/ 100 w 324"/>
                    <a:gd name="T21" fmla="*/ 108 h 113"/>
                    <a:gd name="T22" fmla="*/ 120 w 324"/>
                    <a:gd name="T23" fmla="*/ 112 h 113"/>
                    <a:gd name="T24" fmla="*/ 140 w 324"/>
                    <a:gd name="T25" fmla="*/ 113 h 113"/>
                    <a:gd name="T26" fmla="*/ 157 w 324"/>
                    <a:gd name="T27" fmla="*/ 113 h 113"/>
                    <a:gd name="T28" fmla="*/ 170 w 324"/>
                    <a:gd name="T29" fmla="*/ 112 h 113"/>
                    <a:gd name="T30" fmla="*/ 180 w 324"/>
                    <a:gd name="T31" fmla="*/ 110 h 113"/>
                    <a:gd name="T32" fmla="*/ 183 w 324"/>
                    <a:gd name="T33" fmla="*/ 110 h 113"/>
                    <a:gd name="T34" fmla="*/ 324 w 324"/>
                    <a:gd name="T35" fmla="*/ 0 h 113"/>
                    <a:gd name="T36" fmla="*/ 0 w 324"/>
                    <a:gd name="T3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4" h="113">
                      <a:moveTo>
                        <a:pt x="0" y="0"/>
                      </a:moveTo>
                      <a:lnTo>
                        <a:pt x="3" y="11"/>
                      </a:lnTo>
                      <a:lnTo>
                        <a:pt x="6" y="21"/>
                      </a:lnTo>
                      <a:lnTo>
                        <a:pt x="10" y="33"/>
                      </a:lnTo>
                      <a:lnTo>
                        <a:pt x="16" y="44"/>
                      </a:lnTo>
                      <a:lnTo>
                        <a:pt x="23" y="57"/>
                      </a:lnTo>
                      <a:lnTo>
                        <a:pt x="32" y="69"/>
                      </a:lnTo>
                      <a:lnTo>
                        <a:pt x="43" y="79"/>
                      </a:lnTo>
                      <a:lnTo>
                        <a:pt x="59" y="90"/>
                      </a:lnTo>
                      <a:lnTo>
                        <a:pt x="78" y="100"/>
                      </a:lnTo>
                      <a:lnTo>
                        <a:pt x="100" y="108"/>
                      </a:lnTo>
                      <a:lnTo>
                        <a:pt x="120" y="112"/>
                      </a:lnTo>
                      <a:lnTo>
                        <a:pt x="140" y="113"/>
                      </a:lnTo>
                      <a:lnTo>
                        <a:pt x="157" y="113"/>
                      </a:lnTo>
                      <a:lnTo>
                        <a:pt x="170" y="112"/>
                      </a:lnTo>
                      <a:lnTo>
                        <a:pt x="180" y="110"/>
                      </a:lnTo>
                      <a:lnTo>
                        <a:pt x="183" y="110"/>
                      </a:lnTo>
                      <a:lnTo>
                        <a:pt x="32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474" name="Freeform 18"/>
                <p:cNvSpPr>
                  <a:spLocks/>
                </p:cNvSpPr>
                <p:nvPr/>
              </p:nvSpPr>
              <p:spPr bwMode="auto">
                <a:xfrm>
                  <a:off x="764" y="696"/>
                  <a:ext cx="191" cy="33"/>
                </a:xfrm>
                <a:custGeom>
                  <a:avLst/>
                  <a:gdLst>
                    <a:gd name="T0" fmla="*/ 0 w 191"/>
                    <a:gd name="T1" fmla="*/ 0 h 33"/>
                    <a:gd name="T2" fmla="*/ 17 w 191"/>
                    <a:gd name="T3" fmla="*/ 33 h 33"/>
                    <a:gd name="T4" fmla="*/ 144 w 191"/>
                    <a:gd name="T5" fmla="*/ 33 h 33"/>
                    <a:gd name="T6" fmla="*/ 191 w 191"/>
                    <a:gd name="T7" fmla="*/ 0 h 33"/>
                    <a:gd name="T8" fmla="*/ 0 w 191"/>
                    <a:gd name="T9" fmla="*/ 0 h 33"/>
                  </a:gdLst>
                  <a:ahLst/>
                  <a:cxnLst>
                    <a:cxn ang="0">
                      <a:pos x="T0" y="T1"/>
                    </a:cxn>
                    <a:cxn ang="0">
                      <a:pos x="T2" y="T3"/>
                    </a:cxn>
                    <a:cxn ang="0">
                      <a:pos x="T4" y="T5"/>
                    </a:cxn>
                    <a:cxn ang="0">
                      <a:pos x="T6" y="T7"/>
                    </a:cxn>
                    <a:cxn ang="0">
                      <a:pos x="T8" y="T9"/>
                    </a:cxn>
                  </a:cxnLst>
                  <a:rect l="0" t="0" r="r" b="b"/>
                  <a:pathLst>
                    <a:path w="191" h="33">
                      <a:moveTo>
                        <a:pt x="0" y="0"/>
                      </a:moveTo>
                      <a:lnTo>
                        <a:pt x="17" y="33"/>
                      </a:lnTo>
                      <a:lnTo>
                        <a:pt x="144" y="33"/>
                      </a:lnTo>
                      <a:lnTo>
                        <a:pt x="19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475" name="Freeform 19"/>
                <p:cNvSpPr>
                  <a:spLocks/>
                </p:cNvSpPr>
                <p:nvPr/>
              </p:nvSpPr>
              <p:spPr bwMode="auto">
                <a:xfrm>
                  <a:off x="669" y="333"/>
                  <a:ext cx="84" cy="84"/>
                </a:xfrm>
                <a:custGeom>
                  <a:avLst/>
                  <a:gdLst>
                    <a:gd name="T0" fmla="*/ 42 w 84"/>
                    <a:gd name="T1" fmla="*/ 84 h 84"/>
                    <a:gd name="T2" fmla="*/ 58 w 84"/>
                    <a:gd name="T3" fmla="*/ 81 h 84"/>
                    <a:gd name="T4" fmla="*/ 72 w 84"/>
                    <a:gd name="T5" fmla="*/ 71 h 84"/>
                    <a:gd name="T6" fmla="*/ 81 w 84"/>
                    <a:gd name="T7" fmla="*/ 58 h 84"/>
                    <a:gd name="T8" fmla="*/ 84 w 84"/>
                    <a:gd name="T9" fmla="*/ 42 h 84"/>
                    <a:gd name="T10" fmla="*/ 81 w 84"/>
                    <a:gd name="T11" fmla="*/ 26 h 84"/>
                    <a:gd name="T12" fmla="*/ 72 w 84"/>
                    <a:gd name="T13" fmla="*/ 12 h 84"/>
                    <a:gd name="T14" fmla="*/ 58 w 84"/>
                    <a:gd name="T15" fmla="*/ 3 h 84"/>
                    <a:gd name="T16" fmla="*/ 42 w 84"/>
                    <a:gd name="T17" fmla="*/ 0 h 84"/>
                    <a:gd name="T18" fmla="*/ 26 w 84"/>
                    <a:gd name="T19" fmla="*/ 3 h 84"/>
                    <a:gd name="T20" fmla="*/ 13 w 84"/>
                    <a:gd name="T21" fmla="*/ 12 h 84"/>
                    <a:gd name="T22" fmla="*/ 3 w 84"/>
                    <a:gd name="T23" fmla="*/ 26 h 84"/>
                    <a:gd name="T24" fmla="*/ 0 w 84"/>
                    <a:gd name="T25" fmla="*/ 42 h 84"/>
                    <a:gd name="T26" fmla="*/ 3 w 84"/>
                    <a:gd name="T27" fmla="*/ 58 h 84"/>
                    <a:gd name="T28" fmla="*/ 13 w 84"/>
                    <a:gd name="T29" fmla="*/ 71 h 84"/>
                    <a:gd name="T30" fmla="*/ 26 w 84"/>
                    <a:gd name="T31" fmla="*/ 81 h 84"/>
                    <a:gd name="T32" fmla="*/ 42 w 84"/>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84">
                      <a:moveTo>
                        <a:pt x="42" y="84"/>
                      </a:moveTo>
                      <a:lnTo>
                        <a:pt x="58" y="81"/>
                      </a:lnTo>
                      <a:lnTo>
                        <a:pt x="72" y="71"/>
                      </a:lnTo>
                      <a:lnTo>
                        <a:pt x="81" y="58"/>
                      </a:lnTo>
                      <a:lnTo>
                        <a:pt x="84" y="42"/>
                      </a:lnTo>
                      <a:lnTo>
                        <a:pt x="81" y="26"/>
                      </a:lnTo>
                      <a:lnTo>
                        <a:pt x="72" y="12"/>
                      </a:lnTo>
                      <a:lnTo>
                        <a:pt x="58" y="3"/>
                      </a:lnTo>
                      <a:lnTo>
                        <a:pt x="42" y="0"/>
                      </a:lnTo>
                      <a:lnTo>
                        <a:pt x="26" y="3"/>
                      </a:lnTo>
                      <a:lnTo>
                        <a:pt x="13" y="12"/>
                      </a:lnTo>
                      <a:lnTo>
                        <a:pt x="3" y="26"/>
                      </a:lnTo>
                      <a:lnTo>
                        <a:pt x="0" y="42"/>
                      </a:lnTo>
                      <a:lnTo>
                        <a:pt x="3" y="58"/>
                      </a:lnTo>
                      <a:lnTo>
                        <a:pt x="13" y="71"/>
                      </a:lnTo>
                      <a:lnTo>
                        <a:pt x="26" y="81"/>
                      </a:lnTo>
                      <a:lnTo>
                        <a:pt x="42"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476" name="Freeform 20"/>
                <p:cNvSpPr>
                  <a:spLocks/>
                </p:cNvSpPr>
                <p:nvPr/>
              </p:nvSpPr>
              <p:spPr bwMode="auto">
                <a:xfrm>
                  <a:off x="934" y="335"/>
                  <a:ext cx="98" cy="99"/>
                </a:xfrm>
                <a:custGeom>
                  <a:avLst/>
                  <a:gdLst>
                    <a:gd name="T0" fmla="*/ 49 w 98"/>
                    <a:gd name="T1" fmla="*/ 99 h 99"/>
                    <a:gd name="T2" fmla="*/ 59 w 98"/>
                    <a:gd name="T3" fmla="*/ 98 h 99"/>
                    <a:gd name="T4" fmla="*/ 67 w 98"/>
                    <a:gd name="T5" fmla="*/ 95 h 99"/>
                    <a:gd name="T6" fmla="*/ 76 w 98"/>
                    <a:gd name="T7" fmla="*/ 90 h 99"/>
                    <a:gd name="T8" fmla="*/ 83 w 98"/>
                    <a:gd name="T9" fmla="*/ 85 h 99"/>
                    <a:gd name="T10" fmla="*/ 89 w 98"/>
                    <a:gd name="T11" fmla="*/ 77 h 99"/>
                    <a:gd name="T12" fmla="*/ 93 w 98"/>
                    <a:gd name="T13" fmla="*/ 69 h 99"/>
                    <a:gd name="T14" fmla="*/ 96 w 98"/>
                    <a:gd name="T15" fmla="*/ 60 h 99"/>
                    <a:gd name="T16" fmla="*/ 98 w 98"/>
                    <a:gd name="T17" fmla="*/ 50 h 99"/>
                    <a:gd name="T18" fmla="*/ 96 w 98"/>
                    <a:gd name="T19" fmla="*/ 40 h 99"/>
                    <a:gd name="T20" fmla="*/ 93 w 98"/>
                    <a:gd name="T21" fmla="*/ 31 h 99"/>
                    <a:gd name="T22" fmla="*/ 89 w 98"/>
                    <a:gd name="T23" fmla="*/ 23 h 99"/>
                    <a:gd name="T24" fmla="*/ 83 w 98"/>
                    <a:gd name="T25" fmla="*/ 14 h 99"/>
                    <a:gd name="T26" fmla="*/ 76 w 98"/>
                    <a:gd name="T27" fmla="*/ 8 h 99"/>
                    <a:gd name="T28" fmla="*/ 67 w 98"/>
                    <a:gd name="T29" fmla="*/ 4 h 99"/>
                    <a:gd name="T30" fmla="*/ 59 w 98"/>
                    <a:gd name="T31" fmla="*/ 1 h 99"/>
                    <a:gd name="T32" fmla="*/ 49 w 98"/>
                    <a:gd name="T33" fmla="*/ 0 h 99"/>
                    <a:gd name="T34" fmla="*/ 39 w 98"/>
                    <a:gd name="T35" fmla="*/ 1 h 99"/>
                    <a:gd name="T36" fmla="*/ 30 w 98"/>
                    <a:gd name="T37" fmla="*/ 4 h 99"/>
                    <a:gd name="T38" fmla="*/ 21 w 98"/>
                    <a:gd name="T39" fmla="*/ 8 h 99"/>
                    <a:gd name="T40" fmla="*/ 14 w 98"/>
                    <a:gd name="T41" fmla="*/ 14 h 99"/>
                    <a:gd name="T42" fmla="*/ 8 w 98"/>
                    <a:gd name="T43" fmla="*/ 23 h 99"/>
                    <a:gd name="T44" fmla="*/ 4 w 98"/>
                    <a:gd name="T45" fmla="*/ 31 h 99"/>
                    <a:gd name="T46" fmla="*/ 1 w 98"/>
                    <a:gd name="T47" fmla="*/ 40 h 99"/>
                    <a:gd name="T48" fmla="*/ 0 w 98"/>
                    <a:gd name="T49" fmla="*/ 50 h 99"/>
                    <a:gd name="T50" fmla="*/ 1 w 98"/>
                    <a:gd name="T51" fmla="*/ 60 h 99"/>
                    <a:gd name="T52" fmla="*/ 4 w 98"/>
                    <a:gd name="T53" fmla="*/ 69 h 99"/>
                    <a:gd name="T54" fmla="*/ 8 w 98"/>
                    <a:gd name="T55" fmla="*/ 77 h 99"/>
                    <a:gd name="T56" fmla="*/ 14 w 98"/>
                    <a:gd name="T57" fmla="*/ 85 h 99"/>
                    <a:gd name="T58" fmla="*/ 21 w 98"/>
                    <a:gd name="T59" fmla="*/ 90 h 99"/>
                    <a:gd name="T60" fmla="*/ 30 w 98"/>
                    <a:gd name="T61" fmla="*/ 95 h 99"/>
                    <a:gd name="T62" fmla="*/ 39 w 98"/>
                    <a:gd name="T63" fmla="*/ 98 h 99"/>
                    <a:gd name="T64" fmla="*/ 49 w 98"/>
                    <a:gd name="T6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 h="99">
                      <a:moveTo>
                        <a:pt x="49" y="99"/>
                      </a:moveTo>
                      <a:lnTo>
                        <a:pt x="59" y="98"/>
                      </a:lnTo>
                      <a:lnTo>
                        <a:pt x="67" y="95"/>
                      </a:lnTo>
                      <a:lnTo>
                        <a:pt x="76" y="90"/>
                      </a:lnTo>
                      <a:lnTo>
                        <a:pt x="83" y="85"/>
                      </a:lnTo>
                      <a:lnTo>
                        <a:pt x="89" y="77"/>
                      </a:lnTo>
                      <a:lnTo>
                        <a:pt x="93" y="69"/>
                      </a:lnTo>
                      <a:lnTo>
                        <a:pt x="96" y="60"/>
                      </a:lnTo>
                      <a:lnTo>
                        <a:pt x="98" y="50"/>
                      </a:lnTo>
                      <a:lnTo>
                        <a:pt x="96" y="40"/>
                      </a:lnTo>
                      <a:lnTo>
                        <a:pt x="93" y="31"/>
                      </a:lnTo>
                      <a:lnTo>
                        <a:pt x="89" y="23"/>
                      </a:lnTo>
                      <a:lnTo>
                        <a:pt x="83" y="14"/>
                      </a:lnTo>
                      <a:lnTo>
                        <a:pt x="76" y="8"/>
                      </a:lnTo>
                      <a:lnTo>
                        <a:pt x="67" y="4"/>
                      </a:lnTo>
                      <a:lnTo>
                        <a:pt x="59" y="1"/>
                      </a:lnTo>
                      <a:lnTo>
                        <a:pt x="49" y="0"/>
                      </a:lnTo>
                      <a:lnTo>
                        <a:pt x="39" y="1"/>
                      </a:lnTo>
                      <a:lnTo>
                        <a:pt x="30" y="4"/>
                      </a:lnTo>
                      <a:lnTo>
                        <a:pt x="21" y="8"/>
                      </a:lnTo>
                      <a:lnTo>
                        <a:pt x="14" y="14"/>
                      </a:lnTo>
                      <a:lnTo>
                        <a:pt x="8" y="23"/>
                      </a:lnTo>
                      <a:lnTo>
                        <a:pt x="4" y="31"/>
                      </a:lnTo>
                      <a:lnTo>
                        <a:pt x="1" y="40"/>
                      </a:lnTo>
                      <a:lnTo>
                        <a:pt x="0" y="50"/>
                      </a:lnTo>
                      <a:lnTo>
                        <a:pt x="1" y="60"/>
                      </a:lnTo>
                      <a:lnTo>
                        <a:pt x="4" y="69"/>
                      </a:lnTo>
                      <a:lnTo>
                        <a:pt x="8" y="77"/>
                      </a:lnTo>
                      <a:lnTo>
                        <a:pt x="14" y="85"/>
                      </a:lnTo>
                      <a:lnTo>
                        <a:pt x="21" y="90"/>
                      </a:lnTo>
                      <a:lnTo>
                        <a:pt x="30" y="95"/>
                      </a:lnTo>
                      <a:lnTo>
                        <a:pt x="39" y="98"/>
                      </a:lnTo>
                      <a:lnTo>
                        <a:pt x="49"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477" name="Freeform 21"/>
                <p:cNvSpPr>
                  <a:spLocks/>
                </p:cNvSpPr>
                <p:nvPr/>
              </p:nvSpPr>
              <p:spPr bwMode="auto">
                <a:xfrm>
                  <a:off x="701" y="342"/>
                  <a:ext cx="191" cy="240"/>
                </a:xfrm>
                <a:custGeom>
                  <a:avLst/>
                  <a:gdLst>
                    <a:gd name="T0" fmla="*/ 52 w 191"/>
                    <a:gd name="T1" fmla="*/ 208 h 240"/>
                    <a:gd name="T2" fmla="*/ 135 w 191"/>
                    <a:gd name="T3" fmla="*/ 58 h 240"/>
                    <a:gd name="T4" fmla="*/ 135 w 191"/>
                    <a:gd name="T5" fmla="*/ 0 h 240"/>
                    <a:gd name="T6" fmla="*/ 0 w 191"/>
                    <a:gd name="T7" fmla="*/ 240 h 240"/>
                    <a:gd name="T8" fmla="*/ 191 w 191"/>
                    <a:gd name="T9" fmla="*/ 240 h 240"/>
                    <a:gd name="T10" fmla="*/ 191 w 191"/>
                    <a:gd name="T11" fmla="*/ 210 h 240"/>
                    <a:gd name="T12" fmla="*/ 52 w 191"/>
                    <a:gd name="T13" fmla="*/ 208 h 240"/>
                  </a:gdLst>
                  <a:ahLst/>
                  <a:cxnLst>
                    <a:cxn ang="0">
                      <a:pos x="T0" y="T1"/>
                    </a:cxn>
                    <a:cxn ang="0">
                      <a:pos x="T2" y="T3"/>
                    </a:cxn>
                    <a:cxn ang="0">
                      <a:pos x="T4" y="T5"/>
                    </a:cxn>
                    <a:cxn ang="0">
                      <a:pos x="T6" y="T7"/>
                    </a:cxn>
                    <a:cxn ang="0">
                      <a:pos x="T8" y="T9"/>
                    </a:cxn>
                    <a:cxn ang="0">
                      <a:pos x="T10" y="T11"/>
                    </a:cxn>
                    <a:cxn ang="0">
                      <a:pos x="T12" y="T13"/>
                    </a:cxn>
                  </a:cxnLst>
                  <a:rect l="0" t="0" r="r" b="b"/>
                  <a:pathLst>
                    <a:path w="191" h="240">
                      <a:moveTo>
                        <a:pt x="52" y="208"/>
                      </a:moveTo>
                      <a:lnTo>
                        <a:pt x="135" y="58"/>
                      </a:lnTo>
                      <a:lnTo>
                        <a:pt x="135" y="0"/>
                      </a:lnTo>
                      <a:lnTo>
                        <a:pt x="0" y="240"/>
                      </a:lnTo>
                      <a:lnTo>
                        <a:pt x="191" y="240"/>
                      </a:lnTo>
                      <a:lnTo>
                        <a:pt x="191" y="210"/>
                      </a:lnTo>
                      <a:lnTo>
                        <a:pt x="52" y="2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478" name="Freeform 22"/>
                <p:cNvSpPr>
                  <a:spLocks/>
                </p:cNvSpPr>
                <p:nvPr/>
              </p:nvSpPr>
              <p:spPr bwMode="auto">
                <a:xfrm>
                  <a:off x="196" y="1002"/>
                  <a:ext cx="1451" cy="1362"/>
                </a:xfrm>
                <a:custGeom>
                  <a:avLst/>
                  <a:gdLst>
                    <a:gd name="T0" fmla="*/ 1323 w 1451"/>
                    <a:gd name="T1" fmla="*/ 493 h 1362"/>
                    <a:gd name="T2" fmla="*/ 1346 w 1451"/>
                    <a:gd name="T3" fmla="*/ 609 h 1362"/>
                    <a:gd name="T4" fmla="*/ 1451 w 1451"/>
                    <a:gd name="T5" fmla="*/ 598 h 1362"/>
                    <a:gd name="T6" fmla="*/ 1443 w 1451"/>
                    <a:gd name="T7" fmla="*/ 560 h 1362"/>
                    <a:gd name="T8" fmla="*/ 1434 w 1451"/>
                    <a:gd name="T9" fmla="*/ 510 h 1362"/>
                    <a:gd name="T10" fmla="*/ 1420 w 1451"/>
                    <a:gd name="T11" fmla="*/ 451 h 1362"/>
                    <a:gd name="T12" fmla="*/ 1403 w 1451"/>
                    <a:gd name="T13" fmla="*/ 382 h 1362"/>
                    <a:gd name="T14" fmla="*/ 1390 w 1451"/>
                    <a:gd name="T15" fmla="*/ 342 h 1362"/>
                    <a:gd name="T16" fmla="*/ 1372 w 1451"/>
                    <a:gd name="T17" fmla="*/ 300 h 1362"/>
                    <a:gd name="T18" fmla="*/ 1351 w 1451"/>
                    <a:gd name="T19" fmla="*/ 258 h 1362"/>
                    <a:gd name="T20" fmla="*/ 1325 w 1451"/>
                    <a:gd name="T21" fmla="*/ 217 h 1362"/>
                    <a:gd name="T22" fmla="*/ 1292 w 1451"/>
                    <a:gd name="T23" fmla="*/ 175 h 1362"/>
                    <a:gd name="T24" fmla="*/ 1251 w 1451"/>
                    <a:gd name="T25" fmla="*/ 136 h 1362"/>
                    <a:gd name="T26" fmla="*/ 1205 w 1451"/>
                    <a:gd name="T27" fmla="*/ 99 h 1362"/>
                    <a:gd name="T28" fmla="*/ 1149 w 1451"/>
                    <a:gd name="T29" fmla="*/ 63 h 1362"/>
                    <a:gd name="T30" fmla="*/ 1103 w 1451"/>
                    <a:gd name="T31" fmla="*/ 39 h 1362"/>
                    <a:gd name="T32" fmla="*/ 1063 w 1451"/>
                    <a:gd name="T33" fmla="*/ 21 h 1362"/>
                    <a:gd name="T34" fmla="*/ 1021 w 1451"/>
                    <a:gd name="T35" fmla="*/ 13 h 1362"/>
                    <a:gd name="T36" fmla="*/ 969 w 1451"/>
                    <a:gd name="T37" fmla="*/ 10 h 1362"/>
                    <a:gd name="T38" fmla="*/ 600 w 1451"/>
                    <a:gd name="T39" fmla="*/ 0 h 1362"/>
                    <a:gd name="T40" fmla="*/ 535 w 1451"/>
                    <a:gd name="T41" fmla="*/ 8 h 1362"/>
                    <a:gd name="T42" fmla="*/ 483 w 1451"/>
                    <a:gd name="T43" fmla="*/ 23 h 1362"/>
                    <a:gd name="T44" fmla="*/ 439 w 1451"/>
                    <a:gd name="T45" fmla="*/ 50 h 1362"/>
                    <a:gd name="T46" fmla="*/ 390 w 1451"/>
                    <a:gd name="T47" fmla="*/ 92 h 1362"/>
                    <a:gd name="T48" fmla="*/ 348 w 1451"/>
                    <a:gd name="T49" fmla="*/ 138 h 1362"/>
                    <a:gd name="T50" fmla="*/ 305 w 1451"/>
                    <a:gd name="T51" fmla="*/ 188 h 1362"/>
                    <a:gd name="T52" fmla="*/ 263 w 1451"/>
                    <a:gd name="T53" fmla="*/ 233 h 1362"/>
                    <a:gd name="T54" fmla="*/ 227 w 1451"/>
                    <a:gd name="T55" fmla="*/ 256 h 1362"/>
                    <a:gd name="T56" fmla="*/ 187 w 1451"/>
                    <a:gd name="T57" fmla="*/ 253 h 1362"/>
                    <a:gd name="T58" fmla="*/ 139 w 1451"/>
                    <a:gd name="T59" fmla="*/ 234 h 1362"/>
                    <a:gd name="T60" fmla="*/ 87 w 1451"/>
                    <a:gd name="T61" fmla="*/ 205 h 1362"/>
                    <a:gd name="T62" fmla="*/ 34 w 1451"/>
                    <a:gd name="T63" fmla="*/ 175 h 1362"/>
                    <a:gd name="T64" fmla="*/ 4 w 1451"/>
                    <a:gd name="T65" fmla="*/ 286 h 1362"/>
                    <a:gd name="T66" fmla="*/ 23 w 1451"/>
                    <a:gd name="T67" fmla="*/ 302 h 1362"/>
                    <a:gd name="T68" fmla="*/ 54 w 1451"/>
                    <a:gd name="T69" fmla="*/ 322 h 1362"/>
                    <a:gd name="T70" fmla="*/ 93 w 1451"/>
                    <a:gd name="T71" fmla="*/ 343 h 1362"/>
                    <a:gd name="T72" fmla="*/ 138 w 1451"/>
                    <a:gd name="T73" fmla="*/ 365 h 1362"/>
                    <a:gd name="T74" fmla="*/ 184 w 1451"/>
                    <a:gd name="T75" fmla="*/ 383 h 1362"/>
                    <a:gd name="T76" fmla="*/ 228 w 1451"/>
                    <a:gd name="T77" fmla="*/ 398 h 1362"/>
                    <a:gd name="T78" fmla="*/ 269 w 1451"/>
                    <a:gd name="T79" fmla="*/ 404 h 1362"/>
                    <a:gd name="T80" fmla="*/ 310 w 1451"/>
                    <a:gd name="T81" fmla="*/ 396 h 1362"/>
                    <a:gd name="T82" fmla="*/ 378 w 1451"/>
                    <a:gd name="T83" fmla="*/ 366 h 1362"/>
                    <a:gd name="T84" fmla="*/ 447 w 1451"/>
                    <a:gd name="T85" fmla="*/ 327 h 1362"/>
                    <a:gd name="T86" fmla="*/ 493 w 1451"/>
                    <a:gd name="T87" fmla="*/ 299 h 1362"/>
                    <a:gd name="T88" fmla="*/ 325 w 1451"/>
                    <a:gd name="T89" fmla="*/ 1362 h 1362"/>
                    <a:gd name="T90" fmla="*/ 1282 w 1451"/>
                    <a:gd name="T91" fmla="*/ 1349 h 1362"/>
                    <a:gd name="T92" fmla="*/ 1262 w 1451"/>
                    <a:gd name="T93" fmla="*/ 1262 h 1362"/>
                    <a:gd name="T94" fmla="*/ 1226 w 1451"/>
                    <a:gd name="T95" fmla="*/ 1108 h 1362"/>
                    <a:gd name="T96" fmla="*/ 1181 w 1451"/>
                    <a:gd name="T97" fmla="*/ 917 h 1362"/>
                    <a:gd name="T98" fmla="*/ 1135 w 1451"/>
                    <a:gd name="T99" fmla="*/ 713 h 1362"/>
                    <a:gd name="T100" fmla="*/ 1092 w 1451"/>
                    <a:gd name="T101" fmla="*/ 519 h 1362"/>
                    <a:gd name="T102" fmla="*/ 1060 w 1451"/>
                    <a:gd name="T103" fmla="*/ 363 h 1362"/>
                    <a:gd name="T104" fmla="*/ 1044 w 1451"/>
                    <a:gd name="T105" fmla="*/ 271 h 1362"/>
                    <a:gd name="T106" fmla="*/ 1053 w 1451"/>
                    <a:gd name="T107" fmla="*/ 256 h 1362"/>
                    <a:gd name="T108" fmla="*/ 1090 w 1451"/>
                    <a:gd name="T109" fmla="*/ 266 h 1362"/>
                    <a:gd name="T110" fmla="*/ 1139 w 1451"/>
                    <a:gd name="T111" fmla="*/ 286 h 1362"/>
                    <a:gd name="T112" fmla="*/ 1187 w 1451"/>
                    <a:gd name="T113" fmla="*/ 310 h 1362"/>
                    <a:gd name="T114" fmla="*/ 1221 w 1451"/>
                    <a:gd name="T115" fmla="*/ 332 h 1362"/>
                    <a:gd name="T116" fmla="*/ 1253 w 1451"/>
                    <a:gd name="T117" fmla="*/ 358 h 1362"/>
                    <a:gd name="T118" fmla="*/ 1280 w 1451"/>
                    <a:gd name="T119" fmla="*/ 388 h 1362"/>
                    <a:gd name="T120" fmla="*/ 1302 w 1451"/>
                    <a:gd name="T121" fmla="*/ 42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51" h="1362">
                      <a:moveTo>
                        <a:pt x="1309" y="440"/>
                      </a:moveTo>
                      <a:lnTo>
                        <a:pt x="1323" y="493"/>
                      </a:lnTo>
                      <a:lnTo>
                        <a:pt x="1338" y="556"/>
                      </a:lnTo>
                      <a:lnTo>
                        <a:pt x="1346" y="609"/>
                      </a:lnTo>
                      <a:lnTo>
                        <a:pt x="1351" y="632"/>
                      </a:lnTo>
                      <a:lnTo>
                        <a:pt x="1451" y="598"/>
                      </a:lnTo>
                      <a:lnTo>
                        <a:pt x="1447" y="580"/>
                      </a:lnTo>
                      <a:lnTo>
                        <a:pt x="1443" y="560"/>
                      </a:lnTo>
                      <a:lnTo>
                        <a:pt x="1439" y="536"/>
                      </a:lnTo>
                      <a:lnTo>
                        <a:pt x="1434" y="510"/>
                      </a:lnTo>
                      <a:lnTo>
                        <a:pt x="1427" y="481"/>
                      </a:lnTo>
                      <a:lnTo>
                        <a:pt x="1420" y="451"/>
                      </a:lnTo>
                      <a:lnTo>
                        <a:pt x="1413" y="417"/>
                      </a:lnTo>
                      <a:lnTo>
                        <a:pt x="1403" y="382"/>
                      </a:lnTo>
                      <a:lnTo>
                        <a:pt x="1397" y="362"/>
                      </a:lnTo>
                      <a:lnTo>
                        <a:pt x="1390" y="342"/>
                      </a:lnTo>
                      <a:lnTo>
                        <a:pt x="1381" y="320"/>
                      </a:lnTo>
                      <a:lnTo>
                        <a:pt x="1372" y="300"/>
                      </a:lnTo>
                      <a:lnTo>
                        <a:pt x="1362" y="279"/>
                      </a:lnTo>
                      <a:lnTo>
                        <a:pt x="1351" y="258"/>
                      </a:lnTo>
                      <a:lnTo>
                        <a:pt x="1339" y="237"/>
                      </a:lnTo>
                      <a:lnTo>
                        <a:pt x="1325" y="217"/>
                      </a:lnTo>
                      <a:lnTo>
                        <a:pt x="1309" y="197"/>
                      </a:lnTo>
                      <a:lnTo>
                        <a:pt x="1292" y="175"/>
                      </a:lnTo>
                      <a:lnTo>
                        <a:pt x="1273" y="156"/>
                      </a:lnTo>
                      <a:lnTo>
                        <a:pt x="1251" y="136"/>
                      </a:lnTo>
                      <a:lnTo>
                        <a:pt x="1230" y="118"/>
                      </a:lnTo>
                      <a:lnTo>
                        <a:pt x="1205" y="99"/>
                      </a:lnTo>
                      <a:lnTo>
                        <a:pt x="1178" y="80"/>
                      </a:lnTo>
                      <a:lnTo>
                        <a:pt x="1149" y="63"/>
                      </a:lnTo>
                      <a:lnTo>
                        <a:pt x="1125" y="50"/>
                      </a:lnTo>
                      <a:lnTo>
                        <a:pt x="1103" y="39"/>
                      </a:lnTo>
                      <a:lnTo>
                        <a:pt x="1083" y="28"/>
                      </a:lnTo>
                      <a:lnTo>
                        <a:pt x="1063" y="21"/>
                      </a:lnTo>
                      <a:lnTo>
                        <a:pt x="1043" y="16"/>
                      </a:lnTo>
                      <a:lnTo>
                        <a:pt x="1021" y="13"/>
                      </a:lnTo>
                      <a:lnTo>
                        <a:pt x="997" y="10"/>
                      </a:lnTo>
                      <a:lnTo>
                        <a:pt x="969" y="10"/>
                      </a:lnTo>
                      <a:lnTo>
                        <a:pt x="751" y="303"/>
                      </a:lnTo>
                      <a:lnTo>
                        <a:pt x="600" y="0"/>
                      </a:lnTo>
                      <a:lnTo>
                        <a:pt x="565" y="4"/>
                      </a:lnTo>
                      <a:lnTo>
                        <a:pt x="535" y="8"/>
                      </a:lnTo>
                      <a:lnTo>
                        <a:pt x="508" y="14"/>
                      </a:lnTo>
                      <a:lnTo>
                        <a:pt x="483" y="23"/>
                      </a:lnTo>
                      <a:lnTo>
                        <a:pt x="460" y="34"/>
                      </a:lnTo>
                      <a:lnTo>
                        <a:pt x="439" y="50"/>
                      </a:lnTo>
                      <a:lnTo>
                        <a:pt x="414" y="69"/>
                      </a:lnTo>
                      <a:lnTo>
                        <a:pt x="390" y="92"/>
                      </a:lnTo>
                      <a:lnTo>
                        <a:pt x="369" y="113"/>
                      </a:lnTo>
                      <a:lnTo>
                        <a:pt x="348" y="138"/>
                      </a:lnTo>
                      <a:lnTo>
                        <a:pt x="326" y="164"/>
                      </a:lnTo>
                      <a:lnTo>
                        <a:pt x="305" y="188"/>
                      </a:lnTo>
                      <a:lnTo>
                        <a:pt x="283" y="212"/>
                      </a:lnTo>
                      <a:lnTo>
                        <a:pt x="263" y="233"/>
                      </a:lnTo>
                      <a:lnTo>
                        <a:pt x="244" y="248"/>
                      </a:lnTo>
                      <a:lnTo>
                        <a:pt x="227" y="256"/>
                      </a:lnTo>
                      <a:lnTo>
                        <a:pt x="208" y="257"/>
                      </a:lnTo>
                      <a:lnTo>
                        <a:pt x="187" y="253"/>
                      </a:lnTo>
                      <a:lnTo>
                        <a:pt x="164" y="246"/>
                      </a:lnTo>
                      <a:lnTo>
                        <a:pt x="139" y="234"/>
                      </a:lnTo>
                      <a:lnTo>
                        <a:pt x="113" y="221"/>
                      </a:lnTo>
                      <a:lnTo>
                        <a:pt x="87" y="205"/>
                      </a:lnTo>
                      <a:lnTo>
                        <a:pt x="62" y="189"/>
                      </a:lnTo>
                      <a:lnTo>
                        <a:pt x="34" y="175"/>
                      </a:lnTo>
                      <a:lnTo>
                        <a:pt x="0" y="281"/>
                      </a:lnTo>
                      <a:lnTo>
                        <a:pt x="4" y="286"/>
                      </a:lnTo>
                      <a:lnTo>
                        <a:pt x="11" y="293"/>
                      </a:lnTo>
                      <a:lnTo>
                        <a:pt x="23" y="302"/>
                      </a:lnTo>
                      <a:lnTo>
                        <a:pt x="37" y="310"/>
                      </a:lnTo>
                      <a:lnTo>
                        <a:pt x="54" y="322"/>
                      </a:lnTo>
                      <a:lnTo>
                        <a:pt x="73" y="332"/>
                      </a:lnTo>
                      <a:lnTo>
                        <a:pt x="93" y="343"/>
                      </a:lnTo>
                      <a:lnTo>
                        <a:pt x="115" y="353"/>
                      </a:lnTo>
                      <a:lnTo>
                        <a:pt x="138" y="365"/>
                      </a:lnTo>
                      <a:lnTo>
                        <a:pt x="161" y="375"/>
                      </a:lnTo>
                      <a:lnTo>
                        <a:pt x="184" y="383"/>
                      </a:lnTo>
                      <a:lnTo>
                        <a:pt x="207" y="391"/>
                      </a:lnTo>
                      <a:lnTo>
                        <a:pt x="228" y="398"/>
                      </a:lnTo>
                      <a:lnTo>
                        <a:pt x="250" y="402"/>
                      </a:lnTo>
                      <a:lnTo>
                        <a:pt x="269" y="404"/>
                      </a:lnTo>
                      <a:lnTo>
                        <a:pt x="286" y="404"/>
                      </a:lnTo>
                      <a:lnTo>
                        <a:pt x="310" y="396"/>
                      </a:lnTo>
                      <a:lnTo>
                        <a:pt x="342" y="383"/>
                      </a:lnTo>
                      <a:lnTo>
                        <a:pt x="378" y="366"/>
                      </a:lnTo>
                      <a:lnTo>
                        <a:pt x="414" y="346"/>
                      </a:lnTo>
                      <a:lnTo>
                        <a:pt x="447" y="327"/>
                      </a:lnTo>
                      <a:lnTo>
                        <a:pt x="475" y="310"/>
                      </a:lnTo>
                      <a:lnTo>
                        <a:pt x="493" y="299"/>
                      </a:lnTo>
                      <a:lnTo>
                        <a:pt x="500" y="294"/>
                      </a:lnTo>
                      <a:lnTo>
                        <a:pt x="325" y="1362"/>
                      </a:lnTo>
                      <a:lnTo>
                        <a:pt x="1285" y="1362"/>
                      </a:lnTo>
                      <a:lnTo>
                        <a:pt x="1282" y="1349"/>
                      </a:lnTo>
                      <a:lnTo>
                        <a:pt x="1273" y="1315"/>
                      </a:lnTo>
                      <a:lnTo>
                        <a:pt x="1262" y="1262"/>
                      </a:lnTo>
                      <a:lnTo>
                        <a:pt x="1244" y="1191"/>
                      </a:lnTo>
                      <a:lnTo>
                        <a:pt x="1226" y="1108"/>
                      </a:lnTo>
                      <a:lnTo>
                        <a:pt x="1204" y="1016"/>
                      </a:lnTo>
                      <a:lnTo>
                        <a:pt x="1181" y="917"/>
                      </a:lnTo>
                      <a:lnTo>
                        <a:pt x="1158" y="815"/>
                      </a:lnTo>
                      <a:lnTo>
                        <a:pt x="1135" y="713"/>
                      </a:lnTo>
                      <a:lnTo>
                        <a:pt x="1113" y="612"/>
                      </a:lnTo>
                      <a:lnTo>
                        <a:pt x="1092" y="519"/>
                      </a:lnTo>
                      <a:lnTo>
                        <a:pt x="1075" y="435"/>
                      </a:lnTo>
                      <a:lnTo>
                        <a:pt x="1060" y="363"/>
                      </a:lnTo>
                      <a:lnTo>
                        <a:pt x="1050" y="309"/>
                      </a:lnTo>
                      <a:lnTo>
                        <a:pt x="1044" y="271"/>
                      </a:lnTo>
                      <a:lnTo>
                        <a:pt x="1044" y="257"/>
                      </a:lnTo>
                      <a:lnTo>
                        <a:pt x="1053" y="256"/>
                      </a:lnTo>
                      <a:lnTo>
                        <a:pt x="1070" y="258"/>
                      </a:lnTo>
                      <a:lnTo>
                        <a:pt x="1090" y="266"/>
                      </a:lnTo>
                      <a:lnTo>
                        <a:pt x="1115" y="274"/>
                      </a:lnTo>
                      <a:lnTo>
                        <a:pt x="1139" y="286"/>
                      </a:lnTo>
                      <a:lnTo>
                        <a:pt x="1165" y="297"/>
                      </a:lnTo>
                      <a:lnTo>
                        <a:pt x="1187" y="310"/>
                      </a:lnTo>
                      <a:lnTo>
                        <a:pt x="1205" y="320"/>
                      </a:lnTo>
                      <a:lnTo>
                        <a:pt x="1221" y="332"/>
                      </a:lnTo>
                      <a:lnTo>
                        <a:pt x="1237" y="343"/>
                      </a:lnTo>
                      <a:lnTo>
                        <a:pt x="1253" y="358"/>
                      </a:lnTo>
                      <a:lnTo>
                        <a:pt x="1267" y="372"/>
                      </a:lnTo>
                      <a:lnTo>
                        <a:pt x="1280" y="388"/>
                      </a:lnTo>
                      <a:lnTo>
                        <a:pt x="1292" y="405"/>
                      </a:lnTo>
                      <a:lnTo>
                        <a:pt x="1302" y="422"/>
                      </a:lnTo>
                      <a:lnTo>
                        <a:pt x="1309" y="4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479" name="Freeform 23"/>
                <p:cNvSpPr>
                  <a:spLocks/>
                </p:cNvSpPr>
                <p:nvPr/>
              </p:nvSpPr>
              <p:spPr bwMode="auto">
                <a:xfrm>
                  <a:off x="1524" y="1660"/>
                  <a:ext cx="220" cy="213"/>
                </a:xfrm>
                <a:custGeom>
                  <a:avLst/>
                  <a:gdLst>
                    <a:gd name="T0" fmla="*/ 208 w 220"/>
                    <a:gd name="T1" fmla="*/ 147 h 213"/>
                    <a:gd name="T2" fmla="*/ 205 w 220"/>
                    <a:gd name="T3" fmla="*/ 144 h 213"/>
                    <a:gd name="T4" fmla="*/ 198 w 220"/>
                    <a:gd name="T5" fmla="*/ 134 h 213"/>
                    <a:gd name="T6" fmla="*/ 188 w 220"/>
                    <a:gd name="T7" fmla="*/ 119 h 213"/>
                    <a:gd name="T8" fmla="*/ 175 w 220"/>
                    <a:gd name="T9" fmla="*/ 102 h 213"/>
                    <a:gd name="T10" fmla="*/ 162 w 220"/>
                    <a:gd name="T11" fmla="*/ 85 h 213"/>
                    <a:gd name="T12" fmla="*/ 148 w 220"/>
                    <a:gd name="T13" fmla="*/ 66 h 213"/>
                    <a:gd name="T14" fmla="*/ 135 w 220"/>
                    <a:gd name="T15" fmla="*/ 49 h 213"/>
                    <a:gd name="T16" fmla="*/ 123 w 220"/>
                    <a:gd name="T17" fmla="*/ 36 h 213"/>
                    <a:gd name="T18" fmla="*/ 119 w 220"/>
                    <a:gd name="T19" fmla="*/ 29 h 213"/>
                    <a:gd name="T20" fmla="*/ 109 w 220"/>
                    <a:gd name="T21" fmla="*/ 17 h 213"/>
                    <a:gd name="T22" fmla="*/ 100 w 220"/>
                    <a:gd name="T23" fmla="*/ 6 h 213"/>
                    <a:gd name="T24" fmla="*/ 96 w 220"/>
                    <a:gd name="T25" fmla="*/ 0 h 213"/>
                    <a:gd name="T26" fmla="*/ 93 w 220"/>
                    <a:gd name="T27" fmla="*/ 1 h 213"/>
                    <a:gd name="T28" fmla="*/ 86 w 220"/>
                    <a:gd name="T29" fmla="*/ 4 h 213"/>
                    <a:gd name="T30" fmla="*/ 77 w 220"/>
                    <a:gd name="T31" fmla="*/ 9 h 213"/>
                    <a:gd name="T32" fmla="*/ 66 w 220"/>
                    <a:gd name="T33" fmla="*/ 14 h 213"/>
                    <a:gd name="T34" fmla="*/ 54 w 220"/>
                    <a:gd name="T35" fmla="*/ 20 h 213"/>
                    <a:gd name="T36" fmla="*/ 46 w 220"/>
                    <a:gd name="T37" fmla="*/ 24 h 213"/>
                    <a:gd name="T38" fmla="*/ 39 w 220"/>
                    <a:gd name="T39" fmla="*/ 29 h 213"/>
                    <a:gd name="T40" fmla="*/ 36 w 220"/>
                    <a:gd name="T41" fmla="*/ 30 h 213"/>
                    <a:gd name="T42" fmla="*/ 0 w 220"/>
                    <a:gd name="T43" fmla="*/ 152 h 213"/>
                    <a:gd name="T44" fmla="*/ 1 w 220"/>
                    <a:gd name="T45" fmla="*/ 157 h 213"/>
                    <a:gd name="T46" fmla="*/ 3 w 220"/>
                    <a:gd name="T47" fmla="*/ 160 h 213"/>
                    <a:gd name="T48" fmla="*/ 7 w 220"/>
                    <a:gd name="T49" fmla="*/ 160 h 213"/>
                    <a:gd name="T50" fmla="*/ 10 w 220"/>
                    <a:gd name="T51" fmla="*/ 161 h 213"/>
                    <a:gd name="T52" fmla="*/ 16 w 220"/>
                    <a:gd name="T53" fmla="*/ 160 h 213"/>
                    <a:gd name="T54" fmla="*/ 21 w 220"/>
                    <a:gd name="T55" fmla="*/ 152 h 213"/>
                    <a:gd name="T56" fmla="*/ 27 w 220"/>
                    <a:gd name="T57" fmla="*/ 141 h 213"/>
                    <a:gd name="T58" fmla="*/ 34 w 220"/>
                    <a:gd name="T59" fmla="*/ 129 h 213"/>
                    <a:gd name="T60" fmla="*/ 40 w 220"/>
                    <a:gd name="T61" fmla="*/ 116 h 213"/>
                    <a:gd name="T62" fmla="*/ 46 w 220"/>
                    <a:gd name="T63" fmla="*/ 106 h 213"/>
                    <a:gd name="T64" fmla="*/ 52 w 220"/>
                    <a:gd name="T65" fmla="*/ 101 h 213"/>
                    <a:gd name="T66" fmla="*/ 57 w 220"/>
                    <a:gd name="T67" fmla="*/ 101 h 213"/>
                    <a:gd name="T68" fmla="*/ 66 w 220"/>
                    <a:gd name="T69" fmla="*/ 108 h 213"/>
                    <a:gd name="T70" fmla="*/ 79 w 220"/>
                    <a:gd name="T71" fmla="*/ 121 h 213"/>
                    <a:gd name="T72" fmla="*/ 95 w 220"/>
                    <a:gd name="T73" fmla="*/ 138 h 213"/>
                    <a:gd name="T74" fmla="*/ 112 w 220"/>
                    <a:gd name="T75" fmla="*/ 155 h 213"/>
                    <a:gd name="T76" fmla="*/ 128 w 220"/>
                    <a:gd name="T77" fmla="*/ 174 h 213"/>
                    <a:gd name="T78" fmla="*/ 142 w 220"/>
                    <a:gd name="T79" fmla="*/ 188 h 213"/>
                    <a:gd name="T80" fmla="*/ 152 w 220"/>
                    <a:gd name="T81" fmla="*/ 198 h 213"/>
                    <a:gd name="T82" fmla="*/ 155 w 220"/>
                    <a:gd name="T83" fmla="*/ 203 h 213"/>
                    <a:gd name="T84" fmla="*/ 161 w 220"/>
                    <a:gd name="T85" fmla="*/ 207 h 213"/>
                    <a:gd name="T86" fmla="*/ 168 w 220"/>
                    <a:gd name="T87" fmla="*/ 211 h 213"/>
                    <a:gd name="T88" fmla="*/ 174 w 220"/>
                    <a:gd name="T89" fmla="*/ 213 h 213"/>
                    <a:gd name="T90" fmla="*/ 182 w 220"/>
                    <a:gd name="T91" fmla="*/ 213 h 213"/>
                    <a:gd name="T92" fmla="*/ 190 w 220"/>
                    <a:gd name="T93" fmla="*/ 211 h 213"/>
                    <a:gd name="T94" fmla="*/ 195 w 220"/>
                    <a:gd name="T95" fmla="*/ 208 h 213"/>
                    <a:gd name="T96" fmla="*/ 203 w 220"/>
                    <a:gd name="T97" fmla="*/ 204 h 213"/>
                    <a:gd name="T98" fmla="*/ 208 w 220"/>
                    <a:gd name="T99" fmla="*/ 200 h 213"/>
                    <a:gd name="T100" fmla="*/ 217 w 220"/>
                    <a:gd name="T101" fmla="*/ 188 h 213"/>
                    <a:gd name="T102" fmla="*/ 220 w 220"/>
                    <a:gd name="T103" fmla="*/ 174 h 213"/>
                    <a:gd name="T104" fmla="*/ 217 w 220"/>
                    <a:gd name="T105" fmla="*/ 160 h 213"/>
                    <a:gd name="T106" fmla="*/ 208 w 220"/>
                    <a:gd name="T107" fmla="*/ 14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0" h="213">
                      <a:moveTo>
                        <a:pt x="208" y="147"/>
                      </a:moveTo>
                      <a:lnTo>
                        <a:pt x="205" y="144"/>
                      </a:lnTo>
                      <a:lnTo>
                        <a:pt x="198" y="134"/>
                      </a:lnTo>
                      <a:lnTo>
                        <a:pt x="188" y="119"/>
                      </a:lnTo>
                      <a:lnTo>
                        <a:pt x="175" y="102"/>
                      </a:lnTo>
                      <a:lnTo>
                        <a:pt x="162" y="85"/>
                      </a:lnTo>
                      <a:lnTo>
                        <a:pt x="148" y="66"/>
                      </a:lnTo>
                      <a:lnTo>
                        <a:pt x="135" y="49"/>
                      </a:lnTo>
                      <a:lnTo>
                        <a:pt x="123" y="36"/>
                      </a:lnTo>
                      <a:lnTo>
                        <a:pt x="119" y="29"/>
                      </a:lnTo>
                      <a:lnTo>
                        <a:pt x="109" y="17"/>
                      </a:lnTo>
                      <a:lnTo>
                        <a:pt x="100" y="6"/>
                      </a:lnTo>
                      <a:lnTo>
                        <a:pt x="96" y="0"/>
                      </a:lnTo>
                      <a:lnTo>
                        <a:pt x="93" y="1"/>
                      </a:lnTo>
                      <a:lnTo>
                        <a:pt x="86" y="4"/>
                      </a:lnTo>
                      <a:lnTo>
                        <a:pt x="77" y="9"/>
                      </a:lnTo>
                      <a:lnTo>
                        <a:pt x="66" y="14"/>
                      </a:lnTo>
                      <a:lnTo>
                        <a:pt x="54" y="20"/>
                      </a:lnTo>
                      <a:lnTo>
                        <a:pt x="46" y="24"/>
                      </a:lnTo>
                      <a:lnTo>
                        <a:pt x="39" y="29"/>
                      </a:lnTo>
                      <a:lnTo>
                        <a:pt x="36" y="30"/>
                      </a:lnTo>
                      <a:lnTo>
                        <a:pt x="0" y="152"/>
                      </a:lnTo>
                      <a:lnTo>
                        <a:pt x="1" y="157"/>
                      </a:lnTo>
                      <a:lnTo>
                        <a:pt x="3" y="160"/>
                      </a:lnTo>
                      <a:lnTo>
                        <a:pt x="7" y="160"/>
                      </a:lnTo>
                      <a:lnTo>
                        <a:pt x="10" y="161"/>
                      </a:lnTo>
                      <a:lnTo>
                        <a:pt x="16" y="160"/>
                      </a:lnTo>
                      <a:lnTo>
                        <a:pt x="21" y="152"/>
                      </a:lnTo>
                      <a:lnTo>
                        <a:pt x="27" y="141"/>
                      </a:lnTo>
                      <a:lnTo>
                        <a:pt x="34" y="129"/>
                      </a:lnTo>
                      <a:lnTo>
                        <a:pt x="40" y="116"/>
                      </a:lnTo>
                      <a:lnTo>
                        <a:pt x="46" y="106"/>
                      </a:lnTo>
                      <a:lnTo>
                        <a:pt x="52" y="101"/>
                      </a:lnTo>
                      <a:lnTo>
                        <a:pt x="57" y="101"/>
                      </a:lnTo>
                      <a:lnTo>
                        <a:pt x="66" y="108"/>
                      </a:lnTo>
                      <a:lnTo>
                        <a:pt x="79" y="121"/>
                      </a:lnTo>
                      <a:lnTo>
                        <a:pt x="95" y="138"/>
                      </a:lnTo>
                      <a:lnTo>
                        <a:pt x="112" y="155"/>
                      </a:lnTo>
                      <a:lnTo>
                        <a:pt x="128" y="174"/>
                      </a:lnTo>
                      <a:lnTo>
                        <a:pt x="142" y="188"/>
                      </a:lnTo>
                      <a:lnTo>
                        <a:pt x="152" y="198"/>
                      </a:lnTo>
                      <a:lnTo>
                        <a:pt x="155" y="203"/>
                      </a:lnTo>
                      <a:lnTo>
                        <a:pt x="161" y="207"/>
                      </a:lnTo>
                      <a:lnTo>
                        <a:pt x="168" y="211"/>
                      </a:lnTo>
                      <a:lnTo>
                        <a:pt x="174" y="213"/>
                      </a:lnTo>
                      <a:lnTo>
                        <a:pt x="182" y="213"/>
                      </a:lnTo>
                      <a:lnTo>
                        <a:pt x="190" y="211"/>
                      </a:lnTo>
                      <a:lnTo>
                        <a:pt x="195" y="208"/>
                      </a:lnTo>
                      <a:lnTo>
                        <a:pt x="203" y="204"/>
                      </a:lnTo>
                      <a:lnTo>
                        <a:pt x="208" y="200"/>
                      </a:lnTo>
                      <a:lnTo>
                        <a:pt x="217" y="188"/>
                      </a:lnTo>
                      <a:lnTo>
                        <a:pt x="220" y="174"/>
                      </a:lnTo>
                      <a:lnTo>
                        <a:pt x="217" y="160"/>
                      </a:lnTo>
                      <a:lnTo>
                        <a:pt x="208" y="147"/>
                      </a:lnTo>
                      <a:close/>
                    </a:path>
                  </a:pathLst>
                </a:custGeom>
                <a:solidFill>
                  <a:srgbClr val="E9D9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480" name="Freeform 24"/>
                <p:cNvSpPr>
                  <a:spLocks/>
                </p:cNvSpPr>
                <p:nvPr/>
              </p:nvSpPr>
              <p:spPr bwMode="auto">
                <a:xfrm>
                  <a:off x="731" y="980"/>
                  <a:ext cx="501" cy="377"/>
                </a:xfrm>
                <a:custGeom>
                  <a:avLst/>
                  <a:gdLst>
                    <a:gd name="T0" fmla="*/ 45 w 501"/>
                    <a:gd name="T1" fmla="*/ 91 h 377"/>
                    <a:gd name="T2" fmla="*/ 55 w 501"/>
                    <a:gd name="T3" fmla="*/ 72 h 377"/>
                    <a:gd name="T4" fmla="*/ 70 w 501"/>
                    <a:gd name="T5" fmla="*/ 45 h 377"/>
                    <a:gd name="T6" fmla="*/ 85 w 501"/>
                    <a:gd name="T7" fmla="*/ 19 h 377"/>
                    <a:gd name="T8" fmla="*/ 95 w 501"/>
                    <a:gd name="T9" fmla="*/ 0 h 377"/>
                    <a:gd name="T10" fmla="*/ 50 w 501"/>
                    <a:gd name="T11" fmla="*/ 12 h 377"/>
                    <a:gd name="T12" fmla="*/ 33 w 501"/>
                    <a:gd name="T13" fmla="*/ 39 h 377"/>
                    <a:gd name="T14" fmla="*/ 14 w 501"/>
                    <a:gd name="T15" fmla="*/ 71 h 377"/>
                    <a:gd name="T16" fmla="*/ 1 w 501"/>
                    <a:gd name="T17" fmla="*/ 94 h 377"/>
                    <a:gd name="T18" fmla="*/ 60 w 501"/>
                    <a:gd name="T19" fmla="*/ 141 h 377"/>
                    <a:gd name="T20" fmla="*/ 211 w 501"/>
                    <a:gd name="T21" fmla="*/ 377 h 377"/>
                    <a:gd name="T22" fmla="*/ 223 w 501"/>
                    <a:gd name="T23" fmla="*/ 370 h 377"/>
                    <a:gd name="T24" fmla="*/ 255 w 501"/>
                    <a:gd name="T25" fmla="*/ 349 h 377"/>
                    <a:gd name="T26" fmla="*/ 299 w 501"/>
                    <a:gd name="T27" fmla="*/ 319 h 377"/>
                    <a:gd name="T28" fmla="*/ 350 w 501"/>
                    <a:gd name="T29" fmla="*/ 285 h 377"/>
                    <a:gd name="T30" fmla="*/ 400 w 501"/>
                    <a:gd name="T31" fmla="*/ 250 h 377"/>
                    <a:gd name="T32" fmla="*/ 443 w 501"/>
                    <a:gd name="T33" fmla="*/ 220 h 377"/>
                    <a:gd name="T34" fmla="*/ 475 w 501"/>
                    <a:gd name="T35" fmla="*/ 199 h 377"/>
                    <a:gd name="T36" fmla="*/ 486 w 501"/>
                    <a:gd name="T37" fmla="*/ 190 h 377"/>
                    <a:gd name="T38" fmla="*/ 501 w 501"/>
                    <a:gd name="T39" fmla="*/ 99 h 377"/>
                    <a:gd name="T40" fmla="*/ 492 w 501"/>
                    <a:gd name="T41" fmla="*/ 86 h 377"/>
                    <a:gd name="T42" fmla="*/ 473 w 501"/>
                    <a:gd name="T43" fmla="*/ 58 h 377"/>
                    <a:gd name="T44" fmla="*/ 452 w 501"/>
                    <a:gd name="T45" fmla="*/ 26 h 377"/>
                    <a:gd name="T46" fmla="*/ 436 w 501"/>
                    <a:gd name="T47" fmla="*/ 4 h 377"/>
                    <a:gd name="T48" fmla="*/ 407 w 501"/>
                    <a:gd name="T49" fmla="*/ 12 h 377"/>
                    <a:gd name="T50" fmla="*/ 422 w 501"/>
                    <a:gd name="T51" fmla="*/ 35 h 377"/>
                    <a:gd name="T52" fmla="*/ 437 w 501"/>
                    <a:gd name="T53" fmla="*/ 62 h 377"/>
                    <a:gd name="T54" fmla="*/ 452 w 501"/>
                    <a:gd name="T55" fmla="*/ 85 h 377"/>
                    <a:gd name="T56" fmla="*/ 394 w 501"/>
                    <a:gd name="T57" fmla="*/ 142 h 377"/>
                    <a:gd name="T58" fmla="*/ 410 w 501"/>
                    <a:gd name="T59" fmla="*/ 163 h 377"/>
                    <a:gd name="T60" fmla="*/ 433 w 501"/>
                    <a:gd name="T61" fmla="*/ 184 h 377"/>
                    <a:gd name="T62" fmla="*/ 66 w 501"/>
                    <a:gd name="T63" fmla="*/ 17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1" h="377">
                      <a:moveTo>
                        <a:pt x="105" y="140"/>
                      </a:moveTo>
                      <a:lnTo>
                        <a:pt x="45" y="91"/>
                      </a:lnTo>
                      <a:lnTo>
                        <a:pt x="49" y="84"/>
                      </a:lnTo>
                      <a:lnTo>
                        <a:pt x="55" y="72"/>
                      </a:lnTo>
                      <a:lnTo>
                        <a:pt x="62" y="59"/>
                      </a:lnTo>
                      <a:lnTo>
                        <a:pt x="70" y="45"/>
                      </a:lnTo>
                      <a:lnTo>
                        <a:pt x="78" y="32"/>
                      </a:lnTo>
                      <a:lnTo>
                        <a:pt x="85" y="19"/>
                      </a:lnTo>
                      <a:lnTo>
                        <a:pt x="91" y="7"/>
                      </a:lnTo>
                      <a:lnTo>
                        <a:pt x="95" y="0"/>
                      </a:lnTo>
                      <a:lnTo>
                        <a:pt x="57" y="3"/>
                      </a:lnTo>
                      <a:lnTo>
                        <a:pt x="50" y="12"/>
                      </a:lnTo>
                      <a:lnTo>
                        <a:pt x="43" y="23"/>
                      </a:lnTo>
                      <a:lnTo>
                        <a:pt x="33" y="39"/>
                      </a:lnTo>
                      <a:lnTo>
                        <a:pt x="23" y="55"/>
                      </a:lnTo>
                      <a:lnTo>
                        <a:pt x="14" y="71"/>
                      </a:lnTo>
                      <a:lnTo>
                        <a:pt x="7" y="84"/>
                      </a:lnTo>
                      <a:lnTo>
                        <a:pt x="1" y="94"/>
                      </a:lnTo>
                      <a:lnTo>
                        <a:pt x="0" y="96"/>
                      </a:lnTo>
                      <a:lnTo>
                        <a:pt x="60" y="141"/>
                      </a:lnTo>
                      <a:lnTo>
                        <a:pt x="22" y="180"/>
                      </a:lnTo>
                      <a:lnTo>
                        <a:pt x="211" y="377"/>
                      </a:lnTo>
                      <a:lnTo>
                        <a:pt x="214" y="375"/>
                      </a:lnTo>
                      <a:lnTo>
                        <a:pt x="223" y="370"/>
                      </a:lnTo>
                      <a:lnTo>
                        <a:pt x="237" y="361"/>
                      </a:lnTo>
                      <a:lnTo>
                        <a:pt x="255" y="349"/>
                      </a:lnTo>
                      <a:lnTo>
                        <a:pt x="276" y="335"/>
                      </a:lnTo>
                      <a:lnTo>
                        <a:pt x="299" y="319"/>
                      </a:lnTo>
                      <a:lnTo>
                        <a:pt x="324" y="302"/>
                      </a:lnTo>
                      <a:lnTo>
                        <a:pt x="350" y="285"/>
                      </a:lnTo>
                      <a:lnTo>
                        <a:pt x="375" y="268"/>
                      </a:lnTo>
                      <a:lnTo>
                        <a:pt x="400" y="250"/>
                      </a:lnTo>
                      <a:lnTo>
                        <a:pt x="423" y="234"/>
                      </a:lnTo>
                      <a:lnTo>
                        <a:pt x="443" y="220"/>
                      </a:lnTo>
                      <a:lnTo>
                        <a:pt x="460" y="207"/>
                      </a:lnTo>
                      <a:lnTo>
                        <a:pt x="475" y="199"/>
                      </a:lnTo>
                      <a:lnTo>
                        <a:pt x="483" y="191"/>
                      </a:lnTo>
                      <a:lnTo>
                        <a:pt x="486" y="190"/>
                      </a:lnTo>
                      <a:lnTo>
                        <a:pt x="440" y="142"/>
                      </a:lnTo>
                      <a:lnTo>
                        <a:pt x="501" y="99"/>
                      </a:lnTo>
                      <a:lnTo>
                        <a:pt x="498" y="96"/>
                      </a:lnTo>
                      <a:lnTo>
                        <a:pt x="492" y="86"/>
                      </a:lnTo>
                      <a:lnTo>
                        <a:pt x="483" y="73"/>
                      </a:lnTo>
                      <a:lnTo>
                        <a:pt x="473" y="58"/>
                      </a:lnTo>
                      <a:lnTo>
                        <a:pt x="463" y="40"/>
                      </a:lnTo>
                      <a:lnTo>
                        <a:pt x="452" y="26"/>
                      </a:lnTo>
                      <a:lnTo>
                        <a:pt x="443" y="13"/>
                      </a:lnTo>
                      <a:lnTo>
                        <a:pt x="436" y="4"/>
                      </a:lnTo>
                      <a:lnTo>
                        <a:pt x="401" y="4"/>
                      </a:lnTo>
                      <a:lnTo>
                        <a:pt x="407" y="12"/>
                      </a:lnTo>
                      <a:lnTo>
                        <a:pt x="413" y="22"/>
                      </a:lnTo>
                      <a:lnTo>
                        <a:pt x="422" y="35"/>
                      </a:lnTo>
                      <a:lnTo>
                        <a:pt x="429" y="48"/>
                      </a:lnTo>
                      <a:lnTo>
                        <a:pt x="437" y="62"/>
                      </a:lnTo>
                      <a:lnTo>
                        <a:pt x="445" y="75"/>
                      </a:lnTo>
                      <a:lnTo>
                        <a:pt x="452" y="85"/>
                      </a:lnTo>
                      <a:lnTo>
                        <a:pt x="456" y="92"/>
                      </a:lnTo>
                      <a:lnTo>
                        <a:pt x="394" y="142"/>
                      </a:lnTo>
                      <a:lnTo>
                        <a:pt x="398" y="148"/>
                      </a:lnTo>
                      <a:lnTo>
                        <a:pt x="410" y="163"/>
                      </a:lnTo>
                      <a:lnTo>
                        <a:pt x="423" y="177"/>
                      </a:lnTo>
                      <a:lnTo>
                        <a:pt x="433" y="184"/>
                      </a:lnTo>
                      <a:lnTo>
                        <a:pt x="216" y="341"/>
                      </a:lnTo>
                      <a:lnTo>
                        <a:pt x="66" y="177"/>
                      </a:lnTo>
                      <a:lnTo>
                        <a:pt x="105" y="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481" name="Freeform 25"/>
                <p:cNvSpPr>
                  <a:spLocks/>
                </p:cNvSpPr>
                <p:nvPr/>
              </p:nvSpPr>
              <p:spPr bwMode="auto">
                <a:xfrm>
                  <a:off x="586" y="2416"/>
                  <a:ext cx="269" cy="310"/>
                </a:xfrm>
                <a:custGeom>
                  <a:avLst/>
                  <a:gdLst>
                    <a:gd name="T0" fmla="*/ 0 w 269"/>
                    <a:gd name="T1" fmla="*/ 0 h 310"/>
                    <a:gd name="T2" fmla="*/ 5 w 269"/>
                    <a:gd name="T3" fmla="*/ 26 h 310"/>
                    <a:gd name="T4" fmla="*/ 13 w 269"/>
                    <a:gd name="T5" fmla="*/ 55 h 310"/>
                    <a:gd name="T6" fmla="*/ 21 w 269"/>
                    <a:gd name="T7" fmla="*/ 82 h 310"/>
                    <a:gd name="T8" fmla="*/ 33 w 269"/>
                    <a:gd name="T9" fmla="*/ 108 h 310"/>
                    <a:gd name="T10" fmla="*/ 59 w 269"/>
                    <a:gd name="T11" fmla="*/ 149 h 310"/>
                    <a:gd name="T12" fmla="*/ 89 w 269"/>
                    <a:gd name="T13" fmla="*/ 188 h 310"/>
                    <a:gd name="T14" fmla="*/ 119 w 269"/>
                    <a:gd name="T15" fmla="*/ 223 h 310"/>
                    <a:gd name="T16" fmla="*/ 151 w 269"/>
                    <a:gd name="T17" fmla="*/ 253 h 310"/>
                    <a:gd name="T18" fmla="*/ 178 w 269"/>
                    <a:gd name="T19" fmla="*/ 277 h 310"/>
                    <a:gd name="T20" fmla="*/ 201 w 269"/>
                    <a:gd name="T21" fmla="*/ 295 h 310"/>
                    <a:gd name="T22" fmla="*/ 215 w 269"/>
                    <a:gd name="T23" fmla="*/ 306 h 310"/>
                    <a:gd name="T24" fmla="*/ 221 w 269"/>
                    <a:gd name="T25" fmla="*/ 310 h 310"/>
                    <a:gd name="T26" fmla="*/ 269 w 269"/>
                    <a:gd name="T27" fmla="*/ 310 h 310"/>
                    <a:gd name="T28" fmla="*/ 266 w 269"/>
                    <a:gd name="T29" fmla="*/ 302 h 310"/>
                    <a:gd name="T30" fmla="*/ 260 w 269"/>
                    <a:gd name="T31" fmla="*/ 277 h 310"/>
                    <a:gd name="T32" fmla="*/ 251 w 269"/>
                    <a:gd name="T33" fmla="*/ 240 h 310"/>
                    <a:gd name="T34" fmla="*/ 243 w 269"/>
                    <a:gd name="T35" fmla="*/ 195 h 310"/>
                    <a:gd name="T36" fmla="*/ 236 w 269"/>
                    <a:gd name="T37" fmla="*/ 147 h 310"/>
                    <a:gd name="T38" fmla="*/ 231 w 269"/>
                    <a:gd name="T39" fmla="*/ 95 h 310"/>
                    <a:gd name="T40" fmla="*/ 231 w 269"/>
                    <a:gd name="T41" fmla="*/ 45 h 310"/>
                    <a:gd name="T42" fmla="*/ 237 w 269"/>
                    <a:gd name="T43" fmla="*/ 1 h 310"/>
                    <a:gd name="T44" fmla="*/ 0 w 269"/>
                    <a:gd name="T45"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9" h="310">
                      <a:moveTo>
                        <a:pt x="0" y="0"/>
                      </a:moveTo>
                      <a:lnTo>
                        <a:pt x="5" y="26"/>
                      </a:lnTo>
                      <a:lnTo>
                        <a:pt x="13" y="55"/>
                      </a:lnTo>
                      <a:lnTo>
                        <a:pt x="21" y="82"/>
                      </a:lnTo>
                      <a:lnTo>
                        <a:pt x="33" y="108"/>
                      </a:lnTo>
                      <a:lnTo>
                        <a:pt x="59" y="149"/>
                      </a:lnTo>
                      <a:lnTo>
                        <a:pt x="89" y="188"/>
                      </a:lnTo>
                      <a:lnTo>
                        <a:pt x="119" y="223"/>
                      </a:lnTo>
                      <a:lnTo>
                        <a:pt x="151" y="253"/>
                      </a:lnTo>
                      <a:lnTo>
                        <a:pt x="178" y="277"/>
                      </a:lnTo>
                      <a:lnTo>
                        <a:pt x="201" y="295"/>
                      </a:lnTo>
                      <a:lnTo>
                        <a:pt x="215" y="306"/>
                      </a:lnTo>
                      <a:lnTo>
                        <a:pt x="221" y="310"/>
                      </a:lnTo>
                      <a:lnTo>
                        <a:pt x="269" y="310"/>
                      </a:lnTo>
                      <a:lnTo>
                        <a:pt x="266" y="302"/>
                      </a:lnTo>
                      <a:lnTo>
                        <a:pt x="260" y="277"/>
                      </a:lnTo>
                      <a:lnTo>
                        <a:pt x="251" y="240"/>
                      </a:lnTo>
                      <a:lnTo>
                        <a:pt x="243" y="195"/>
                      </a:lnTo>
                      <a:lnTo>
                        <a:pt x="236" y="147"/>
                      </a:lnTo>
                      <a:lnTo>
                        <a:pt x="231" y="95"/>
                      </a:lnTo>
                      <a:lnTo>
                        <a:pt x="231" y="45"/>
                      </a:lnTo>
                      <a:lnTo>
                        <a:pt x="237" y="1"/>
                      </a:lnTo>
                      <a:lnTo>
                        <a:pt x="0" y="0"/>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482" name="Freeform 26"/>
                <p:cNvSpPr>
                  <a:spLocks/>
                </p:cNvSpPr>
                <p:nvPr/>
              </p:nvSpPr>
              <p:spPr bwMode="auto">
                <a:xfrm>
                  <a:off x="1099" y="2416"/>
                  <a:ext cx="308" cy="323"/>
                </a:xfrm>
                <a:custGeom>
                  <a:avLst/>
                  <a:gdLst>
                    <a:gd name="T0" fmla="*/ 38 w 308"/>
                    <a:gd name="T1" fmla="*/ 0 h 323"/>
                    <a:gd name="T2" fmla="*/ 41 w 308"/>
                    <a:gd name="T3" fmla="*/ 47 h 323"/>
                    <a:gd name="T4" fmla="*/ 39 w 308"/>
                    <a:gd name="T5" fmla="*/ 99 h 323"/>
                    <a:gd name="T6" fmla="*/ 33 w 308"/>
                    <a:gd name="T7" fmla="*/ 152 h 323"/>
                    <a:gd name="T8" fmla="*/ 25 w 308"/>
                    <a:gd name="T9" fmla="*/ 204 h 323"/>
                    <a:gd name="T10" fmla="*/ 16 w 308"/>
                    <a:gd name="T11" fmla="*/ 251 h 323"/>
                    <a:gd name="T12" fmla="*/ 9 w 308"/>
                    <a:gd name="T13" fmla="*/ 289 h 323"/>
                    <a:gd name="T14" fmla="*/ 3 w 308"/>
                    <a:gd name="T15" fmla="*/ 315 h 323"/>
                    <a:gd name="T16" fmla="*/ 0 w 308"/>
                    <a:gd name="T17" fmla="*/ 323 h 323"/>
                    <a:gd name="T18" fmla="*/ 46 w 308"/>
                    <a:gd name="T19" fmla="*/ 323 h 323"/>
                    <a:gd name="T20" fmla="*/ 48 w 308"/>
                    <a:gd name="T21" fmla="*/ 322 h 323"/>
                    <a:gd name="T22" fmla="*/ 55 w 308"/>
                    <a:gd name="T23" fmla="*/ 319 h 323"/>
                    <a:gd name="T24" fmla="*/ 64 w 308"/>
                    <a:gd name="T25" fmla="*/ 313 h 323"/>
                    <a:gd name="T26" fmla="*/ 77 w 308"/>
                    <a:gd name="T27" fmla="*/ 306 h 323"/>
                    <a:gd name="T28" fmla="*/ 91 w 308"/>
                    <a:gd name="T29" fmla="*/ 296 h 323"/>
                    <a:gd name="T30" fmla="*/ 107 w 308"/>
                    <a:gd name="T31" fmla="*/ 286 h 323"/>
                    <a:gd name="T32" fmla="*/ 125 w 308"/>
                    <a:gd name="T33" fmla="*/ 273 h 323"/>
                    <a:gd name="T34" fmla="*/ 146 w 308"/>
                    <a:gd name="T35" fmla="*/ 259 h 323"/>
                    <a:gd name="T36" fmla="*/ 166 w 308"/>
                    <a:gd name="T37" fmla="*/ 241 h 323"/>
                    <a:gd name="T38" fmla="*/ 186 w 308"/>
                    <a:gd name="T39" fmla="*/ 224 h 323"/>
                    <a:gd name="T40" fmla="*/ 206 w 308"/>
                    <a:gd name="T41" fmla="*/ 205 h 323"/>
                    <a:gd name="T42" fmla="*/ 226 w 308"/>
                    <a:gd name="T43" fmla="*/ 185 h 323"/>
                    <a:gd name="T44" fmla="*/ 245 w 308"/>
                    <a:gd name="T45" fmla="*/ 164 h 323"/>
                    <a:gd name="T46" fmla="*/ 262 w 308"/>
                    <a:gd name="T47" fmla="*/ 142 h 323"/>
                    <a:gd name="T48" fmla="*/ 277 w 308"/>
                    <a:gd name="T49" fmla="*/ 119 h 323"/>
                    <a:gd name="T50" fmla="*/ 289 w 308"/>
                    <a:gd name="T51" fmla="*/ 95 h 323"/>
                    <a:gd name="T52" fmla="*/ 297 w 308"/>
                    <a:gd name="T53" fmla="*/ 72 h 323"/>
                    <a:gd name="T54" fmla="*/ 301 w 308"/>
                    <a:gd name="T55" fmla="*/ 49 h 323"/>
                    <a:gd name="T56" fmla="*/ 304 w 308"/>
                    <a:gd name="T57" fmla="*/ 24 h 323"/>
                    <a:gd name="T58" fmla="*/ 308 w 308"/>
                    <a:gd name="T59" fmla="*/ 0 h 323"/>
                    <a:gd name="T60" fmla="*/ 38 w 308"/>
                    <a:gd name="T61"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8" h="323">
                      <a:moveTo>
                        <a:pt x="38" y="0"/>
                      </a:moveTo>
                      <a:lnTo>
                        <a:pt x="41" y="47"/>
                      </a:lnTo>
                      <a:lnTo>
                        <a:pt x="39" y="99"/>
                      </a:lnTo>
                      <a:lnTo>
                        <a:pt x="33" y="152"/>
                      </a:lnTo>
                      <a:lnTo>
                        <a:pt x="25" y="204"/>
                      </a:lnTo>
                      <a:lnTo>
                        <a:pt x="16" y="251"/>
                      </a:lnTo>
                      <a:lnTo>
                        <a:pt x="9" y="289"/>
                      </a:lnTo>
                      <a:lnTo>
                        <a:pt x="3" y="315"/>
                      </a:lnTo>
                      <a:lnTo>
                        <a:pt x="0" y="323"/>
                      </a:lnTo>
                      <a:lnTo>
                        <a:pt x="46" y="323"/>
                      </a:lnTo>
                      <a:lnTo>
                        <a:pt x="48" y="322"/>
                      </a:lnTo>
                      <a:lnTo>
                        <a:pt x="55" y="319"/>
                      </a:lnTo>
                      <a:lnTo>
                        <a:pt x="64" y="313"/>
                      </a:lnTo>
                      <a:lnTo>
                        <a:pt x="77" y="306"/>
                      </a:lnTo>
                      <a:lnTo>
                        <a:pt x="91" y="296"/>
                      </a:lnTo>
                      <a:lnTo>
                        <a:pt x="107" y="286"/>
                      </a:lnTo>
                      <a:lnTo>
                        <a:pt x="125" y="273"/>
                      </a:lnTo>
                      <a:lnTo>
                        <a:pt x="146" y="259"/>
                      </a:lnTo>
                      <a:lnTo>
                        <a:pt x="166" y="241"/>
                      </a:lnTo>
                      <a:lnTo>
                        <a:pt x="186" y="224"/>
                      </a:lnTo>
                      <a:lnTo>
                        <a:pt x="206" y="205"/>
                      </a:lnTo>
                      <a:lnTo>
                        <a:pt x="226" y="185"/>
                      </a:lnTo>
                      <a:lnTo>
                        <a:pt x="245" y="164"/>
                      </a:lnTo>
                      <a:lnTo>
                        <a:pt x="262" y="142"/>
                      </a:lnTo>
                      <a:lnTo>
                        <a:pt x="277" y="119"/>
                      </a:lnTo>
                      <a:lnTo>
                        <a:pt x="289" y="95"/>
                      </a:lnTo>
                      <a:lnTo>
                        <a:pt x="297" y="72"/>
                      </a:lnTo>
                      <a:lnTo>
                        <a:pt x="301" y="49"/>
                      </a:lnTo>
                      <a:lnTo>
                        <a:pt x="304" y="24"/>
                      </a:lnTo>
                      <a:lnTo>
                        <a:pt x="308" y="0"/>
                      </a:lnTo>
                      <a:lnTo>
                        <a:pt x="38" y="0"/>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483" name="Freeform 27"/>
                <p:cNvSpPr>
                  <a:spLocks/>
                </p:cNvSpPr>
                <p:nvPr/>
              </p:nvSpPr>
              <p:spPr bwMode="auto">
                <a:xfrm>
                  <a:off x="111" y="1045"/>
                  <a:ext cx="56" cy="57"/>
                </a:xfrm>
                <a:custGeom>
                  <a:avLst/>
                  <a:gdLst>
                    <a:gd name="T0" fmla="*/ 0 w 56"/>
                    <a:gd name="T1" fmla="*/ 24 h 57"/>
                    <a:gd name="T2" fmla="*/ 0 w 56"/>
                    <a:gd name="T3" fmla="*/ 36 h 57"/>
                    <a:gd name="T4" fmla="*/ 6 w 56"/>
                    <a:gd name="T5" fmla="*/ 46 h 57"/>
                    <a:gd name="T6" fmla="*/ 13 w 56"/>
                    <a:gd name="T7" fmla="*/ 53 h 57"/>
                    <a:gd name="T8" fmla="*/ 24 w 56"/>
                    <a:gd name="T9" fmla="*/ 57 h 57"/>
                    <a:gd name="T10" fmla="*/ 34 w 56"/>
                    <a:gd name="T11" fmla="*/ 56 h 57"/>
                    <a:gd name="T12" fmla="*/ 44 w 56"/>
                    <a:gd name="T13" fmla="*/ 52 h 57"/>
                    <a:gd name="T14" fmla="*/ 52 w 56"/>
                    <a:gd name="T15" fmla="*/ 43 h 57"/>
                    <a:gd name="T16" fmla="*/ 56 w 56"/>
                    <a:gd name="T17" fmla="*/ 33 h 57"/>
                    <a:gd name="T18" fmla="*/ 56 w 56"/>
                    <a:gd name="T19" fmla="*/ 21 h 57"/>
                    <a:gd name="T20" fmla="*/ 50 w 56"/>
                    <a:gd name="T21" fmla="*/ 11 h 57"/>
                    <a:gd name="T22" fmla="*/ 43 w 56"/>
                    <a:gd name="T23" fmla="*/ 4 h 57"/>
                    <a:gd name="T24" fmla="*/ 31 w 56"/>
                    <a:gd name="T25" fmla="*/ 0 h 57"/>
                    <a:gd name="T26" fmla="*/ 20 w 56"/>
                    <a:gd name="T27" fmla="*/ 1 h 57"/>
                    <a:gd name="T28" fmla="*/ 10 w 56"/>
                    <a:gd name="T29" fmla="*/ 6 h 57"/>
                    <a:gd name="T30" fmla="*/ 3 w 56"/>
                    <a:gd name="T31" fmla="*/ 14 h 57"/>
                    <a:gd name="T32" fmla="*/ 0 w 56"/>
                    <a:gd name="T33"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57">
                      <a:moveTo>
                        <a:pt x="0" y="24"/>
                      </a:moveTo>
                      <a:lnTo>
                        <a:pt x="0" y="36"/>
                      </a:lnTo>
                      <a:lnTo>
                        <a:pt x="6" y="46"/>
                      </a:lnTo>
                      <a:lnTo>
                        <a:pt x="13" y="53"/>
                      </a:lnTo>
                      <a:lnTo>
                        <a:pt x="24" y="57"/>
                      </a:lnTo>
                      <a:lnTo>
                        <a:pt x="34" y="56"/>
                      </a:lnTo>
                      <a:lnTo>
                        <a:pt x="44" y="52"/>
                      </a:lnTo>
                      <a:lnTo>
                        <a:pt x="52" y="43"/>
                      </a:lnTo>
                      <a:lnTo>
                        <a:pt x="56" y="33"/>
                      </a:lnTo>
                      <a:lnTo>
                        <a:pt x="56" y="21"/>
                      </a:lnTo>
                      <a:lnTo>
                        <a:pt x="50" y="11"/>
                      </a:lnTo>
                      <a:lnTo>
                        <a:pt x="43" y="4"/>
                      </a:lnTo>
                      <a:lnTo>
                        <a:pt x="31" y="0"/>
                      </a:lnTo>
                      <a:lnTo>
                        <a:pt x="20" y="1"/>
                      </a:lnTo>
                      <a:lnTo>
                        <a:pt x="10" y="6"/>
                      </a:lnTo>
                      <a:lnTo>
                        <a:pt x="3" y="14"/>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484" name="Freeform 28"/>
                <p:cNvSpPr>
                  <a:spLocks/>
                </p:cNvSpPr>
                <p:nvPr/>
              </p:nvSpPr>
              <p:spPr bwMode="auto">
                <a:xfrm>
                  <a:off x="919" y="1410"/>
                  <a:ext cx="71" cy="69"/>
                </a:xfrm>
                <a:custGeom>
                  <a:avLst/>
                  <a:gdLst>
                    <a:gd name="T0" fmla="*/ 36 w 71"/>
                    <a:gd name="T1" fmla="*/ 69 h 69"/>
                    <a:gd name="T2" fmla="*/ 49 w 71"/>
                    <a:gd name="T3" fmla="*/ 66 h 69"/>
                    <a:gd name="T4" fmla="*/ 61 w 71"/>
                    <a:gd name="T5" fmla="*/ 59 h 69"/>
                    <a:gd name="T6" fmla="*/ 68 w 71"/>
                    <a:gd name="T7" fmla="*/ 47 h 69"/>
                    <a:gd name="T8" fmla="*/ 71 w 71"/>
                    <a:gd name="T9" fmla="*/ 34 h 69"/>
                    <a:gd name="T10" fmla="*/ 68 w 71"/>
                    <a:gd name="T11" fmla="*/ 21 h 69"/>
                    <a:gd name="T12" fmla="*/ 61 w 71"/>
                    <a:gd name="T13" fmla="*/ 10 h 69"/>
                    <a:gd name="T14" fmla="*/ 49 w 71"/>
                    <a:gd name="T15" fmla="*/ 3 h 69"/>
                    <a:gd name="T16" fmla="*/ 36 w 71"/>
                    <a:gd name="T17" fmla="*/ 0 h 69"/>
                    <a:gd name="T18" fmla="*/ 22 w 71"/>
                    <a:gd name="T19" fmla="*/ 3 h 69"/>
                    <a:gd name="T20" fmla="*/ 10 w 71"/>
                    <a:gd name="T21" fmla="*/ 10 h 69"/>
                    <a:gd name="T22" fmla="*/ 3 w 71"/>
                    <a:gd name="T23" fmla="*/ 21 h 69"/>
                    <a:gd name="T24" fmla="*/ 0 w 71"/>
                    <a:gd name="T25" fmla="*/ 34 h 69"/>
                    <a:gd name="T26" fmla="*/ 3 w 71"/>
                    <a:gd name="T27" fmla="*/ 47 h 69"/>
                    <a:gd name="T28" fmla="*/ 10 w 71"/>
                    <a:gd name="T29" fmla="*/ 59 h 69"/>
                    <a:gd name="T30" fmla="*/ 22 w 71"/>
                    <a:gd name="T31" fmla="*/ 66 h 69"/>
                    <a:gd name="T32" fmla="*/ 36 w 71"/>
                    <a:gd name="T33"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69">
                      <a:moveTo>
                        <a:pt x="36" y="69"/>
                      </a:moveTo>
                      <a:lnTo>
                        <a:pt x="49" y="66"/>
                      </a:lnTo>
                      <a:lnTo>
                        <a:pt x="61" y="59"/>
                      </a:lnTo>
                      <a:lnTo>
                        <a:pt x="68" y="47"/>
                      </a:lnTo>
                      <a:lnTo>
                        <a:pt x="71" y="34"/>
                      </a:lnTo>
                      <a:lnTo>
                        <a:pt x="68" y="21"/>
                      </a:lnTo>
                      <a:lnTo>
                        <a:pt x="61" y="10"/>
                      </a:lnTo>
                      <a:lnTo>
                        <a:pt x="49" y="3"/>
                      </a:lnTo>
                      <a:lnTo>
                        <a:pt x="36" y="0"/>
                      </a:lnTo>
                      <a:lnTo>
                        <a:pt x="22" y="3"/>
                      </a:lnTo>
                      <a:lnTo>
                        <a:pt x="10" y="10"/>
                      </a:lnTo>
                      <a:lnTo>
                        <a:pt x="3" y="21"/>
                      </a:lnTo>
                      <a:lnTo>
                        <a:pt x="0" y="34"/>
                      </a:lnTo>
                      <a:lnTo>
                        <a:pt x="3" y="47"/>
                      </a:lnTo>
                      <a:lnTo>
                        <a:pt x="10" y="59"/>
                      </a:lnTo>
                      <a:lnTo>
                        <a:pt x="22" y="66"/>
                      </a:lnTo>
                      <a:lnTo>
                        <a:pt x="36"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485" name="Freeform 29"/>
                <p:cNvSpPr>
                  <a:spLocks/>
                </p:cNvSpPr>
                <p:nvPr/>
              </p:nvSpPr>
              <p:spPr bwMode="auto">
                <a:xfrm>
                  <a:off x="914" y="1538"/>
                  <a:ext cx="70" cy="70"/>
                </a:xfrm>
                <a:custGeom>
                  <a:avLst/>
                  <a:gdLst>
                    <a:gd name="T0" fmla="*/ 36 w 70"/>
                    <a:gd name="T1" fmla="*/ 70 h 70"/>
                    <a:gd name="T2" fmla="*/ 49 w 70"/>
                    <a:gd name="T3" fmla="*/ 67 h 70"/>
                    <a:gd name="T4" fmla="*/ 60 w 70"/>
                    <a:gd name="T5" fmla="*/ 60 h 70"/>
                    <a:gd name="T6" fmla="*/ 67 w 70"/>
                    <a:gd name="T7" fmla="*/ 49 h 70"/>
                    <a:gd name="T8" fmla="*/ 70 w 70"/>
                    <a:gd name="T9" fmla="*/ 34 h 70"/>
                    <a:gd name="T10" fmla="*/ 67 w 70"/>
                    <a:gd name="T11" fmla="*/ 21 h 70"/>
                    <a:gd name="T12" fmla="*/ 60 w 70"/>
                    <a:gd name="T13" fmla="*/ 10 h 70"/>
                    <a:gd name="T14" fmla="*/ 49 w 70"/>
                    <a:gd name="T15" fmla="*/ 3 h 70"/>
                    <a:gd name="T16" fmla="*/ 36 w 70"/>
                    <a:gd name="T17" fmla="*/ 0 h 70"/>
                    <a:gd name="T18" fmla="*/ 21 w 70"/>
                    <a:gd name="T19" fmla="*/ 3 h 70"/>
                    <a:gd name="T20" fmla="*/ 10 w 70"/>
                    <a:gd name="T21" fmla="*/ 10 h 70"/>
                    <a:gd name="T22" fmla="*/ 3 w 70"/>
                    <a:gd name="T23" fmla="*/ 21 h 70"/>
                    <a:gd name="T24" fmla="*/ 0 w 70"/>
                    <a:gd name="T25" fmla="*/ 34 h 70"/>
                    <a:gd name="T26" fmla="*/ 3 w 70"/>
                    <a:gd name="T27" fmla="*/ 49 h 70"/>
                    <a:gd name="T28" fmla="*/ 10 w 70"/>
                    <a:gd name="T29" fmla="*/ 60 h 70"/>
                    <a:gd name="T30" fmla="*/ 21 w 70"/>
                    <a:gd name="T31" fmla="*/ 67 h 70"/>
                    <a:gd name="T32" fmla="*/ 36 w 70"/>
                    <a:gd name="T3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70">
                      <a:moveTo>
                        <a:pt x="36" y="70"/>
                      </a:moveTo>
                      <a:lnTo>
                        <a:pt x="49" y="67"/>
                      </a:lnTo>
                      <a:lnTo>
                        <a:pt x="60" y="60"/>
                      </a:lnTo>
                      <a:lnTo>
                        <a:pt x="67" y="49"/>
                      </a:lnTo>
                      <a:lnTo>
                        <a:pt x="70" y="34"/>
                      </a:lnTo>
                      <a:lnTo>
                        <a:pt x="67" y="21"/>
                      </a:lnTo>
                      <a:lnTo>
                        <a:pt x="60" y="10"/>
                      </a:lnTo>
                      <a:lnTo>
                        <a:pt x="49" y="3"/>
                      </a:lnTo>
                      <a:lnTo>
                        <a:pt x="36" y="0"/>
                      </a:lnTo>
                      <a:lnTo>
                        <a:pt x="21" y="3"/>
                      </a:lnTo>
                      <a:lnTo>
                        <a:pt x="10" y="10"/>
                      </a:lnTo>
                      <a:lnTo>
                        <a:pt x="3" y="21"/>
                      </a:lnTo>
                      <a:lnTo>
                        <a:pt x="0" y="34"/>
                      </a:lnTo>
                      <a:lnTo>
                        <a:pt x="3" y="49"/>
                      </a:lnTo>
                      <a:lnTo>
                        <a:pt x="10" y="60"/>
                      </a:lnTo>
                      <a:lnTo>
                        <a:pt x="21" y="67"/>
                      </a:lnTo>
                      <a:lnTo>
                        <a:pt x="36"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486" name="Freeform 30"/>
                <p:cNvSpPr>
                  <a:spLocks/>
                </p:cNvSpPr>
                <p:nvPr/>
              </p:nvSpPr>
              <p:spPr bwMode="auto">
                <a:xfrm>
                  <a:off x="909" y="1660"/>
                  <a:ext cx="71" cy="70"/>
                </a:xfrm>
                <a:custGeom>
                  <a:avLst/>
                  <a:gdLst>
                    <a:gd name="T0" fmla="*/ 35 w 71"/>
                    <a:gd name="T1" fmla="*/ 70 h 70"/>
                    <a:gd name="T2" fmla="*/ 49 w 71"/>
                    <a:gd name="T3" fmla="*/ 68 h 70"/>
                    <a:gd name="T4" fmla="*/ 61 w 71"/>
                    <a:gd name="T5" fmla="*/ 60 h 70"/>
                    <a:gd name="T6" fmla="*/ 68 w 71"/>
                    <a:gd name="T7" fmla="*/ 49 h 70"/>
                    <a:gd name="T8" fmla="*/ 71 w 71"/>
                    <a:gd name="T9" fmla="*/ 36 h 70"/>
                    <a:gd name="T10" fmla="*/ 68 w 71"/>
                    <a:gd name="T11" fmla="*/ 22 h 70"/>
                    <a:gd name="T12" fmla="*/ 61 w 71"/>
                    <a:gd name="T13" fmla="*/ 10 h 70"/>
                    <a:gd name="T14" fmla="*/ 49 w 71"/>
                    <a:gd name="T15" fmla="*/ 3 h 70"/>
                    <a:gd name="T16" fmla="*/ 35 w 71"/>
                    <a:gd name="T17" fmla="*/ 0 h 70"/>
                    <a:gd name="T18" fmla="*/ 22 w 71"/>
                    <a:gd name="T19" fmla="*/ 3 h 70"/>
                    <a:gd name="T20" fmla="*/ 10 w 71"/>
                    <a:gd name="T21" fmla="*/ 10 h 70"/>
                    <a:gd name="T22" fmla="*/ 3 w 71"/>
                    <a:gd name="T23" fmla="*/ 22 h 70"/>
                    <a:gd name="T24" fmla="*/ 0 w 71"/>
                    <a:gd name="T25" fmla="*/ 36 h 70"/>
                    <a:gd name="T26" fmla="*/ 3 w 71"/>
                    <a:gd name="T27" fmla="*/ 49 h 70"/>
                    <a:gd name="T28" fmla="*/ 10 w 71"/>
                    <a:gd name="T29" fmla="*/ 60 h 70"/>
                    <a:gd name="T30" fmla="*/ 22 w 71"/>
                    <a:gd name="T31" fmla="*/ 68 h 70"/>
                    <a:gd name="T32" fmla="*/ 35 w 71"/>
                    <a:gd name="T3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70">
                      <a:moveTo>
                        <a:pt x="35" y="70"/>
                      </a:moveTo>
                      <a:lnTo>
                        <a:pt x="49" y="68"/>
                      </a:lnTo>
                      <a:lnTo>
                        <a:pt x="61" y="60"/>
                      </a:lnTo>
                      <a:lnTo>
                        <a:pt x="68" y="49"/>
                      </a:lnTo>
                      <a:lnTo>
                        <a:pt x="71" y="36"/>
                      </a:lnTo>
                      <a:lnTo>
                        <a:pt x="68" y="22"/>
                      </a:lnTo>
                      <a:lnTo>
                        <a:pt x="61" y="10"/>
                      </a:lnTo>
                      <a:lnTo>
                        <a:pt x="49" y="3"/>
                      </a:lnTo>
                      <a:lnTo>
                        <a:pt x="35" y="0"/>
                      </a:lnTo>
                      <a:lnTo>
                        <a:pt x="22" y="3"/>
                      </a:lnTo>
                      <a:lnTo>
                        <a:pt x="10" y="10"/>
                      </a:lnTo>
                      <a:lnTo>
                        <a:pt x="3" y="22"/>
                      </a:lnTo>
                      <a:lnTo>
                        <a:pt x="0" y="36"/>
                      </a:lnTo>
                      <a:lnTo>
                        <a:pt x="3" y="49"/>
                      </a:lnTo>
                      <a:lnTo>
                        <a:pt x="10" y="60"/>
                      </a:lnTo>
                      <a:lnTo>
                        <a:pt x="22" y="68"/>
                      </a:lnTo>
                      <a:lnTo>
                        <a:pt x="35"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487" name="Rectangle 31"/>
                <p:cNvSpPr>
                  <a:spLocks noChangeArrowheads="1"/>
                </p:cNvSpPr>
                <p:nvPr/>
              </p:nvSpPr>
              <p:spPr bwMode="auto">
                <a:xfrm>
                  <a:off x="544" y="174"/>
                  <a:ext cx="735" cy="1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5488" name="Freeform 32"/>
                <p:cNvSpPr>
                  <a:spLocks/>
                </p:cNvSpPr>
                <p:nvPr/>
              </p:nvSpPr>
              <p:spPr bwMode="auto">
                <a:xfrm>
                  <a:off x="732" y="102"/>
                  <a:ext cx="222" cy="221"/>
                </a:xfrm>
                <a:custGeom>
                  <a:avLst/>
                  <a:gdLst>
                    <a:gd name="T0" fmla="*/ 110 w 222"/>
                    <a:gd name="T1" fmla="*/ 221 h 221"/>
                    <a:gd name="T2" fmla="*/ 133 w 222"/>
                    <a:gd name="T3" fmla="*/ 218 h 221"/>
                    <a:gd name="T4" fmla="*/ 153 w 222"/>
                    <a:gd name="T5" fmla="*/ 213 h 221"/>
                    <a:gd name="T6" fmla="*/ 173 w 222"/>
                    <a:gd name="T7" fmla="*/ 203 h 221"/>
                    <a:gd name="T8" fmla="*/ 189 w 222"/>
                    <a:gd name="T9" fmla="*/ 190 h 221"/>
                    <a:gd name="T10" fmla="*/ 203 w 222"/>
                    <a:gd name="T11" fmla="*/ 173 h 221"/>
                    <a:gd name="T12" fmla="*/ 213 w 222"/>
                    <a:gd name="T13" fmla="*/ 154 h 221"/>
                    <a:gd name="T14" fmla="*/ 219 w 222"/>
                    <a:gd name="T15" fmla="*/ 134 h 221"/>
                    <a:gd name="T16" fmla="*/ 222 w 222"/>
                    <a:gd name="T17" fmla="*/ 111 h 221"/>
                    <a:gd name="T18" fmla="*/ 219 w 222"/>
                    <a:gd name="T19" fmla="*/ 88 h 221"/>
                    <a:gd name="T20" fmla="*/ 213 w 222"/>
                    <a:gd name="T21" fmla="*/ 68 h 221"/>
                    <a:gd name="T22" fmla="*/ 203 w 222"/>
                    <a:gd name="T23" fmla="*/ 49 h 221"/>
                    <a:gd name="T24" fmla="*/ 189 w 222"/>
                    <a:gd name="T25" fmla="*/ 32 h 221"/>
                    <a:gd name="T26" fmla="*/ 173 w 222"/>
                    <a:gd name="T27" fmla="*/ 19 h 221"/>
                    <a:gd name="T28" fmla="*/ 153 w 222"/>
                    <a:gd name="T29" fmla="*/ 9 h 221"/>
                    <a:gd name="T30" fmla="*/ 133 w 222"/>
                    <a:gd name="T31" fmla="*/ 3 h 221"/>
                    <a:gd name="T32" fmla="*/ 110 w 222"/>
                    <a:gd name="T33" fmla="*/ 0 h 221"/>
                    <a:gd name="T34" fmla="*/ 88 w 222"/>
                    <a:gd name="T35" fmla="*/ 3 h 221"/>
                    <a:gd name="T36" fmla="*/ 68 w 222"/>
                    <a:gd name="T37" fmla="*/ 9 h 221"/>
                    <a:gd name="T38" fmla="*/ 49 w 222"/>
                    <a:gd name="T39" fmla="*/ 19 h 221"/>
                    <a:gd name="T40" fmla="*/ 33 w 222"/>
                    <a:gd name="T41" fmla="*/ 32 h 221"/>
                    <a:gd name="T42" fmla="*/ 19 w 222"/>
                    <a:gd name="T43" fmla="*/ 49 h 221"/>
                    <a:gd name="T44" fmla="*/ 9 w 222"/>
                    <a:gd name="T45" fmla="*/ 68 h 221"/>
                    <a:gd name="T46" fmla="*/ 3 w 222"/>
                    <a:gd name="T47" fmla="*/ 88 h 221"/>
                    <a:gd name="T48" fmla="*/ 0 w 222"/>
                    <a:gd name="T49" fmla="*/ 111 h 221"/>
                    <a:gd name="T50" fmla="*/ 3 w 222"/>
                    <a:gd name="T51" fmla="*/ 134 h 221"/>
                    <a:gd name="T52" fmla="*/ 9 w 222"/>
                    <a:gd name="T53" fmla="*/ 154 h 221"/>
                    <a:gd name="T54" fmla="*/ 19 w 222"/>
                    <a:gd name="T55" fmla="*/ 173 h 221"/>
                    <a:gd name="T56" fmla="*/ 33 w 222"/>
                    <a:gd name="T57" fmla="*/ 190 h 221"/>
                    <a:gd name="T58" fmla="*/ 49 w 222"/>
                    <a:gd name="T59" fmla="*/ 203 h 221"/>
                    <a:gd name="T60" fmla="*/ 68 w 222"/>
                    <a:gd name="T61" fmla="*/ 213 h 221"/>
                    <a:gd name="T62" fmla="*/ 88 w 222"/>
                    <a:gd name="T63" fmla="*/ 218 h 221"/>
                    <a:gd name="T64" fmla="*/ 110 w 222"/>
                    <a:gd name="T65"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2" h="221">
                      <a:moveTo>
                        <a:pt x="110" y="221"/>
                      </a:moveTo>
                      <a:lnTo>
                        <a:pt x="133" y="218"/>
                      </a:lnTo>
                      <a:lnTo>
                        <a:pt x="153" y="213"/>
                      </a:lnTo>
                      <a:lnTo>
                        <a:pt x="173" y="203"/>
                      </a:lnTo>
                      <a:lnTo>
                        <a:pt x="189" y="190"/>
                      </a:lnTo>
                      <a:lnTo>
                        <a:pt x="203" y="173"/>
                      </a:lnTo>
                      <a:lnTo>
                        <a:pt x="213" y="154"/>
                      </a:lnTo>
                      <a:lnTo>
                        <a:pt x="219" y="134"/>
                      </a:lnTo>
                      <a:lnTo>
                        <a:pt x="222" y="111"/>
                      </a:lnTo>
                      <a:lnTo>
                        <a:pt x="219" y="88"/>
                      </a:lnTo>
                      <a:lnTo>
                        <a:pt x="213" y="68"/>
                      </a:lnTo>
                      <a:lnTo>
                        <a:pt x="203" y="49"/>
                      </a:lnTo>
                      <a:lnTo>
                        <a:pt x="189" y="32"/>
                      </a:lnTo>
                      <a:lnTo>
                        <a:pt x="173" y="19"/>
                      </a:lnTo>
                      <a:lnTo>
                        <a:pt x="153" y="9"/>
                      </a:lnTo>
                      <a:lnTo>
                        <a:pt x="133" y="3"/>
                      </a:lnTo>
                      <a:lnTo>
                        <a:pt x="110" y="0"/>
                      </a:lnTo>
                      <a:lnTo>
                        <a:pt x="88" y="3"/>
                      </a:lnTo>
                      <a:lnTo>
                        <a:pt x="68" y="9"/>
                      </a:lnTo>
                      <a:lnTo>
                        <a:pt x="49" y="19"/>
                      </a:lnTo>
                      <a:lnTo>
                        <a:pt x="33" y="32"/>
                      </a:lnTo>
                      <a:lnTo>
                        <a:pt x="19" y="49"/>
                      </a:lnTo>
                      <a:lnTo>
                        <a:pt x="9" y="68"/>
                      </a:lnTo>
                      <a:lnTo>
                        <a:pt x="3" y="88"/>
                      </a:lnTo>
                      <a:lnTo>
                        <a:pt x="0" y="111"/>
                      </a:lnTo>
                      <a:lnTo>
                        <a:pt x="3" y="134"/>
                      </a:lnTo>
                      <a:lnTo>
                        <a:pt x="9" y="154"/>
                      </a:lnTo>
                      <a:lnTo>
                        <a:pt x="19" y="173"/>
                      </a:lnTo>
                      <a:lnTo>
                        <a:pt x="33" y="190"/>
                      </a:lnTo>
                      <a:lnTo>
                        <a:pt x="49" y="203"/>
                      </a:lnTo>
                      <a:lnTo>
                        <a:pt x="68" y="213"/>
                      </a:lnTo>
                      <a:lnTo>
                        <a:pt x="88" y="218"/>
                      </a:lnTo>
                      <a:lnTo>
                        <a:pt x="110" y="2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489" name="Freeform 33"/>
                <p:cNvSpPr>
                  <a:spLocks/>
                </p:cNvSpPr>
                <p:nvPr/>
              </p:nvSpPr>
              <p:spPr bwMode="auto">
                <a:xfrm>
                  <a:off x="914" y="1793"/>
                  <a:ext cx="70" cy="70"/>
                </a:xfrm>
                <a:custGeom>
                  <a:avLst/>
                  <a:gdLst>
                    <a:gd name="T0" fmla="*/ 36 w 70"/>
                    <a:gd name="T1" fmla="*/ 70 h 70"/>
                    <a:gd name="T2" fmla="*/ 49 w 70"/>
                    <a:gd name="T3" fmla="*/ 67 h 70"/>
                    <a:gd name="T4" fmla="*/ 60 w 70"/>
                    <a:gd name="T5" fmla="*/ 60 h 70"/>
                    <a:gd name="T6" fmla="*/ 67 w 70"/>
                    <a:gd name="T7" fmla="*/ 49 h 70"/>
                    <a:gd name="T8" fmla="*/ 70 w 70"/>
                    <a:gd name="T9" fmla="*/ 34 h 70"/>
                    <a:gd name="T10" fmla="*/ 67 w 70"/>
                    <a:gd name="T11" fmla="*/ 21 h 70"/>
                    <a:gd name="T12" fmla="*/ 60 w 70"/>
                    <a:gd name="T13" fmla="*/ 10 h 70"/>
                    <a:gd name="T14" fmla="*/ 49 w 70"/>
                    <a:gd name="T15" fmla="*/ 3 h 70"/>
                    <a:gd name="T16" fmla="*/ 36 w 70"/>
                    <a:gd name="T17" fmla="*/ 0 h 70"/>
                    <a:gd name="T18" fmla="*/ 21 w 70"/>
                    <a:gd name="T19" fmla="*/ 3 h 70"/>
                    <a:gd name="T20" fmla="*/ 10 w 70"/>
                    <a:gd name="T21" fmla="*/ 10 h 70"/>
                    <a:gd name="T22" fmla="*/ 3 w 70"/>
                    <a:gd name="T23" fmla="*/ 21 h 70"/>
                    <a:gd name="T24" fmla="*/ 0 w 70"/>
                    <a:gd name="T25" fmla="*/ 34 h 70"/>
                    <a:gd name="T26" fmla="*/ 3 w 70"/>
                    <a:gd name="T27" fmla="*/ 49 h 70"/>
                    <a:gd name="T28" fmla="*/ 10 w 70"/>
                    <a:gd name="T29" fmla="*/ 60 h 70"/>
                    <a:gd name="T30" fmla="*/ 21 w 70"/>
                    <a:gd name="T31" fmla="*/ 67 h 70"/>
                    <a:gd name="T32" fmla="*/ 36 w 70"/>
                    <a:gd name="T3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70">
                      <a:moveTo>
                        <a:pt x="36" y="70"/>
                      </a:moveTo>
                      <a:lnTo>
                        <a:pt x="49" y="67"/>
                      </a:lnTo>
                      <a:lnTo>
                        <a:pt x="60" y="60"/>
                      </a:lnTo>
                      <a:lnTo>
                        <a:pt x="67" y="49"/>
                      </a:lnTo>
                      <a:lnTo>
                        <a:pt x="70" y="34"/>
                      </a:lnTo>
                      <a:lnTo>
                        <a:pt x="67" y="21"/>
                      </a:lnTo>
                      <a:lnTo>
                        <a:pt x="60" y="10"/>
                      </a:lnTo>
                      <a:lnTo>
                        <a:pt x="49" y="3"/>
                      </a:lnTo>
                      <a:lnTo>
                        <a:pt x="36" y="0"/>
                      </a:lnTo>
                      <a:lnTo>
                        <a:pt x="21" y="3"/>
                      </a:lnTo>
                      <a:lnTo>
                        <a:pt x="10" y="10"/>
                      </a:lnTo>
                      <a:lnTo>
                        <a:pt x="3" y="21"/>
                      </a:lnTo>
                      <a:lnTo>
                        <a:pt x="0" y="34"/>
                      </a:lnTo>
                      <a:lnTo>
                        <a:pt x="3" y="49"/>
                      </a:lnTo>
                      <a:lnTo>
                        <a:pt x="10" y="60"/>
                      </a:lnTo>
                      <a:lnTo>
                        <a:pt x="21" y="67"/>
                      </a:lnTo>
                      <a:lnTo>
                        <a:pt x="36"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490" name="Freeform 34"/>
                <p:cNvSpPr>
                  <a:spLocks/>
                </p:cNvSpPr>
                <p:nvPr/>
              </p:nvSpPr>
              <p:spPr bwMode="auto">
                <a:xfrm>
                  <a:off x="899" y="1943"/>
                  <a:ext cx="70" cy="70"/>
                </a:xfrm>
                <a:custGeom>
                  <a:avLst/>
                  <a:gdLst>
                    <a:gd name="T0" fmla="*/ 36 w 70"/>
                    <a:gd name="T1" fmla="*/ 70 h 70"/>
                    <a:gd name="T2" fmla="*/ 49 w 70"/>
                    <a:gd name="T3" fmla="*/ 67 h 70"/>
                    <a:gd name="T4" fmla="*/ 60 w 70"/>
                    <a:gd name="T5" fmla="*/ 60 h 70"/>
                    <a:gd name="T6" fmla="*/ 67 w 70"/>
                    <a:gd name="T7" fmla="*/ 49 h 70"/>
                    <a:gd name="T8" fmla="*/ 70 w 70"/>
                    <a:gd name="T9" fmla="*/ 34 h 70"/>
                    <a:gd name="T10" fmla="*/ 67 w 70"/>
                    <a:gd name="T11" fmla="*/ 21 h 70"/>
                    <a:gd name="T12" fmla="*/ 60 w 70"/>
                    <a:gd name="T13" fmla="*/ 10 h 70"/>
                    <a:gd name="T14" fmla="*/ 49 w 70"/>
                    <a:gd name="T15" fmla="*/ 3 h 70"/>
                    <a:gd name="T16" fmla="*/ 36 w 70"/>
                    <a:gd name="T17" fmla="*/ 0 h 70"/>
                    <a:gd name="T18" fmla="*/ 21 w 70"/>
                    <a:gd name="T19" fmla="*/ 3 h 70"/>
                    <a:gd name="T20" fmla="*/ 10 w 70"/>
                    <a:gd name="T21" fmla="*/ 10 h 70"/>
                    <a:gd name="T22" fmla="*/ 3 w 70"/>
                    <a:gd name="T23" fmla="*/ 21 h 70"/>
                    <a:gd name="T24" fmla="*/ 0 w 70"/>
                    <a:gd name="T25" fmla="*/ 34 h 70"/>
                    <a:gd name="T26" fmla="*/ 3 w 70"/>
                    <a:gd name="T27" fmla="*/ 49 h 70"/>
                    <a:gd name="T28" fmla="*/ 10 w 70"/>
                    <a:gd name="T29" fmla="*/ 60 h 70"/>
                    <a:gd name="T30" fmla="*/ 21 w 70"/>
                    <a:gd name="T31" fmla="*/ 67 h 70"/>
                    <a:gd name="T32" fmla="*/ 36 w 70"/>
                    <a:gd name="T3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70">
                      <a:moveTo>
                        <a:pt x="36" y="70"/>
                      </a:moveTo>
                      <a:lnTo>
                        <a:pt x="49" y="67"/>
                      </a:lnTo>
                      <a:lnTo>
                        <a:pt x="60" y="60"/>
                      </a:lnTo>
                      <a:lnTo>
                        <a:pt x="67" y="49"/>
                      </a:lnTo>
                      <a:lnTo>
                        <a:pt x="70" y="34"/>
                      </a:lnTo>
                      <a:lnTo>
                        <a:pt x="67" y="21"/>
                      </a:lnTo>
                      <a:lnTo>
                        <a:pt x="60" y="10"/>
                      </a:lnTo>
                      <a:lnTo>
                        <a:pt x="49" y="3"/>
                      </a:lnTo>
                      <a:lnTo>
                        <a:pt x="36" y="0"/>
                      </a:lnTo>
                      <a:lnTo>
                        <a:pt x="21" y="3"/>
                      </a:lnTo>
                      <a:lnTo>
                        <a:pt x="10" y="10"/>
                      </a:lnTo>
                      <a:lnTo>
                        <a:pt x="3" y="21"/>
                      </a:lnTo>
                      <a:lnTo>
                        <a:pt x="0" y="34"/>
                      </a:lnTo>
                      <a:lnTo>
                        <a:pt x="3" y="49"/>
                      </a:lnTo>
                      <a:lnTo>
                        <a:pt x="10" y="60"/>
                      </a:lnTo>
                      <a:lnTo>
                        <a:pt x="21" y="67"/>
                      </a:lnTo>
                      <a:lnTo>
                        <a:pt x="36"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491" name="Freeform 35"/>
                <p:cNvSpPr>
                  <a:spLocks/>
                </p:cNvSpPr>
                <p:nvPr/>
              </p:nvSpPr>
              <p:spPr bwMode="auto">
                <a:xfrm>
                  <a:off x="1394" y="2018"/>
                  <a:ext cx="70" cy="70"/>
                </a:xfrm>
                <a:custGeom>
                  <a:avLst/>
                  <a:gdLst>
                    <a:gd name="T0" fmla="*/ 36 w 70"/>
                    <a:gd name="T1" fmla="*/ 70 h 70"/>
                    <a:gd name="T2" fmla="*/ 49 w 70"/>
                    <a:gd name="T3" fmla="*/ 67 h 70"/>
                    <a:gd name="T4" fmla="*/ 60 w 70"/>
                    <a:gd name="T5" fmla="*/ 60 h 70"/>
                    <a:gd name="T6" fmla="*/ 67 w 70"/>
                    <a:gd name="T7" fmla="*/ 49 h 70"/>
                    <a:gd name="T8" fmla="*/ 70 w 70"/>
                    <a:gd name="T9" fmla="*/ 34 h 70"/>
                    <a:gd name="T10" fmla="*/ 67 w 70"/>
                    <a:gd name="T11" fmla="*/ 21 h 70"/>
                    <a:gd name="T12" fmla="*/ 60 w 70"/>
                    <a:gd name="T13" fmla="*/ 10 h 70"/>
                    <a:gd name="T14" fmla="*/ 49 w 70"/>
                    <a:gd name="T15" fmla="*/ 3 h 70"/>
                    <a:gd name="T16" fmla="*/ 36 w 70"/>
                    <a:gd name="T17" fmla="*/ 0 h 70"/>
                    <a:gd name="T18" fmla="*/ 21 w 70"/>
                    <a:gd name="T19" fmla="*/ 3 h 70"/>
                    <a:gd name="T20" fmla="*/ 10 w 70"/>
                    <a:gd name="T21" fmla="*/ 10 h 70"/>
                    <a:gd name="T22" fmla="*/ 3 w 70"/>
                    <a:gd name="T23" fmla="*/ 21 h 70"/>
                    <a:gd name="T24" fmla="*/ 0 w 70"/>
                    <a:gd name="T25" fmla="*/ 34 h 70"/>
                    <a:gd name="T26" fmla="*/ 3 w 70"/>
                    <a:gd name="T27" fmla="*/ 49 h 70"/>
                    <a:gd name="T28" fmla="*/ 10 w 70"/>
                    <a:gd name="T29" fmla="*/ 60 h 70"/>
                    <a:gd name="T30" fmla="*/ 21 w 70"/>
                    <a:gd name="T31" fmla="*/ 67 h 70"/>
                    <a:gd name="T32" fmla="*/ 36 w 70"/>
                    <a:gd name="T3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70">
                      <a:moveTo>
                        <a:pt x="36" y="70"/>
                      </a:moveTo>
                      <a:lnTo>
                        <a:pt x="49" y="67"/>
                      </a:lnTo>
                      <a:lnTo>
                        <a:pt x="60" y="60"/>
                      </a:lnTo>
                      <a:lnTo>
                        <a:pt x="67" y="49"/>
                      </a:lnTo>
                      <a:lnTo>
                        <a:pt x="70" y="34"/>
                      </a:lnTo>
                      <a:lnTo>
                        <a:pt x="67" y="21"/>
                      </a:lnTo>
                      <a:lnTo>
                        <a:pt x="60" y="10"/>
                      </a:lnTo>
                      <a:lnTo>
                        <a:pt x="49" y="3"/>
                      </a:lnTo>
                      <a:lnTo>
                        <a:pt x="36" y="0"/>
                      </a:lnTo>
                      <a:lnTo>
                        <a:pt x="21" y="3"/>
                      </a:lnTo>
                      <a:lnTo>
                        <a:pt x="10" y="10"/>
                      </a:lnTo>
                      <a:lnTo>
                        <a:pt x="3" y="21"/>
                      </a:lnTo>
                      <a:lnTo>
                        <a:pt x="0" y="34"/>
                      </a:lnTo>
                      <a:lnTo>
                        <a:pt x="3" y="49"/>
                      </a:lnTo>
                      <a:lnTo>
                        <a:pt x="10" y="60"/>
                      </a:lnTo>
                      <a:lnTo>
                        <a:pt x="21" y="67"/>
                      </a:lnTo>
                      <a:lnTo>
                        <a:pt x="36"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275492" name="Group 36"/>
            <p:cNvGrpSpPr>
              <a:grpSpLocks/>
            </p:cNvGrpSpPr>
            <p:nvPr/>
          </p:nvGrpSpPr>
          <p:grpSpPr bwMode="auto">
            <a:xfrm>
              <a:off x="4081" y="1887"/>
              <a:ext cx="454" cy="445"/>
              <a:chOff x="3324" y="1821"/>
              <a:chExt cx="1861" cy="1708"/>
            </a:xfrm>
          </p:grpSpPr>
          <p:sp>
            <p:nvSpPr>
              <p:cNvPr id="275493" name="Oval 37"/>
              <p:cNvSpPr>
                <a:spLocks noChangeArrowheads="1"/>
              </p:cNvSpPr>
              <p:nvPr/>
            </p:nvSpPr>
            <p:spPr bwMode="auto">
              <a:xfrm>
                <a:off x="3550" y="2233"/>
                <a:ext cx="1404" cy="1296"/>
              </a:xfrm>
              <a:prstGeom prst="ellipse">
                <a:avLst/>
              </a:prstGeom>
              <a:solidFill>
                <a:srgbClr val="FF0000">
                  <a:alpha val="14999"/>
                </a:srgbClr>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5494" name="Oval 38"/>
              <p:cNvSpPr>
                <a:spLocks noChangeArrowheads="1"/>
              </p:cNvSpPr>
              <p:nvPr/>
            </p:nvSpPr>
            <p:spPr bwMode="auto">
              <a:xfrm>
                <a:off x="3324" y="1822"/>
                <a:ext cx="1405" cy="1295"/>
              </a:xfrm>
              <a:prstGeom prst="ellipse">
                <a:avLst/>
              </a:prstGeom>
              <a:solidFill>
                <a:srgbClr val="0000FF">
                  <a:alpha val="14000"/>
                </a:srgbClr>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5495" name="Oval 39"/>
              <p:cNvSpPr>
                <a:spLocks noChangeArrowheads="1"/>
              </p:cNvSpPr>
              <p:nvPr/>
            </p:nvSpPr>
            <p:spPr bwMode="auto">
              <a:xfrm>
                <a:off x="3780" y="1821"/>
                <a:ext cx="1405" cy="1296"/>
              </a:xfrm>
              <a:prstGeom prst="ellipse">
                <a:avLst/>
              </a:prstGeom>
              <a:solidFill>
                <a:srgbClr val="FFFF00">
                  <a:alpha val="31000"/>
                </a:srgbClr>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5496" name="Text Box 40"/>
              <p:cNvSpPr txBox="1">
                <a:spLocks noChangeArrowheads="1"/>
              </p:cNvSpPr>
              <p:nvPr/>
            </p:nvSpPr>
            <p:spPr bwMode="auto">
              <a:xfrm>
                <a:off x="3872" y="2485"/>
                <a:ext cx="865" cy="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n-US" sz="3200" b="1">
                  <a:latin typeface="Verdana" pitchFamily="34" charset="0"/>
                </a:endParaRPr>
              </a:p>
            </p:txBody>
          </p:sp>
        </p:grpSp>
      </p:grpSp>
      <p:sp>
        <p:nvSpPr>
          <p:cNvPr id="275498" name="Text Box 42"/>
          <p:cNvSpPr txBox="1">
            <a:spLocks noChangeArrowheads="1"/>
          </p:cNvSpPr>
          <p:nvPr/>
        </p:nvSpPr>
        <p:spPr bwMode="auto">
          <a:xfrm>
            <a:off x="422275" y="1247775"/>
            <a:ext cx="7173913" cy="425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0988" indent="-280988">
              <a:defRPr>
                <a:solidFill>
                  <a:schemeClr val="tx1"/>
                </a:solidFill>
                <a:latin typeface="Arial" charset="0"/>
              </a:defRPr>
            </a:lvl1pPr>
            <a:lvl2pPr marL="4667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10000"/>
              </a:spcBef>
              <a:buFontTx/>
              <a:buChar char="•"/>
            </a:pPr>
            <a:r>
              <a:rPr lang="en-US" sz="2400" b="1">
                <a:solidFill>
                  <a:srgbClr val="990033"/>
                </a:solidFill>
                <a:effectLst>
                  <a:outerShdw blurRad="38100" dist="38100" dir="2700000" algn="tl">
                    <a:srgbClr val="C0C0C0"/>
                  </a:outerShdw>
                </a:effectLst>
              </a:rPr>
              <a:t>Asking</a:t>
            </a:r>
            <a:r>
              <a:rPr lang="en-US" sz="2400"/>
              <a:t> a focused, “searchable,” clinical question</a:t>
            </a:r>
          </a:p>
          <a:p>
            <a:pPr>
              <a:spcBef>
                <a:spcPct val="10000"/>
              </a:spcBef>
              <a:buFontTx/>
              <a:buChar char="•"/>
            </a:pPr>
            <a:r>
              <a:rPr lang="en-US" sz="2400" b="1">
                <a:solidFill>
                  <a:srgbClr val="990033"/>
                </a:solidFill>
                <a:effectLst>
                  <a:outerShdw blurRad="38100" dist="38100" dir="2700000" algn="tl">
                    <a:srgbClr val="C0C0C0"/>
                  </a:outerShdw>
                </a:effectLst>
              </a:rPr>
              <a:t>Accessing</a:t>
            </a:r>
            <a:r>
              <a:rPr lang="en-US" sz="2400"/>
              <a:t> the medical literature</a:t>
            </a:r>
            <a:br>
              <a:rPr lang="en-US" sz="2400"/>
            </a:br>
            <a:r>
              <a:rPr lang="en-US" sz="2400"/>
              <a:t>through a </a:t>
            </a:r>
            <a:r>
              <a:rPr lang="en-US" sz="2400" b="1">
                <a:solidFill>
                  <a:srgbClr val="990033"/>
                </a:solidFill>
                <a:effectLst>
                  <a:outerShdw blurRad="38100" dist="38100" dir="2700000" algn="tl">
                    <a:srgbClr val="C0C0C0"/>
                  </a:outerShdw>
                </a:effectLst>
              </a:rPr>
              <a:t>structured search</a:t>
            </a:r>
            <a:r>
              <a:rPr lang="en-US" sz="2400"/>
              <a:t> and understanding available resources</a:t>
            </a:r>
          </a:p>
          <a:p>
            <a:pPr>
              <a:spcBef>
                <a:spcPct val="10000"/>
              </a:spcBef>
              <a:buFontTx/>
              <a:buChar char="•"/>
            </a:pPr>
            <a:r>
              <a:rPr lang="en-US" sz="2400" b="1">
                <a:solidFill>
                  <a:srgbClr val="990033"/>
                </a:solidFill>
                <a:effectLst>
                  <a:outerShdw blurRad="38100" dist="38100" dir="2700000" algn="tl">
                    <a:srgbClr val="C0C0C0"/>
                  </a:outerShdw>
                </a:effectLst>
              </a:rPr>
              <a:t>Appraising</a:t>
            </a:r>
            <a:r>
              <a:rPr lang="en-US" sz="2400"/>
              <a:t> -- critically evaluating the evidence to determine if it is robust, reliable and valid.</a:t>
            </a:r>
          </a:p>
          <a:p>
            <a:pPr>
              <a:spcBef>
                <a:spcPct val="10000"/>
              </a:spcBef>
              <a:buFontTx/>
              <a:buChar char="•"/>
            </a:pPr>
            <a:r>
              <a:rPr lang="en-US" sz="2400" b="1">
                <a:solidFill>
                  <a:srgbClr val="990033"/>
                </a:solidFill>
                <a:effectLst>
                  <a:outerShdw blurRad="38100" dist="38100" dir="2700000" algn="tl">
                    <a:srgbClr val="C0C0C0"/>
                  </a:outerShdw>
                </a:effectLst>
              </a:rPr>
              <a:t>Applying</a:t>
            </a:r>
            <a:r>
              <a:rPr lang="en-US" sz="2400"/>
              <a:t> the evidence to the particular patient situation</a:t>
            </a:r>
          </a:p>
          <a:p>
            <a:pPr>
              <a:spcBef>
                <a:spcPct val="10000"/>
              </a:spcBef>
              <a:buFontTx/>
              <a:buChar char="•"/>
            </a:pPr>
            <a:r>
              <a:rPr lang="en-US" sz="2400" b="1">
                <a:solidFill>
                  <a:srgbClr val="990033"/>
                </a:solidFill>
                <a:effectLst>
                  <a:outerShdw blurRad="38100" dist="38100" dir="2700000" algn="tl">
                    <a:srgbClr val="C0C0C0"/>
                  </a:outerShdw>
                </a:effectLst>
              </a:rPr>
              <a:t>Assessing</a:t>
            </a:r>
            <a:r>
              <a:rPr lang="en-US" sz="2400"/>
              <a:t> the outcome of using (or not using) particular information its impact on clinical practice</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75460"/>
                                        </p:tgtEl>
                                        <p:attrNameLst>
                                          <p:attrName>style.visibility</p:attrName>
                                        </p:attrNameLst>
                                      </p:cBhvr>
                                      <p:to>
                                        <p:strVal val="visible"/>
                                      </p:to>
                                    </p:set>
                                    <p:animEffect transition="in" filter="fade">
                                      <p:cBhvr>
                                        <p:cTn id="7" dur="1000"/>
                                        <p:tgtEl>
                                          <p:spTgt spid="2754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5498">
                                            <p:txEl>
                                              <p:pRg st="0" end="0"/>
                                            </p:txEl>
                                          </p:spTgt>
                                        </p:tgtEl>
                                        <p:attrNameLst>
                                          <p:attrName>style.visibility</p:attrName>
                                        </p:attrNameLst>
                                      </p:cBhvr>
                                      <p:to>
                                        <p:strVal val="visible"/>
                                      </p:to>
                                    </p:set>
                                    <p:animEffect transition="in" filter="fade">
                                      <p:cBhvr>
                                        <p:cTn id="12" dur="1000"/>
                                        <p:tgtEl>
                                          <p:spTgt spid="27549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5498">
                                            <p:txEl>
                                              <p:pRg st="1" end="1"/>
                                            </p:txEl>
                                          </p:spTgt>
                                        </p:tgtEl>
                                        <p:attrNameLst>
                                          <p:attrName>style.visibility</p:attrName>
                                        </p:attrNameLst>
                                      </p:cBhvr>
                                      <p:to>
                                        <p:strVal val="visible"/>
                                      </p:to>
                                    </p:set>
                                    <p:animEffect transition="in" filter="fade">
                                      <p:cBhvr>
                                        <p:cTn id="17" dur="1000"/>
                                        <p:tgtEl>
                                          <p:spTgt spid="27549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5498">
                                            <p:txEl>
                                              <p:pRg st="2" end="2"/>
                                            </p:txEl>
                                          </p:spTgt>
                                        </p:tgtEl>
                                        <p:attrNameLst>
                                          <p:attrName>style.visibility</p:attrName>
                                        </p:attrNameLst>
                                      </p:cBhvr>
                                      <p:to>
                                        <p:strVal val="visible"/>
                                      </p:to>
                                    </p:set>
                                    <p:animEffect transition="in" filter="fade">
                                      <p:cBhvr>
                                        <p:cTn id="22" dur="1000"/>
                                        <p:tgtEl>
                                          <p:spTgt spid="275498">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5498">
                                            <p:txEl>
                                              <p:pRg st="3" end="3"/>
                                            </p:txEl>
                                          </p:spTgt>
                                        </p:tgtEl>
                                        <p:attrNameLst>
                                          <p:attrName>style.visibility</p:attrName>
                                        </p:attrNameLst>
                                      </p:cBhvr>
                                      <p:to>
                                        <p:strVal val="visible"/>
                                      </p:to>
                                    </p:set>
                                    <p:animEffect transition="in" filter="fade">
                                      <p:cBhvr>
                                        <p:cTn id="27" dur="1000"/>
                                        <p:tgtEl>
                                          <p:spTgt spid="275498">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5498">
                                            <p:txEl>
                                              <p:pRg st="4" end="4"/>
                                            </p:txEl>
                                          </p:spTgt>
                                        </p:tgtEl>
                                        <p:attrNameLst>
                                          <p:attrName>style.visibility</p:attrName>
                                        </p:attrNameLst>
                                      </p:cBhvr>
                                      <p:to>
                                        <p:strVal val="visible"/>
                                      </p:to>
                                    </p:set>
                                    <p:animEffect transition="in" filter="fade">
                                      <p:cBhvr>
                                        <p:cTn id="32" dur="1000"/>
                                        <p:tgtEl>
                                          <p:spTgt spid="27549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60" grpId="0"/>
      <p:bldP spid="27549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3"/>
          <p:cNvSpPr>
            <a:spLocks noGrp="1"/>
          </p:cNvSpPr>
          <p:nvPr>
            <p:ph type="ftr" sz="quarter" idx="10"/>
          </p:nvPr>
        </p:nvSpPr>
        <p:spPr/>
        <p:txBody>
          <a:bodyPr/>
          <a:lstStyle/>
          <a:p>
            <a:pPr algn="r"/>
            <a:endParaRPr lang="en-US" dirty="0"/>
          </a:p>
        </p:txBody>
      </p:sp>
      <p:sp>
        <p:nvSpPr>
          <p:cNvPr id="398338" name="Rectangle 2"/>
          <p:cNvSpPr>
            <a:spLocks noGrp="1" noChangeArrowheads="1"/>
          </p:cNvSpPr>
          <p:nvPr>
            <p:ph type="title"/>
          </p:nvPr>
        </p:nvSpPr>
        <p:spPr/>
        <p:txBody>
          <a:bodyPr/>
          <a:lstStyle/>
          <a:p>
            <a:r>
              <a:rPr lang="en-US" b="1">
                <a:solidFill>
                  <a:srgbClr val="990033"/>
                </a:solidFill>
                <a:effectLst>
                  <a:outerShdw blurRad="38100" dist="38100" dir="2700000" algn="tl">
                    <a:srgbClr val="C0C0C0"/>
                  </a:outerShdw>
                </a:effectLst>
              </a:rPr>
              <a:t>Asking</a:t>
            </a:r>
            <a:r>
              <a:rPr lang="en-US">
                <a:solidFill>
                  <a:schemeClr val="tx1"/>
                </a:solidFill>
              </a:rPr>
              <a:t> a focused, “searchable,” clinical question</a:t>
            </a:r>
          </a:p>
        </p:txBody>
      </p:sp>
      <p:sp>
        <p:nvSpPr>
          <p:cNvPr id="398339" name="Rectangle 3"/>
          <p:cNvSpPr>
            <a:spLocks noGrp="1" noChangeArrowheads="1"/>
          </p:cNvSpPr>
          <p:nvPr>
            <p:ph type="body" idx="1"/>
          </p:nvPr>
        </p:nvSpPr>
        <p:spPr>
          <a:xfrm>
            <a:off x="457200" y="1463675"/>
            <a:ext cx="8686800" cy="4662488"/>
          </a:xfrm>
        </p:spPr>
        <p:txBody>
          <a:bodyPr/>
          <a:lstStyle/>
          <a:p>
            <a:pPr>
              <a:lnSpc>
                <a:spcPct val="100000"/>
              </a:lnSpc>
            </a:pPr>
            <a:r>
              <a:rPr lang="en-US" sz="2800"/>
              <a:t>Captures what you need to know</a:t>
            </a:r>
          </a:p>
          <a:p>
            <a:pPr>
              <a:lnSpc>
                <a:spcPct val="100000"/>
              </a:lnSpc>
            </a:pPr>
            <a:r>
              <a:rPr lang="en-US" sz="2800"/>
              <a:t>Based on </a:t>
            </a:r>
            <a:r>
              <a:rPr lang="en-US" sz="2800" b="1">
                <a:solidFill>
                  <a:srgbClr val="990033"/>
                </a:solidFill>
                <a:effectLst>
                  <a:outerShdw blurRad="38100" dist="38100" dir="2700000" algn="tl">
                    <a:srgbClr val="C0C0C0"/>
                  </a:outerShdw>
                </a:effectLst>
              </a:rPr>
              <a:t>actual</a:t>
            </a:r>
            <a:r>
              <a:rPr lang="en-US" sz="2800"/>
              <a:t> patient scenarios</a:t>
            </a:r>
          </a:p>
          <a:p>
            <a:pPr>
              <a:lnSpc>
                <a:spcPct val="100000"/>
              </a:lnSpc>
            </a:pPr>
            <a:r>
              <a:rPr lang="en-US" sz="2800"/>
              <a:t>Form the right question using a</a:t>
            </a:r>
            <a:br>
              <a:rPr lang="en-US" sz="2800"/>
            </a:br>
            <a:r>
              <a:rPr lang="en-US" sz="2800" b="1">
                <a:solidFill>
                  <a:srgbClr val="990033"/>
                </a:solidFill>
                <a:effectLst>
                  <a:outerShdw blurRad="38100" dist="38100" dir="2700000" algn="tl">
                    <a:srgbClr val="C0C0C0"/>
                  </a:outerShdw>
                </a:effectLst>
              </a:rPr>
              <a:t>format that facilitates finding</a:t>
            </a:r>
            <a:r>
              <a:rPr lang="en-US" sz="2800"/>
              <a:t>. </a:t>
            </a:r>
          </a:p>
        </p:txBody>
      </p:sp>
      <p:grpSp>
        <p:nvGrpSpPr>
          <p:cNvPr id="398340" name="Group 4"/>
          <p:cNvGrpSpPr>
            <a:grpSpLocks/>
          </p:cNvGrpSpPr>
          <p:nvPr/>
        </p:nvGrpSpPr>
        <p:grpSpPr bwMode="auto">
          <a:xfrm>
            <a:off x="6699250" y="3873500"/>
            <a:ext cx="1381125" cy="2265363"/>
            <a:chOff x="3844" y="2448"/>
            <a:chExt cx="870" cy="1427"/>
          </a:xfrm>
        </p:grpSpPr>
        <p:sp>
          <p:nvSpPr>
            <p:cNvPr id="398341" name="AutoShape 5"/>
            <p:cNvSpPr>
              <a:spLocks noChangeAspect="1" noChangeArrowheads="1" noTextEdit="1"/>
            </p:cNvSpPr>
            <p:nvPr/>
          </p:nvSpPr>
          <p:spPr bwMode="auto">
            <a:xfrm>
              <a:off x="3847" y="2448"/>
              <a:ext cx="867" cy="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8342" name="Freeform 6"/>
            <p:cNvSpPr>
              <a:spLocks/>
            </p:cNvSpPr>
            <p:nvPr/>
          </p:nvSpPr>
          <p:spPr bwMode="auto">
            <a:xfrm>
              <a:off x="4269" y="2468"/>
              <a:ext cx="428" cy="315"/>
            </a:xfrm>
            <a:custGeom>
              <a:avLst/>
              <a:gdLst>
                <a:gd name="T0" fmla="*/ 1298 w 1714"/>
                <a:gd name="T1" fmla="*/ 132 h 1577"/>
                <a:gd name="T2" fmla="*/ 1521 w 1714"/>
                <a:gd name="T3" fmla="*/ 299 h 1577"/>
                <a:gd name="T4" fmla="*/ 1657 w 1714"/>
                <a:gd name="T5" fmla="*/ 527 h 1577"/>
                <a:gd name="T6" fmla="*/ 1713 w 1714"/>
                <a:gd name="T7" fmla="*/ 775 h 1577"/>
                <a:gd name="T8" fmla="*/ 1681 w 1714"/>
                <a:gd name="T9" fmla="*/ 954 h 1577"/>
                <a:gd name="T10" fmla="*/ 1598 w 1714"/>
                <a:gd name="T11" fmla="*/ 1096 h 1577"/>
                <a:gd name="T12" fmla="*/ 1525 w 1714"/>
                <a:gd name="T13" fmla="*/ 1170 h 1577"/>
                <a:gd name="T14" fmla="*/ 1463 w 1714"/>
                <a:gd name="T15" fmla="*/ 1220 h 1577"/>
                <a:gd name="T16" fmla="*/ 1434 w 1714"/>
                <a:gd name="T17" fmla="*/ 1240 h 1577"/>
                <a:gd name="T18" fmla="*/ 1341 w 1714"/>
                <a:gd name="T19" fmla="*/ 1293 h 1577"/>
                <a:gd name="T20" fmla="*/ 1213 w 1714"/>
                <a:gd name="T21" fmla="*/ 1339 h 1577"/>
                <a:gd name="T22" fmla="*/ 1042 w 1714"/>
                <a:gd name="T23" fmla="*/ 1349 h 1577"/>
                <a:gd name="T24" fmla="*/ 864 w 1714"/>
                <a:gd name="T25" fmla="*/ 1334 h 1577"/>
                <a:gd name="T26" fmla="*/ 822 w 1714"/>
                <a:gd name="T27" fmla="*/ 1386 h 1577"/>
                <a:gd name="T28" fmla="*/ 826 w 1714"/>
                <a:gd name="T29" fmla="*/ 1488 h 1577"/>
                <a:gd name="T30" fmla="*/ 729 w 1714"/>
                <a:gd name="T31" fmla="*/ 1540 h 1577"/>
                <a:gd name="T32" fmla="*/ 536 w 1714"/>
                <a:gd name="T33" fmla="*/ 1552 h 1577"/>
                <a:gd name="T34" fmla="*/ 408 w 1714"/>
                <a:gd name="T35" fmla="*/ 1552 h 1577"/>
                <a:gd name="T36" fmla="*/ 343 w 1714"/>
                <a:gd name="T37" fmla="*/ 1563 h 1577"/>
                <a:gd name="T38" fmla="*/ 290 w 1714"/>
                <a:gd name="T39" fmla="*/ 1561 h 1577"/>
                <a:gd name="T40" fmla="*/ 261 w 1714"/>
                <a:gd name="T41" fmla="*/ 1569 h 1577"/>
                <a:gd name="T42" fmla="*/ 243 w 1714"/>
                <a:gd name="T43" fmla="*/ 1527 h 1577"/>
                <a:gd name="T44" fmla="*/ 256 w 1714"/>
                <a:gd name="T45" fmla="*/ 1424 h 1577"/>
                <a:gd name="T46" fmla="*/ 261 w 1714"/>
                <a:gd name="T47" fmla="*/ 1266 h 1577"/>
                <a:gd name="T48" fmla="*/ 243 w 1714"/>
                <a:gd name="T49" fmla="*/ 1057 h 1577"/>
                <a:gd name="T50" fmla="*/ 231 w 1714"/>
                <a:gd name="T51" fmla="*/ 944 h 1577"/>
                <a:gd name="T52" fmla="*/ 225 w 1714"/>
                <a:gd name="T53" fmla="*/ 920 h 1577"/>
                <a:gd name="T54" fmla="*/ 259 w 1714"/>
                <a:gd name="T55" fmla="*/ 920 h 1577"/>
                <a:gd name="T56" fmla="*/ 312 w 1714"/>
                <a:gd name="T57" fmla="*/ 953 h 1577"/>
                <a:gd name="T58" fmla="*/ 466 w 1714"/>
                <a:gd name="T59" fmla="*/ 1029 h 1577"/>
                <a:gd name="T60" fmla="*/ 752 w 1714"/>
                <a:gd name="T61" fmla="*/ 1063 h 1577"/>
                <a:gd name="T62" fmla="*/ 974 w 1714"/>
                <a:gd name="T63" fmla="*/ 1022 h 1577"/>
                <a:gd name="T64" fmla="*/ 1101 w 1714"/>
                <a:gd name="T65" fmla="*/ 895 h 1577"/>
                <a:gd name="T66" fmla="*/ 1154 w 1714"/>
                <a:gd name="T67" fmla="*/ 732 h 1577"/>
                <a:gd name="T68" fmla="*/ 1138 w 1714"/>
                <a:gd name="T69" fmla="*/ 569 h 1577"/>
                <a:gd name="T70" fmla="*/ 1033 w 1714"/>
                <a:gd name="T71" fmla="*/ 439 h 1577"/>
                <a:gd name="T72" fmla="*/ 874 w 1714"/>
                <a:gd name="T73" fmla="*/ 379 h 1577"/>
                <a:gd name="T74" fmla="*/ 779 w 1714"/>
                <a:gd name="T75" fmla="*/ 392 h 1577"/>
                <a:gd name="T76" fmla="*/ 753 w 1714"/>
                <a:gd name="T77" fmla="*/ 395 h 1577"/>
                <a:gd name="T78" fmla="*/ 668 w 1714"/>
                <a:gd name="T79" fmla="*/ 421 h 1577"/>
                <a:gd name="T80" fmla="*/ 534 w 1714"/>
                <a:gd name="T81" fmla="*/ 493 h 1577"/>
                <a:gd name="T82" fmla="*/ 426 w 1714"/>
                <a:gd name="T83" fmla="*/ 565 h 1577"/>
                <a:gd name="T84" fmla="*/ 346 w 1714"/>
                <a:gd name="T85" fmla="*/ 635 h 1577"/>
                <a:gd name="T86" fmla="*/ 223 w 1714"/>
                <a:gd name="T87" fmla="*/ 553 h 1577"/>
                <a:gd name="T88" fmla="*/ 75 w 1714"/>
                <a:gd name="T89" fmla="*/ 327 h 1577"/>
                <a:gd name="T90" fmla="*/ 3 w 1714"/>
                <a:gd name="T91" fmla="*/ 199 h 1577"/>
                <a:gd name="T92" fmla="*/ 96 w 1714"/>
                <a:gd name="T93" fmla="*/ 147 h 1577"/>
                <a:gd name="T94" fmla="*/ 266 w 1714"/>
                <a:gd name="T95" fmla="*/ 85 h 1577"/>
                <a:gd name="T96" fmla="*/ 485 w 1714"/>
                <a:gd name="T97" fmla="*/ 28 h 1577"/>
                <a:gd name="T98" fmla="*/ 774 w 1714"/>
                <a:gd name="T99" fmla="*/ 0 h 1577"/>
                <a:gd name="T100" fmla="*/ 964 w 1714"/>
                <a:gd name="T101" fmla="*/ 16 h 1577"/>
                <a:gd name="T102" fmla="*/ 1058 w 1714"/>
                <a:gd name="T103" fmla="*/ 3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14" h="1577">
                  <a:moveTo>
                    <a:pt x="1107" y="50"/>
                  </a:moveTo>
                  <a:lnTo>
                    <a:pt x="1171" y="75"/>
                  </a:lnTo>
                  <a:lnTo>
                    <a:pt x="1236" y="102"/>
                  </a:lnTo>
                  <a:lnTo>
                    <a:pt x="1298" y="132"/>
                  </a:lnTo>
                  <a:lnTo>
                    <a:pt x="1359" y="166"/>
                  </a:lnTo>
                  <a:lnTo>
                    <a:pt x="1417" y="204"/>
                  </a:lnTo>
                  <a:lnTo>
                    <a:pt x="1470" y="248"/>
                  </a:lnTo>
                  <a:lnTo>
                    <a:pt x="1521" y="299"/>
                  </a:lnTo>
                  <a:lnTo>
                    <a:pt x="1569" y="360"/>
                  </a:lnTo>
                  <a:lnTo>
                    <a:pt x="1602" y="413"/>
                  </a:lnTo>
                  <a:lnTo>
                    <a:pt x="1631" y="470"/>
                  </a:lnTo>
                  <a:lnTo>
                    <a:pt x="1657" y="527"/>
                  </a:lnTo>
                  <a:lnTo>
                    <a:pt x="1678" y="589"/>
                  </a:lnTo>
                  <a:lnTo>
                    <a:pt x="1694" y="649"/>
                  </a:lnTo>
                  <a:lnTo>
                    <a:pt x="1707" y="712"/>
                  </a:lnTo>
                  <a:lnTo>
                    <a:pt x="1713" y="775"/>
                  </a:lnTo>
                  <a:lnTo>
                    <a:pt x="1714" y="837"/>
                  </a:lnTo>
                  <a:lnTo>
                    <a:pt x="1705" y="876"/>
                  </a:lnTo>
                  <a:lnTo>
                    <a:pt x="1694" y="916"/>
                  </a:lnTo>
                  <a:lnTo>
                    <a:pt x="1681" y="954"/>
                  </a:lnTo>
                  <a:lnTo>
                    <a:pt x="1665" y="993"/>
                  </a:lnTo>
                  <a:lnTo>
                    <a:pt x="1644" y="1028"/>
                  </a:lnTo>
                  <a:lnTo>
                    <a:pt x="1622" y="1063"/>
                  </a:lnTo>
                  <a:lnTo>
                    <a:pt x="1598" y="1096"/>
                  </a:lnTo>
                  <a:lnTo>
                    <a:pt x="1571" y="1128"/>
                  </a:lnTo>
                  <a:lnTo>
                    <a:pt x="1555" y="1142"/>
                  </a:lnTo>
                  <a:lnTo>
                    <a:pt x="1540" y="1156"/>
                  </a:lnTo>
                  <a:lnTo>
                    <a:pt x="1525" y="1170"/>
                  </a:lnTo>
                  <a:lnTo>
                    <a:pt x="1510" y="1185"/>
                  </a:lnTo>
                  <a:lnTo>
                    <a:pt x="1494" y="1196"/>
                  </a:lnTo>
                  <a:lnTo>
                    <a:pt x="1479" y="1209"/>
                  </a:lnTo>
                  <a:lnTo>
                    <a:pt x="1463" y="1220"/>
                  </a:lnTo>
                  <a:lnTo>
                    <a:pt x="1447" y="1231"/>
                  </a:lnTo>
                  <a:lnTo>
                    <a:pt x="1445" y="1234"/>
                  </a:lnTo>
                  <a:lnTo>
                    <a:pt x="1439" y="1238"/>
                  </a:lnTo>
                  <a:lnTo>
                    <a:pt x="1434" y="1240"/>
                  </a:lnTo>
                  <a:lnTo>
                    <a:pt x="1431" y="1241"/>
                  </a:lnTo>
                  <a:lnTo>
                    <a:pt x="1401" y="1258"/>
                  </a:lnTo>
                  <a:lnTo>
                    <a:pt x="1371" y="1275"/>
                  </a:lnTo>
                  <a:lnTo>
                    <a:pt x="1341" y="1293"/>
                  </a:lnTo>
                  <a:lnTo>
                    <a:pt x="1312" y="1311"/>
                  </a:lnTo>
                  <a:lnTo>
                    <a:pt x="1280" y="1324"/>
                  </a:lnTo>
                  <a:lnTo>
                    <a:pt x="1249" y="1334"/>
                  </a:lnTo>
                  <a:lnTo>
                    <a:pt x="1213" y="1339"/>
                  </a:lnTo>
                  <a:lnTo>
                    <a:pt x="1179" y="1339"/>
                  </a:lnTo>
                  <a:lnTo>
                    <a:pt x="1133" y="1346"/>
                  </a:lnTo>
                  <a:lnTo>
                    <a:pt x="1088" y="1349"/>
                  </a:lnTo>
                  <a:lnTo>
                    <a:pt x="1042" y="1349"/>
                  </a:lnTo>
                  <a:lnTo>
                    <a:pt x="997" y="1348"/>
                  </a:lnTo>
                  <a:lnTo>
                    <a:pt x="953" y="1344"/>
                  </a:lnTo>
                  <a:lnTo>
                    <a:pt x="908" y="1339"/>
                  </a:lnTo>
                  <a:lnTo>
                    <a:pt x="864" y="1334"/>
                  </a:lnTo>
                  <a:lnTo>
                    <a:pt x="821" y="1331"/>
                  </a:lnTo>
                  <a:lnTo>
                    <a:pt x="817" y="1335"/>
                  </a:lnTo>
                  <a:lnTo>
                    <a:pt x="819" y="1360"/>
                  </a:lnTo>
                  <a:lnTo>
                    <a:pt x="822" y="1386"/>
                  </a:lnTo>
                  <a:lnTo>
                    <a:pt x="824" y="1411"/>
                  </a:lnTo>
                  <a:lnTo>
                    <a:pt x="826" y="1438"/>
                  </a:lnTo>
                  <a:lnTo>
                    <a:pt x="826" y="1463"/>
                  </a:lnTo>
                  <a:lnTo>
                    <a:pt x="826" y="1488"/>
                  </a:lnTo>
                  <a:lnTo>
                    <a:pt x="825" y="1513"/>
                  </a:lnTo>
                  <a:lnTo>
                    <a:pt x="825" y="1538"/>
                  </a:lnTo>
                  <a:lnTo>
                    <a:pt x="777" y="1538"/>
                  </a:lnTo>
                  <a:lnTo>
                    <a:pt x="729" y="1540"/>
                  </a:lnTo>
                  <a:lnTo>
                    <a:pt x="681" y="1544"/>
                  </a:lnTo>
                  <a:lnTo>
                    <a:pt x="633" y="1547"/>
                  </a:lnTo>
                  <a:lnTo>
                    <a:pt x="584" y="1550"/>
                  </a:lnTo>
                  <a:lnTo>
                    <a:pt x="536" y="1552"/>
                  </a:lnTo>
                  <a:lnTo>
                    <a:pt x="488" y="1554"/>
                  </a:lnTo>
                  <a:lnTo>
                    <a:pt x="440" y="1557"/>
                  </a:lnTo>
                  <a:lnTo>
                    <a:pt x="423" y="1552"/>
                  </a:lnTo>
                  <a:lnTo>
                    <a:pt x="408" y="1552"/>
                  </a:lnTo>
                  <a:lnTo>
                    <a:pt x="391" y="1554"/>
                  </a:lnTo>
                  <a:lnTo>
                    <a:pt x="376" y="1558"/>
                  </a:lnTo>
                  <a:lnTo>
                    <a:pt x="359" y="1560"/>
                  </a:lnTo>
                  <a:lnTo>
                    <a:pt x="343" y="1563"/>
                  </a:lnTo>
                  <a:lnTo>
                    <a:pt x="325" y="1563"/>
                  </a:lnTo>
                  <a:lnTo>
                    <a:pt x="308" y="1563"/>
                  </a:lnTo>
                  <a:lnTo>
                    <a:pt x="298" y="1561"/>
                  </a:lnTo>
                  <a:lnTo>
                    <a:pt x="290" y="1561"/>
                  </a:lnTo>
                  <a:lnTo>
                    <a:pt x="282" y="1561"/>
                  </a:lnTo>
                  <a:lnTo>
                    <a:pt x="275" y="1564"/>
                  </a:lnTo>
                  <a:lnTo>
                    <a:pt x="268" y="1565"/>
                  </a:lnTo>
                  <a:lnTo>
                    <a:pt x="261" y="1569"/>
                  </a:lnTo>
                  <a:lnTo>
                    <a:pt x="255" y="1572"/>
                  </a:lnTo>
                  <a:lnTo>
                    <a:pt x="249" y="1577"/>
                  </a:lnTo>
                  <a:lnTo>
                    <a:pt x="243" y="1552"/>
                  </a:lnTo>
                  <a:lnTo>
                    <a:pt x="243" y="1527"/>
                  </a:lnTo>
                  <a:lnTo>
                    <a:pt x="244" y="1501"/>
                  </a:lnTo>
                  <a:lnTo>
                    <a:pt x="248" y="1477"/>
                  </a:lnTo>
                  <a:lnTo>
                    <a:pt x="251" y="1450"/>
                  </a:lnTo>
                  <a:lnTo>
                    <a:pt x="256" y="1424"/>
                  </a:lnTo>
                  <a:lnTo>
                    <a:pt x="259" y="1398"/>
                  </a:lnTo>
                  <a:lnTo>
                    <a:pt x="260" y="1372"/>
                  </a:lnTo>
                  <a:lnTo>
                    <a:pt x="261" y="1319"/>
                  </a:lnTo>
                  <a:lnTo>
                    <a:pt x="261" y="1266"/>
                  </a:lnTo>
                  <a:lnTo>
                    <a:pt x="259" y="1213"/>
                  </a:lnTo>
                  <a:lnTo>
                    <a:pt x="256" y="1161"/>
                  </a:lnTo>
                  <a:lnTo>
                    <a:pt x="249" y="1108"/>
                  </a:lnTo>
                  <a:lnTo>
                    <a:pt x="243" y="1057"/>
                  </a:lnTo>
                  <a:lnTo>
                    <a:pt x="234" y="1007"/>
                  </a:lnTo>
                  <a:lnTo>
                    <a:pt x="225" y="958"/>
                  </a:lnTo>
                  <a:lnTo>
                    <a:pt x="229" y="951"/>
                  </a:lnTo>
                  <a:lnTo>
                    <a:pt x="231" y="944"/>
                  </a:lnTo>
                  <a:lnTo>
                    <a:pt x="229" y="937"/>
                  </a:lnTo>
                  <a:lnTo>
                    <a:pt x="228" y="931"/>
                  </a:lnTo>
                  <a:lnTo>
                    <a:pt x="225" y="924"/>
                  </a:lnTo>
                  <a:lnTo>
                    <a:pt x="225" y="920"/>
                  </a:lnTo>
                  <a:lnTo>
                    <a:pt x="226" y="915"/>
                  </a:lnTo>
                  <a:lnTo>
                    <a:pt x="233" y="911"/>
                  </a:lnTo>
                  <a:lnTo>
                    <a:pt x="245" y="914"/>
                  </a:lnTo>
                  <a:lnTo>
                    <a:pt x="259" y="920"/>
                  </a:lnTo>
                  <a:lnTo>
                    <a:pt x="273" y="927"/>
                  </a:lnTo>
                  <a:lnTo>
                    <a:pt x="287" y="936"/>
                  </a:lnTo>
                  <a:lnTo>
                    <a:pt x="299" y="944"/>
                  </a:lnTo>
                  <a:lnTo>
                    <a:pt x="312" y="953"/>
                  </a:lnTo>
                  <a:lnTo>
                    <a:pt x="325" y="960"/>
                  </a:lnTo>
                  <a:lnTo>
                    <a:pt x="340" y="967"/>
                  </a:lnTo>
                  <a:lnTo>
                    <a:pt x="401" y="1002"/>
                  </a:lnTo>
                  <a:lnTo>
                    <a:pt x="466" y="1029"/>
                  </a:lnTo>
                  <a:lnTo>
                    <a:pt x="534" y="1048"/>
                  </a:lnTo>
                  <a:lnTo>
                    <a:pt x="606" y="1060"/>
                  </a:lnTo>
                  <a:lnTo>
                    <a:pt x="678" y="1063"/>
                  </a:lnTo>
                  <a:lnTo>
                    <a:pt x="752" y="1063"/>
                  </a:lnTo>
                  <a:lnTo>
                    <a:pt x="824" y="1059"/>
                  </a:lnTo>
                  <a:lnTo>
                    <a:pt x="894" y="1053"/>
                  </a:lnTo>
                  <a:lnTo>
                    <a:pt x="934" y="1040"/>
                  </a:lnTo>
                  <a:lnTo>
                    <a:pt x="974" y="1022"/>
                  </a:lnTo>
                  <a:lnTo>
                    <a:pt x="1011" y="996"/>
                  </a:lnTo>
                  <a:lnTo>
                    <a:pt x="1045" y="967"/>
                  </a:lnTo>
                  <a:lnTo>
                    <a:pt x="1075" y="933"/>
                  </a:lnTo>
                  <a:lnTo>
                    <a:pt x="1101" y="895"/>
                  </a:lnTo>
                  <a:lnTo>
                    <a:pt x="1123" y="855"/>
                  </a:lnTo>
                  <a:lnTo>
                    <a:pt x="1141" y="815"/>
                  </a:lnTo>
                  <a:lnTo>
                    <a:pt x="1148" y="774"/>
                  </a:lnTo>
                  <a:lnTo>
                    <a:pt x="1154" y="732"/>
                  </a:lnTo>
                  <a:lnTo>
                    <a:pt x="1156" y="690"/>
                  </a:lnTo>
                  <a:lnTo>
                    <a:pt x="1156" y="649"/>
                  </a:lnTo>
                  <a:lnTo>
                    <a:pt x="1149" y="606"/>
                  </a:lnTo>
                  <a:lnTo>
                    <a:pt x="1138" y="569"/>
                  </a:lnTo>
                  <a:lnTo>
                    <a:pt x="1120" y="533"/>
                  </a:lnTo>
                  <a:lnTo>
                    <a:pt x="1096" y="501"/>
                  </a:lnTo>
                  <a:lnTo>
                    <a:pt x="1066" y="467"/>
                  </a:lnTo>
                  <a:lnTo>
                    <a:pt x="1033" y="439"/>
                  </a:lnTo>
                  <a:lnTo>
                    <a:pt x="995" y="414"/>
                  </a:lnTo>
                  <a:lnTo>
                    <a:pt x="957" y="398"/>
                  </a:lnTo>
                  <a:lnTo>
                    <a:pt x="915" y="385"/>
                  </a:lnTo>
                  <a:lnTo>
                    <a:pt x="874" y="379"/>
                  </a:lnTo>
                  <a:lnTo>
                    <a:pt x="830" y="380"/>
                  </a:lnTo>
                  <a:lnTo>
                    <a:pt x="789" y="388"/>
                  </a:lnTo>
                  <a:lnTo>
                    <a:pt x="784" y="390"/>
                  </a:lnTo>
                  <a:lnTo>
                    <a:pt x="779" y="392"/>
                  </a:lnTo>
                  <a:lnTo>
                    <a:pt x="772" y="392"/>
                  </a:lnTo>
                  <a:lnTo>
                    <a:pt x="766" y="393"/>
                  </a:lnTo>
                  <a:lnTo>
                    <a:pt x="760" y="393"/>
                  </a:lnTo>
                  <a:lnTo>
                    <a:pt x="753" y="395"/>
                  </a:lnTo>
                  <a:lnTo>
                    <a:pt x="746" y="398"/>
                  </a:lnTo>
                  <a:lnTo>
                    <a:pt x="741" y="403"/>
                  </a:lnTo>
                  <a:lnTo>
                    <a:pt x="704" y="410"/>
                  </a:lnTo>
                  <a:lnTo>
                    <a:pt x="668" y="421"/>
                  </a:lnTo>
                  <a:lnTo>
                    <a:pt x="633" y="436"/>
                  </a:lnTo>
                  <a:lnTo>
                    <a:pt x="600" y="454"/>
                  </a:lnTo>
                  <a:lnTo>
                    <a:pt x="565" y="473"/>
                  </a:lnTo>
                  <a:lnTo>
                    <a:pt x="534" y="493"/>
                  </a:lnTo>
                  <a:lnTo>
                    <a:pt x="502" y="514"/>
                  </a:lnTo>
                  <a:lnTo>
                    <a:pt x="473" y="536"/>
                  </a:lnTo>
                  <a:lnTo>
                    <a:pt x="448" y="549"/>
                  </a:lnTo>
                  <a:lnTo>
                    <a:pt x="426" y="565"/>
                  </a:lnTo>
                  <a:lnTo>
                    <a:pt x="405" y="582"/>
                  </a:lnTo>
                  <a:lnTo>
                    <a:pt x="386" y="600"/>
                  </a:lnTo>
                  <a:lnTo>
                    <a:pt x="365" y="617"/>
                  </a:lnTo>
                  <a:lnTo>
                    <a:pt x="346" y="635"/>
                  </a:lnTo>
                  <a:lnTo>
                    <a:pt x="325" y="650"/>
                  </a:lnTo>
                  <a:lnTo>
                    <a:pt x="306" y="663"/>
                  </a:lnTo>
                  <a:lnTo>
                    <a:pt x="263" y="609"/>
                  </a:lnTo>
                  <a:lnTo>
                    <a:pt x="223" y="553"/>
                  </a:lnTo>
                  <a:lnTo>
                    <a:pt x="184" y="497"/>
                  </a:lnTo>
                  <a:lnTo>
                    <a:pt x="148" y="441"/>
                  </a:lnTo>
                  <a:lnTo>
                    <a:pt x="112" y="384"/>
                  </a:lnTo>
                  <a:lnTo>
                    <a:pt x="75" y="327"/>
                  </a:lnTo>
                  <a:lnTo>
                    <a:pt x="37" y="271"/>
                  </a:lnTo>
                  <a:lnTo>
                    <a:pt x="0" y="216"/>
                  </a:lnTo>
                  <a:lnTo>
                    <a:pt x="1" y="207"/>
                  </a:lnTo>
                  <a:lnTo>
                    <a:pt x="3" y="199"/>
                  </a:lnTo>
                  <a:lnTo>
                    <a:pt x="7" y="192"/>
                  </a:lnTo>
                  <a:lnTo>
                    <a:pt x="13" y="189"/>
                  </a:lnTo>
                  <a:lnTo>
                    <a:pt x="55" y="166"/>
                  </a:lnTo>
                  <a:lnTo>
                    <a:pt x="96" y="147"/>
                  </a:lnTo>
                  <a:lnTo>
                    <a:pt x="138" y="128"/>
                  </a:lnTo>
                  <a:lnTo>
                    <a:pt x="180" y="114"/>
                  </a:lnTo>
                  <a:lnTo>
                    <a:pt x="223" y="99"/>
                  </a:lnTo>
                  <a:lnTo>
                    <a:pt x="266" y="85"/>
                  </a:lnTo>
                  <a:lnTo>
                    <a:pt x="308" y="70"/>
                  </a:lnTo>
                  <a:lnTo>
                    <a:pt x="352" y="56"/>
                  </a:lnTo>
                  <a:lnTo>
                    <a:pt x="417" y="41"/>
                  </a:lnTo>
                  <a:lnTo>
                    <a:pt x="485" y="28"/>
                  </a:lnTo>
                  <a:lnTo>
                    <a:pt x="556" y="15"/>
                  </a:lnTo>
                  <a:lnTo>
                    <a:pt x="629" y="7"/>
                  </a:lnTo>
                  <a:lnTo>
                    <a:pt x="701" y="1"/>
                  </a:lnTo>
                  <a:lnTo>
                    <a:pt x="774" y="0"/>
                  </a:lnTo>
                  <a:lnTo>
                    <a:pt x="846" y="2"/>
                  </a:lnTo>
                  <a:lnTo>
                    <a:pt x="916" y="12"/>
                  </a:lnTo>
                  <a:lnTo>
                    <a:pt x="940" y="13"/>
                  </a:lnTo>
                  <a:lnTo>
                    <a:pt x="964" y="16"/>
                  </a:lnTo>
                  <a:lnTo>
                    <a:pt x="987" y="20"/>
                  </a:lnTo>
                  <a:lnTo>
                    <a:pt x="1011" y="24"/>
                  </a:lnTo>
                  <a:lnTo>
                    <a:pt x="1034" y="28"/>
                  </a:lnTo>
                  <a:lnTo>
                    <a:pt x="1058" y="35"/>
                  </a:lnTo>
                  <a:lnTo>
                    <a:pt x="1082" y="41"/>
                  </a:lnTo>
                  <a:lnTo>
                    <a:pt x="1107"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8343" name="Freeform 7"/>
            <p:cNvSpPr>
              <a:spLocks/>
            </p:cNvSpPr>
            <p:nvPr/>
          </p:nvSpPr>
          <p:spPr bwMode="auto">
            <a:xfrm>
              <a:off x="4290" y="2478"/>
              <a:ext cx="392" cy="292"/>
            </a:xfrm>
            <a:custGeom>
              <a:avLst/>
              <a:gdLst>
                <a:gd name="T0" fmla="*/ 1058 w 1569"/>
                <a:gd name="T1" fmla="*/ 66 h 1456"/>
                <a:gd name="T2" fmla="*/ 1248 w 1569"/>
                <a:gd name="T3" fmla="*/ 164 h 1456"/>
                <a:gd name="T4" fmla="*/ 1408 w 1569"/>
                <a:gd name="T5" fmla="*/ 306 h 1456"/>
                <a:gd name="T6" fmla="*/ 1511 w 1569"/>
                <a:gd name="T7" fmla="*/ 459 h 1456"/>
                <a:gd name="T8" fmla="*/ 1559 w 1569"/>
                <a:gd name="T9" fmla="*/ 639 h 1456"/>
                <a:gd name="T10" fmla="*/ 1558 w 1569"/>
                <a:gd name="T11" fmla="*/ 833 h 1456"/>
                <a:gd name="T12" fmla="*/ 1474 w 1569"/>
                <a:gd name="T13" fmla="*/ 993 h 1456"/>
                <a:gd name="T14" fmla="*/ 1337 w 1569"/>
                <a:gd name="T15" fmla="*/ 1118 h 1456"/>
                <a:gd name="T16" fmla="*/ 1183 w 1569"/>
                <a:gd name="T17" fmla="*/ 1204 h 1456"/>
                <a:gd name="T18" fmla="*/ 1010 w 1569"/>
                <a:gd name="T19" fmla="*/ 1220 h 1456"/>
                <a:gd name="T20" fmla="*/ 833 w 1569"/>
                <a:gd name="T21" fmla="*/ 1226 h 1456"/>
                <a:gd name="T22" fmla="*/ 790 w 1569"/>
                <a:gd name="T23" fmla="*/ 1218 h 1456"/>
                <a:gd name="T24" fmla="*/ 744 w 1569"/>
                <a:gd name="T25" fmla="*/ 1213 h 1456"/>
                <a:gd name="T26" fmla="*/ 702 w 1569"/>
                <a:gd name="T27" fmla="*/ 1208 h 1456"/>
                <a:gd name="T28" fmla="*/ 672 w 1569"/>
                <a:gd name="T29" fmla="*/ 1201 h 1456"/>
                <a:gd name="T30" fmla="*/ 656 w 1569"/>
                <a:gd name="T31" fmla="*/ 1221 h 1456"/>
                <a:gd name="T32" fmla="*/ 658 w 1569"/>
                <a:gd name="T33" fmla="*/ 1246 h 1456"/>
                <a:gd name="T34" fmla="*/ 662 w 1569"/>
                <a:gd name="T35" fmla="*/ 1284 h 1456"/>
                <a:gd name="T36" fmla="*/ 666 w 1569"/>
                <a:gd name="T37" fmla="*/ 1344 h 1456"/>
                <a:gd name="T38" fmla="*/ 664 w 1569"/>
                <a:gd name="T39" fmla="*/ 1401 h 1456"/>
                <a:gd name="T40" fmla="*/ 553 w 1569"/>
                <a:gd name="T41" fmla="*/ 1430 h 1456"/>
                <a:gd name="T42" fmla="*/ 384 w 1569"/>
                <a:gd name="T43" fmla="*/ 1439 h 1456"/>
                <a:gd name="T44" fmla="*/ 217 w 1569"/>
                <a:gd name="T45" fmla="*/ 1456 h 1456"/>
                <a:gd name="T46" fmla="*/ 241 w 1569"/>
                <a:gd name="T47" fmla="*/ 1267 h 1456"/>
                <a:gd name="T48" fmla="*/ 230 w 1569"/>
                <a:gd name="T49" fmla="*/ 1079 h 1456"/>
                <a:gd name="T50" fmla="*/ 213 w 1569"/>
                <a:gd name="T51" fmla="*/ 954 h 1456"/>
                <a:gd name="T52" fmla="*/ 230 w 1569"/>
                <a:gd name="T53" fmla="*/ 962 h 1456"/>
                <a:gd name="T54" fmla="*/ 290 w 1569"/>
                <a:gd name="T55" fmla="*/ 992 h 1456"/>
                <a:gd name="T56" fmla="*/ 409 w 1569"/>
                <a:gd name="T57" fmla="*/ 1029 h 1456"/>
                <a:gd name="T58" fmla="*/ 529 w 1569"/>
                <a:gd name="T59" fmla="*/ 1049 h 1456"/>
                <a:gd name="T60" fmla="*/ 624 w 1569"/>
                <a:gd name="T61" fmla="*/ 1053 h 1456"/>
                <a:gd name="T62" fmla="*/ 702 w 1569"/>
                <a:gd name="T63" fmla="*/ 1055 h 1456"/>
                <a:gd name="T64" fmla="*/ 784 w 1569"/>
                <a:gd name="T65" fmla="*/ 1052 h 1456"/>
                <a:gd name="T66" fmla="*/ 839 w 1569"/>
                <a:gd name="T67" fmla="*/ 1035 h 1456"/>
                <a:gd name="T68" fmla="*/ 895 w 1569"/>
                <a:gd name="T69" fmla="*/ 1018 h 1456"/>
                <a:gd name="T70" fmla="*/ 977 w 1569"/>
                <a:gd name="T71" fmla="*/ 960 h 1456"/>
                <a:gd name="T72" fmla="*/ 1086 w 1569"/>
                <a:gd name="T73" fmla="*/ 821 h 1456"/>
                <a:gd name="T74" fmla="*/ 1131 w 1569"/>
                <a:gd name="T75" fmla="*/ 651 h 1456"/>
                <a:gd name="T76" fmla="*/ 1125 w 1569"/>
                <a:gd name="T77" fmla="*/ 548 h 1456"/>
                <a:gd name="T78" fmla="*/ 1102 w 1569"/>
                <a:gd name="T79" fmla="*/ 488 h 1456"/>
                <a:gd name="T80" fmla="*/ 1074 w 1569"/>
                <a:gd name="T81" fmla="*/ 435 h 1456"/>
                <a:gd name="T82" fmla="*/ 937 w 1569"/>
                <a:gd name="T83" fmla="*/ 318 h 1456"/>
                <a:gd name="T84" fmla="*/ 769 w 1569"/>
                <a:gd name="T85" fmla="*/ 281 h 1456"/>
                <a:gd name="T86" fmla="*/ 595 w 1569"/>
                <a:gd name="T87" fmla="*/ 314 h 1456"/>
                <a:gd name="T88" fmla="*/ 435 w 1569"/>
                <a:gd name="T89" fmla="*/ 396 h 1456"/>
                <a:gd name="T90" fmla="*/ 286 w 1569"/>
                <a:gd name="T91" fmla="*/ 500 h 1456"/>
                <a:gd name="T92" fmla="*/ 172 w 1569"/>
                <a:gd name="T93" fmla="*/ 452 h 1456"/>
                <a:gd name="T94" fmla="*/ 86 w 1569"/>
                <a:gd name="T95" fmla="*/ 312 h 1456"/>
                <a:gd name="T96" fmla="*/ 0 w 1569"/>
                <a:gd name="T97" fmla="*/ 168 h 1456"/>
                <a:gd name="T98" fmla="*/ 222 w 1569"/>
                <a:gd name="T99" fmla="*/ 78 h 1456"/>
                <a:gd name="T100" fmla="*/ 463 w 1569"/>
                <a:gd name="T101" fmla="*/ 26 h 1456"/>
                <a:gd name="T102" fmla="*/ 664 w 1569"/>
                <a:gd name="T103" fmla="*/ 1 h 1456"/>
                <a:gd name="T104" fmla="*/ 770 w 1569"/>
                <a:gd name="T105" fmla="*/ 1 h 1456"/>
                <a:gd name="T106" fmla="*/ 871 w 1569"/>
                <a:gd name="T107" fmla="*/ 11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9" h="1456">
                  <a:moveTo>
                    <a:pt x="927" y="21"/>
                  </a:moveTo>
                  <a:lnTo>
                    <a:pt x="992" y="41"/>
                  </a:lnTo>
                  <a:lnTo>
                    <a:pt x="1058" y="66"/>
                  </a:lnTo>
                  <a:lnTo>
                    <a:pt x="1123" y="94"/>
                  </a:lnTo>
                  <a:lnTo>
                    <a:pt x="1187" y="127"/>
                  </a:lnTo>
                  <a:lnTo>
                    <a:pt x="1248" y="164"/>
                  </a:lnTo>
                  <a:lnTo>
                    <a:pt x="1306" y="206"/>
                  </a:lnTo>
                  <a:lnTo>
                    <a:pt x="1359" y="253"/>
                  </a:lnTo>
                  <a:lnTo>
                    <a:pt x="1408" y="306"/>
                  </a:lnTo>
                  <a:lnTo>
                    <a:pt x="1449" y="353"/>
                  </a:lnTo>
                  <a:lnTo>
                    <a:pt x="1483" y="405"/>
                  </a:lnTo>
                  <a:lnTo>
                    <a:pt x="1511" y="459"/>
                  </a:lnTo>
                  <a:lnTo>
                    <a:pt x="1532" y="518"/>
                  </a:lnTo>
                  <a:lnTo>
                    <a:pt x="1547" y="577"/>
                  </a:lnTo>
                  <a:lnTo>
                    <a:pt x="1559" y="639"/>
                  </a:lnTo>
                  <a:lnTo>
                    <a:pt x="1566" y="702"/>
                  </a:lnTo>
                  <a:lnTo>
                    <a:pt x="1569" y="769"/>
                  </a:lnTo>
                  <a:lnTo>
                    <a:pt x="1558" y="833"/>
                  </a:lnTo>
                  <a:lnTo>
                    <a:pt x="1538" y="890"/>
                  </a:lnTo>
                  <a:lnTo>
                    <a:pt x="1508" y="943"/>
                  </a:lnTo>
                  <a:lnTo>
                    <a:pt x="1474" y="993"/>
                  </a:lnTo>
                  <a:lnTo>
                    <a:pt x="1432" y="1036"/>
                  </a:lnTo>
                  <a:lnTo>
                    <a:pt x="1386" y="1079"/>
                  </a:lnTo>
                  <a:lnTo>
                    <a:pt x="1337" y="1118"/>
                  </a:lnTo>
                  <a:lnTo>
                    <a:pt x="1287" y="1157"/>
                  </a:lnTo>
                  <a:lnTo>
                    <a:pt x="1235" y="1185"/>
                  </a:lnTo>
                  <a:lnTo>
                    <a:pt x="1183" y="1204"/>
                  </a:lnTo>
                  <a:lnTo>
                    <a:pt x="1127" y="1214"/>
                  </a:lnTo>
                  <a:lnTo>
                    <a:pt x="1070" y="1220"/>
                  </a:lnTo>
                  <a:lnTo>
                    <a:pt x="1010" y="1220"/>
                  </a:lnTo>
                  <a:lnTo>
                    <a:pt x="951" y="1221"/>
                  </a:lnTo>
                  <a:lnTo>
                    <a:pt x="891" y="1221"/>
                  </a:lnTo>
                  <a:lnTo>
                    <a:pt x="833" y="1226"/>
                  </a:lnTo>
                  <a:lnTo>
                    <a:pt x="818" y="1224"/>
                  </a:lnTo>
                  <a:lnTo>
                    <a:pt x="805" y="1221"/>
                  </a:lnTo>
                  <a:lnTo>
                    <a:pt x="790" y="1218"/>
                  </a:lnTo>
                  <a:lnTo>
                    <a:pt x="776" y="1217"/>
                  </a:lnTo>
                  <a:lnTo>
                    <a:pt x="760" y="1213"/>
                  </a:lnTo>
                  <a:lnTo>
                    <a:pt x="744" y="1213"/>
                  </a:lnTo>
                  <a:lnTo>
                    <a:pt x="728" y="1213"/>
                  </a:lnTo>
                  <a:lnTo>
                    <a:pt x="712" y="1215"/>
                  </a:lnTo>
                  <a:lnTo>
                    <a:pt x="702" y="1208"/>
                  </a:lnTo>
                  <a:lnTo>
                    <a:pt x="691" y="1205"/>
                  </a:lnTo>
                  <a:lnTo>
                    <a:pt x="680" y="1201"/>
                  </a:lnTo>
                  <a:lnTo>
                    <a:pt x="672" y="1201"/>
                  </a:lnTo>
                  <a:lnTo>
                    <a:pt x="663" y="1207"/>
                  </a:lnTo>
                  <a:lnTo>
                    <a:pt x="658" y="1214"/>
                  </a:lnTo>
                  <a:lnTo>
                    <a:pt x="656" y="1221"/>
                  </a:lnTo>
                  <a:lnTo>
                    <a:pt x="656" y="1230"/>
                  </a:lnTo>
                  <a:lnTo>
                    <a:pt x="656" y="1237"/>
                  </a:lnTo>
                  <a:lnTo>
                    <a:pt x="658" y="1246"/>
                  </a:lnTo>
                  <a:lnTo>
                    <a:pt x="659" y="1254"/>
                  </a:lnTo>
                  <a:lnTo>
                    <a:pt x="661" y="1265"/>
                  </a:lnTo>
                  <a:lnTo>
                    <a:pt x="662" y="1284"/>
                  </a:lnTo>
                  <a:lnTo>
                    <a:pt x="664" y="1304"/>
                  </a:lnTo>
                  <a:lnTo>
                    <a:pt x="665" y="1324"/>
                  </a:lnTo>
                  <a:lnTo>
                    <a:pt x="666" y="1344"/>
                  </a:lnTo>
                  <a:lnTo>
                    <a:pt x="665" y="1363"/>
                  </a:lnTo>
                  <a:lnTo>
                    <a:pt x="665" y="1383"/>
                  </a:lnTo>
                  <a:lnTo>
                    <a:pt x="664" y="1401"/>
                  </a:lnTo>
                  <a:lnTo>
                    <a:pt x="663" y="1420"/>
                  </a:lnTo>
                  <a:lnTo>
                    <a:pt x="608" y="1425"/>
                  </a:lnTo>
                  <a:lnTo>
                    <a:pt x="553" y="1430"/>
                  </a:lnTo>
                  <a:lnTo>
                    <a:pt x="497" y="1433"/>
                  </a:lnTo>
                  <a:lnTo>
                    <a:pt x="441" y="1437"/>
                  </a:lnTo>
                  <a:lnTo>
                    <a:pt x="384" y="1439"/>
                  </a:lnTo>
                  <a:lnTo>
                    <a:pt x="327" y="1443"/>
                  </a:lnTo>
                  <a:lnTo>
                    <a:pt x="271" y="1447"/>
                  </a:lnTo>
                  <a:lnTo>
                    <a:pt x="217" y="1456"/>
                  </a:lnTo>
                  <a:lnTo>
                    <a:pt x="229" y="1392"/>
                  </a:lnTo>
                  <a:lnTo>
                    <a:pt x="238" y="1330"/>
                  </a:lnTo>
                  <a:lnTo>
                    <a:pt x="241" y="1267"/>
                  </a:lnTo>
                  <a:lnTo>
                    <a:pt x="241" y="1205"/>
                  </a:lnTo>
                  <a:lnTo>
                    <a:pt x="237" y="1141"/>
                  </a:lnTo>
                  <a:lnTo>
                    <a:pt x="230" y="1079"/>
                  </a:lnTo>
                  <a:lnTo>
                    <a:pt x="220" y="1018"/>
                  </a:lnTo>
                  <a:lnTo>
                    <a:pt x="207" y="957"/>
                  </a:lnTo>
                  <a:lnTo>
                    <a:pt x="213" y="954"/>
                  </a:lnTo>
                  <a:lnTo>
                    <a:pt x="218" y="955"/>
                  </a:lnTo>
                  <a:lnTo>
                    <a:pt x="224" y="957"/>
                  </a:lnTo>
                  <a:lnTo>
                    <a:pt x="230" y="962"/>
                  </a:lnTo>
                  <a:lnTo>
                    <a:pt x="241" y="970"/>
                  </a:lnTo>
                  <a:lnTo>
                    <a:pt x="253" y="977"/>
                  </a:lnTo>
                  <a:lnTo>
                    <a:pt x="290" y="992"/>
                  </a:lnTo>
                  <a:lnTo>
                    <a:pt x="329" y="1006"/>
                  </a:lnTo>
                  <a:lnTo>
                    <a:pt x="368" y="1018"/>
                  </a:lnTo>
                  <a:lnTo>
                    <a:pt x="409" y="1029"/>
                  </a:lnTo>
                  <a:lnTo>
                    <a:pt x="449" y="1038"/>
                  </a:lnTo>
                  <a:lnTo>
                    <a:pt x="489" y="1046"/>
                  </a:lnTo>
                  <a:lnTo>
                    <a:pt x="529" y="1049"/>
                  </a:lnTo>
                  <a:lnTo>
                    <a:pt x="569" y="1052"/>
                  </a:lnTo>
                  <a:lnTo>
                    <a:pt x="597" y="1052"/>
                  </a:lnTo>
                  <a:lnTo>
                    <a:pt x="624" y="1053"/>
                  </a:lnTo>
                  <a:lnTo>
                    <a:pt x="650" y="1054"/>
                  </a:lnTo>
                  <a:lnTo>
                    <a:pt x="677" y="1055"/>
                  </a:lnTo>
                  <a:lnTo>
                    <a:pt x="702" y="1055"/>
                  </a:lnTo>
                  <a:lnTo>
                    <a:pt x="728" y="1055"/>
                  </a:lnTo>
                  <a:lnTo>
                    <a:pt x="755" y="1053"/>
                  </a:lnTo>
                  <a:lnTo>
                    <a:pt x="784" y="1052"/>
                  </a:lnTo>
                  <a:lnTo>
                    <a:pt x="801" y="1046"/>
                  </a:lnTo>
                  <a:lnTo>
                    <a:pt x="821" y="1041"/>
                  </a:lnTo>
                  <a:lnTo>
                    <a:pt x="839" y="1035"/>
                  </a:lnTo>
                  <a:lnTo>
                    <a:pt x="858" y="1030"/>
                  </a:lnTo>
                  <a:lnTo>
                    <a:pt x="875" y="1023"/>
                  </a:lnTo>
                  <a:lnTo>
                    <a:pt x="895" y="1018"/>
                  </a:lnTo>
                  <a:lnTo>
                    <a:pt x="913" y="1008"/>
                  </a:lnTo>
                  <a:lnTo>
                    <a:pt x="933" y="999"/>
                  </a:lnTo>
                  <a:lnTo>
                    <a:pt x="977" y="960"/>
                  </a:lnTo>
                  <a:lnTo>
                    <a:pt x="1019" y="917"/>
                  </a:lnTo>
                  <a:lnTo>
                    <a:pt x="1055" y="870"/>
                  </a:lnTo>
                  <a:lnTo>
                    <a:pt x="1086" y="821"/>
                  </a:lnTo>
                  <a:lnTo>
                    <a:pt x="1109" y="767"/>
                  </a:lnTo>
                  <a:lnTo>
                    <a:pt x="1125" y="710"/>
                  </a:lnTo>
                  <a:lnTo>
                    <a:pt x="1131" y="651"/>
                  </a:lnTo>
                  <a:lnTo>
                    <a:pt x="1131" y="592"/>
                  </a:lnTo>
                  <a:lnTo>
                    <a:pt x="1128" y="569"/>
                  </a:lnTo>
                  <a:lnTo>
                    <a:pt x="1125" y="548"/>
                  </a:lnTo>
                  <a:lnTo>
                    <a:pt x="1118" y="526"/>
                  </a:lnTo>
                  <a:lnTo>
                    <a:pt x="1111" y="508"/>
                  </a:lnTo>
                  <a:lnTo>
                    <a:pt x="1102" y="488"/>
                  </a:lnTo>
                  <a:lnTo>
                    <a:pt x="1094" y="470"/>
                  </a:lnTo>
                  <a:lnTo>
                    <a:pt x="1083" y="452"/>
                  </a:lnTo>
                  <a:lnTo>
                    <a:pt x="1074" y="435"/>
                  </a:lnTo>
                  <a:lnTo>
                    <a:pt x="1033" y="385"/>
                  </a:lnTo>
                  <a:lnTo>
                    <a:pt x="987" y="347"/>
                  </a:lnTo>
                  <a:lnTo>
                    <a:pt x="937" y="318"/>
                  </a:lnTo>
                  <a:lnTo>
                    <a:pt x="883" y="298"/>
                  </a:lnTo>
                  <a:lnTo>
                    <a:pt x="826" y="285"/>
                  </a:lnTo>
                  <a:lnTo>
                    <a:pt x="769" y="281"/>
                  </a:lnTo>
                  <a:lnTo>
                    <a:pt x="711" y="284"/>
                  </a:lnTo>
                  <a:lnTo>
                    <a:pt x="653" y="293"/>
                  </a:lnTo>
                  <a:lnTo>
                    <a:pt x="595" y="314"/>
                  </a:lnTo>
                  <a:lnTo>
                    <a:pt x="542" y="339"/>
                  </a:lnTo>
                  <a:lnTo>
                    <a:pt x="487" y="365"/>
                  </a:lnTo>
                  <a:lnTo>
                    <a:pt x="435" y="396"/>
                  </a:lnTo>
                  <a:lnTo>
                    <a:pt x="384" y="427"/>
                  </a:lnTo>
                  <a:lnTo>
                    <a:pt x="335" y="463"/>
                  </a:lnTo>
                  <a:lnTo>
                    <a:pt x="286" y="500"/>
                  </a:lnTo>
                  <a:lnTo>
                    <a:pt x="239" y="542"/>
                  </a:lnTo>
                  <a:lnTo>
                    <a:pt x="204" y="497"/>
                  </a:lnTo>
                  <a:lnTo>
                    <a:pt x="172" y="452"/>
                  </a:lnTo>
                  <a:lnTo>
                    <a:pt x="142" y="406"/>
                  </a:lnTo>
                  <a:lnTo>
                    <a:pt x="114" y="360"/>
                  </a:lnTo>
                  <a:lnTo>
                    <a:pt x="86" y="312"/>
                  </a:lnTo>
                  <a:lnTo>
                    <a:pt x="58" y="264"/>
                  </a:lnTo>
                  <a:lnTo>
                    <a:pt x="29" y="215"/>
                  </a:lnTo>
                  <a:lnTo>
                    <a:pt x="0" y="168"/>
                  </a:lnTo>
                  <a:lnTo>
                    <a:pt x="71" y="132"/>
                  </a:lnTo>
                  <a:lnTo>
                    <a:pt x="145" y="102"/>
                  </a:lnTo>
                  <a:lnTo>
                    <a:pt x="222" y="78"/>
                  </a:lnTo>
                  <a:lnTo>
                    <a:pt x="302" y="58"/>
                  </a:lnTo>
                  <a:lnTo>
                    <a:pt x="381" y="40"/>
                  </a:lnTo>
                  <a:lnTo>
                    <a:pt x="463" y="26"/>
                  </a:lnTo>
                  <a:lnTo>
                    <a:pt x="545" y="13"/>
                  </a:lnTo>
                  <a:lnTo>
                    <a:pt x="629" y="2"/>
                  </a:lnTo>
                  <a:lnTo>
                    <a:pt x="664" y="1"/>
                  </a:lnTo>
                  <a:lnTo>
                    <a:pt x="699" y="1"/>
                  </a:lnTo>
                  <a:lnTo>
                    <a:pt x="735" y="0"/>
                  </a:lnTo>
                  <a:lnTo>
                    <a:pt x="770" y="1"/>
                  </a:lnTo>
                  <a:lnTo>
                    <a:pt x="803" y="1"/>
                  </a:lnTo>
                  <a:lnTo>
                    <a:pt x="838" y="5"/>
                  </a:lnTo>
                  <a:lnTo>
                    <a:pt x="871" y="11"/>
                  </a:lnTo>
                  <a:lnTo>
                    <a:pt x="905" y="21"/>
                  </a:lnTo>
                  <a:lnTo>
                    <a:pt x="927" y="21"/>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8344" name="Freeform 8"/>
            <p:cNvSpPr>
              <a:spLocks/>
            </p:cNvSpPr>
            <p:nvPr/>
          </p:nvSpPr>
          <p:spPr bwMode="auto">
            <a:xfrm>
              <a:off x="4318" y="2794"/>
              <a:ext cx="161" cy="119"/>
            </a:xfrm>
            <a:custGeom>
              <a:avLst/>
              <a:gdLst>
                <a:gd name="T0" fmla="*/ 629 w 644"/>
                <a:gd name="T1" fmla="*/ 176 h 597"/>
                <a:gd name="T2" fmla="*/ 637 w 644"/>
                <a:gd name="T3" fmla="*/ 205 h 597"/>
                <a:gd name="T4" fmla="*/ 642 w 644"/>
                <a:gd name="T5" fmla="*/ 235 h 597"/>
                <a:gd name="T6" fmla="*/ 644 w 644"/>
                <a:gd name="T7" fmla="*/ 266 h 597"/>
                <a:gd name="T8" fmla="*/ 642 w 644"/>
                <a:gd name="T9" fmla="*/ 297 h 597"/>
                <a:gd name="T10" fmla="*/ 638 w 644"/>
                <a:gd name="T11" fmla="*/ 326 h 597"/>
                <a:gd name="T12" fmla="*/ 631 w 644"/>
                <a:gd name="T13" fmla="*/ 355 h 597"/>
                <a:gd name="T14" fmla="*/ 621 w 644"/>
                <a:gd name="T15" fmla="*/ 384 h 597"/>
                <a:gd name="T16" fmla="*/ 609 w 644"/>
                <a:gd name="T17" fmla="*/ 412 h 597"/>
                <a:gd name="T18" fmla="*/ 584 w 644"/>
                <a:gd name="T19" fmla="*/ 453 h 597"/>
                <a:gd name="T20" fmla="*/ 556 w 644"/>
                <a:gd name="T21" fmla="*/ 491 h 597"/>
                <a:gd name="T22" fmla="*/ 521 w 644"/>
                <a:gd name="T23" fmla="*/ 522 h 597"/>
                <a:gd name="T24" fmla="*/ 485 w 644"/>
                <a:gd name="T25" fmla="*/ 549 h 597"/>
                <a:gd name="T26" fmla="*/ 444 w 644"/>
                <a:gd name="T27" fmla="*/ 569 h 597"/>
                <a:gd name="T28" fmla="*/ 401 w 644"/>
                <a:gd name="T29" fmla="*/ 583 h 597"/>
                <a:gd name="T30" fmla="*/ 356 w 644"/>
                <a:gd name="T31" fmla="*/ 592 h 597"/>
                <a:gd name="T32" fmla="*/ 311 w 644"/>
                <a:gd name="T33" fmla="*/ 597 h 597"/>
                <a:gd name="T34" fmla="*/ 269 w 644"/>
                <a:gd name="T35" fmla="*/ 591 h 597"/>
                <a:gd name="T36" fmla="*/ 229 w 644"/>
                <a:gd name="T37" fmla="*/ 582 h 597"/>
                <a:gd name="T38" fmla="*/ 188 w 644"/>
                <a:gd name="T39" fmla="*/ 566 h 597"/>
                <a:gd name="T40" fmla="*/ 151 w 644"/>
                <a:gd name="T41" fmla="*/ 547 h 597"/>
                <a:gd name="T42" fmla="*/ 115 w 644"/>
                <a:gd name="T43" fmla="*/ 522 h 597"/>
                <a:gd name="T44" fmla="*/ 81 w 644"/>
                <a:gd name="T45" fmla="*/ 493 h 597"/>
                <a:gd name="T46" fmla="*/ 53 w 644"/>
                <a:gd name="T47" fmla="*/ 459 h 597"/>
                <a:gd name="T48" fmla="*/ 29 w 644"/>
                <a:gd name="T49" fmla="*/ 423 h 597"/>
                <a:gd name="T50" fmla="*/ 17 w 644"/>
                <a:gd name="T51" fmla="*/ 398 h 597"/>
                <a:gd name="T52" fmla="*/ 9 w 644"/>
                <a:gd name="T53" fmla="*/ 372 h 597"/>
                <a:gd name="T54" fmla="*/ 4 w 644"/>
                <a:gd name="T55" fmla="*/ 344 h 597"/>
                <a:gd name="T56" fmla="*/ 1 w 644"/>
                <a:gd name="T57" fmla="*/ 317 h 597"/>
                <a:gd name="T58" fmla="*/ 0 w 644"/>
                <a:gd name="T59" fmla="*/ 287 h 597"/>
                <a:gd name="T60" fmla="*/ 4 w 644"/>
                <a:gd name="T61" fmla="*/ 260 h 597"/>
                <a:gd name="T62" fmla="*/ 8 w 644"/>
                <a:gd name="T63" fmla="*/ 232 h 597"/>
                <a:gd name="T64" fmla="*/ 16 w 644"/>
                <a:gd name="T65" fmla="*/ 207 h 597"/>
                <a:gd name="T66" fmla="*/ 38 w 644"/>
                <a:gd name="T67" fmla="*/ 164 h 597"/>
                <a:gd name="T68" fmla="*/ 67 w 644"/>
                <a:gd name="T69" fmla="*/ 126 h 597"/>
                <a:gd name="T70" fmla="*/ 101 w 644"/>
                <a:gd name="T71" fmla="*/ 92 h 597"/>
                <a:gd name="T72" fmla="*/ 139 w 644"/>
                <a:gd name="T73" fmla="*/ 63 h 597"/>
                <a:gd name="T74" fmla="*/ 179 w 644"/>
                <a:gd name="T75" fmla="*/ 39 h 597"/>
                <a:gd name="T76" fmla="*/ 223 w 644"/>
                <a:gd name="T77" fmla="*/ 20 h 597"/>
                <a:gd name="T78" fmla="*/ 269 w 644"/>
                <a:gd name="T79" fmla="*/ 6 h 597"/>
                <a:gd name="T80" fmla="*/ 317 w 644"/>
                <a:gd name="T81" fmla="*/ 0 h 597"/>
                <a:gd name="T82" fmla="*/ 362 w 644"/>
                <a:gd name="T83" fmla="*/ 1 h 597"/>
                <a:gd name="T84" fmla="*/ 408 w 644"/>
                <a:gd name="T85" fmla="*/ 9 h 597"/>
                <a:gd name="T86" fmla="*/ 453 w 644"/>
                <a:gd name="T87" fmla="*/ 22 h 597"/>
                <a:gd name="T88" fmla="*/ 497 w 644"/>
                <a:gd name="T89" fmla="*/ 42 h 597"/>
                <a:gd name="T90" fmla="*/ 536 w 644"/>
                <a:gd name="T91" fmla="*/ 66 h 597"/>
                <a:gd name="T92" fmla="*/ 573 w 644"/>
                <a:gd name="T93" fmla="*/ 96 h 597"/>
                <a:gd name="T94" fmla="*/ 602 w 644"/>
                <a:gd name="T95" fmla="*/ 133 h 597"/>
                <a:gd name="T96" fmla="*/ 629 w 644"/>
                <a:gd name="T97" fmla="*/ 176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4" h="597">
                  <a:moveTo>
                    <a:pt x="629" y="176"/>
                  </a:moveTo>
                  <a:lnTo>
                    <a:pt x="637" y="205"/>
                  </a:lnTo>
                  <a:lnTo>
                    <a:pt x="642" y="235"/>
                  </a:lnTo>
                  <a:lnTo>
                    <a:pt x="644" y="266"/>
                  </a:lnTo>
                  <a:lnTo>
                    <a:pt x="642" y="297"/>
                  </a:lnTo>
                  <a:lnTo>
                    <a:pt x="638" y="326"/>
                  </a:lnTo>
                  <a:lnTo>
                    <a:pt x="631" y="355"/>
                  </a:lnTo>
                  <a:lnTo>
                    <a:pt x="621" y="384"/>
                  </a:lnTo>
                  <a:lnTo>
                    <a:pt x="609" y="412"/>
                  </a:lnTo>
                  <a:lnTo>
                    <a:pt x="584" y="453"/>
                  </a:lnTo>
                  <a:lnTo>
                    <a:pt x="556" y="491"/>
                  </a:lnTo>
                  <a:lnTo>
                    <a:pt x="521" y="522"/>
                  </a:lnTo>
                  <a:lnTo>
                    <a:pt x="485" y="549"/>
                  </a:lnTo>
                  <a:lnTo>
                    <a:pt x="444" y="569"/>
                  </a:lnTo>
                  <a:lnTo>
                    <a:pt x="401" y="583"/>
                  </a:lnTo>
                  <a:lnTo>
                    <a:pt x="356" y="592"/>
                  </a:lnTo>
                  <a:lnTo>
                    <a:pt x="311" y="597"/>
                  </a:lnTo>
                  <a:lnTo>
                    <a:pt x="269" y="591"/>
                  </a:lnTo>
                  <a:lnTo>
                    <a:pt x="229" y="582"/>
                  </a:lnTo>
                  <a:lnTo>
                    <a:pt x="188" y="566"/>
                  </a:lnTo>
                  <a:lnTo>
                    <a:pt x="151" y="547"/>
                  </a:lnTo>
                  <a:lnTo>
                    <a:pt x="115" y="522"/>
                  </a:lnTo>
                  <a:lnTo>
                    <a:pt x="81" y="493"/>
                  </a:lnTo>
                  <a:lnTo>
                    <a:pt x="53" y="459"/>
                  </a:lnTo>
                  <a:lnTo>
                    <a:pt x="29" y="423"/>
                  </a:lnTo>
                  <a:lnTo>
                    <a:pt x="17" y="398"/>
                  </a:lnTo>
                  <a:lnTo>
                    <a:pt x="9" y="372"/>
                  </a:lnTo>
                  <a:lnTo>
                    <a:pt x="4" y="344"/>
                  </a:lnTo>
                  <a:lnTo>
                    <a:pt x="1" y="317"/>
                  </a:lnTo>
                  <a:lnTo>
                    <a:pt x="0" y="287"/>
                  </a:lnTo>
                  <a:lnTo>
                    <a:pt x="4" y="260"/>
                  </a:lnTo>
                  <a:lnTo>
                    <a:pt x="8" y="232"/>
                  </a:lnTo>
                  <a:lnTo>
                    <a:pt x="16" y="207"/>
                  </a:lnTo>
                  <a:lnTo>
                    <a:pt x="38" y="164"/>
                  </a:lnTo>
                  <a:lnTo>
                    <a:pt x="67" y="126"/>
                  </a:lnTo>
                  <a:lnTo>
                    <a:pt x="101" y="92"/>
                  </a:lnTo>
                  <a:lnTo>
                    <a:pt x="139" y="63"/>
                  </a:lnTo>
                  <a:lnTo>
                    <a:pt x="179" y="39"/>
                  </a:lnTo>
                  <a:lnTo>
                    <a:pt x="223" y="20"/>
                  </a:lnTo>
                  <a:lnTo>
                    <a:pt x="269" y="6"/>
                  </a:lnTo>
                  <a:lnTo>
                    <a:pt x="317" y="0"/>
                  </a:lnTo>
                  <a:lnTo>
                    <a:pt x="362" y="1"/>
                  </a:lnTo>
                  <a:lnTo>
                    <a:pt x="408" y="9"/>
                  </a:lnTo>
                  <a:lnTo>
                    <a:pt x="453" y="22"/>
                  </a:lnTo>
                  <a:lnTo>
                    <a:pt x="497" y="42"/>
                  </a:lnTo>
                  <a:lnTo>
                    <a:pt x="536" y="66"/>
                  </a:lnTo>
                  <a:lnTo>
                    <a:pt x="573" y="96"/>
                  </a:lnTo>
                  <a:lnTo>
                    <a:pt x="602" y="133"/>
                  </a:lnTo>
                  <a:lnTo>
                    <a:pt x="629" y="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8345" name="Freeform 9"/>
            <p:cNvSpPr>
              <a:spLocks/>
            </p:cNvSpPr>
            <p:nvPr/>
          </p:nvSpPr>
          <p:spPr bwMode="auto">
            <a:xfrm>
              <a:off x="4333" y="2806"/>
              <a:ext cx="134" cy="92"/>
            </a:xfrm>
            <a:custGeom>
              <a:avLst/>
              <a:gdLst>
                <a:gd name="T0" fmla="*/ 489 w 535"/>
                <a:gd name="T1" fmla="*/ 100 h 460"/>
                <a:gd name="T2" fmla="*/ 498 w 535"/>
                <a:gd name="T3" fmla="*/ 113 h 460"/>
                <a:gd name="T4" fmla="*/ 506 w 535"/>
                <a:gd name="T5" fmla="*/ 126 h 460"/>
                <a:gd name="T6" fmla="*/ 513 w 535"/>
                <a:gd name="T7" fmla="*/ 140 h 460"/>
                <a:gd name="T8" fmla="*/ 521 w 535"/>
                <a:gd name="T9" fmla="*/ 155 h 460"/>
                <a:gd name="T10" fmla="*/ 525 w 535"/>
                <a:gd name="T11" fmla="*/ 169 h 460"/>
                <a:gd name="T12" fmla="*/ 530 w 535"/>
                <a:gd name="T13" fmla="*/ 183 h 460"/>
                <a:gd name="T14" fmla="*/ 532 w 535"/>
                <a:gd name="T15" fmla="*/ 198 h 460"/>
                <a:gd name="T16" fmla="*/ 535 w 535"/>
                <a:gd name="T17" fmla="*/ 215 h 460"/>
                <a:gd name="T18" fmla="*/ 525 w 535"/>
                <a:gd name="T19" fmla="*/ 257 h 460"/>
                <a:gd name="T20" fmla="*/ 511 w 535"/>
                <a:gd name="T21" fmla="*/ 298 h 460"/>
                <a:gd name="T22" fmla="*/ 489 w 535"/>
                <a:gd name="T23" fmla="*/ 335 h 460"/>
                <a:gd name="T24" fmla="*/ 463 w 535"/>
                <a:gd name="T25" fmla="*/ 369 h 460"/>
                <a:gd name="T26" fmla="*/ 429 w 535"/>
                <a:gd name="T27" fmla="*/ 397 h 460"/>
                <a:gd name="T28" fmla="*/ 395 w 535"/>
                <a:gd name="T29" fmla="*/ 422 h 460"/>
                <a:gd name="T30" fmla="*/ 357 w 535"/>
                <a:gd name="T31" fmla="*/ 442 h 460"/>
                <a:gd name="T32" fmla="*/ 320 w 535"/>
                <a:gd name="T33" fmla="*/ 458 h 460"/>
                <a:gd name="T34" fmla="*/ 282 w 535"/>
                <a:gd name="T35" fmla="*/ 460 h 460"/>
                <a:gd name="T36" fmla="*/ 247 w 535"/>
                <a:gd name="T37" fmla="*/ 460 h 460"/>
                <a:gd name="T38" fmla="*/ 211 w 535"/>
                <a:gd name="T39" fmla="*/ 457 h 460"/>
                <a:gd name="T40" fmla="*/ 178 w 535"/>
                <a:gd name="T41" fmla="*/ 451 h 460"/>
                <a:gd name="T42" fmla="*/ 145 w 535"/>
                <a:gd name="T43" fmla="*/ 442 h 460"/>
                <a:gd name="T44" fmla="*/ 114 w 535"/>
                <a:gd name="T45" fmla="*/ 429 h 460"/>
                <a:gd name="T46" fmla="*/ 83 w 535"/>
                <a:gd name="T47" fmla="*/ 410 h 460"/>
                <a:gd name="T48" fmla="*/ 55 w 535"/>
                <a:gd name="T49" fmla="*/ 389 h 460"/>
                <a:gd name="T50" fmla="*/ 34 w 535"/>
                <a:gd name="T51" fmla="*/ 361 h 460"/>
                <a:gd name="T52" fmla="*/ 19 w 535"/>
                <a:gd name="T53" fmla="*/ 331 h 460"/>
                <a:gd name="T54" fmla="*/ 8 w 535"/>
                <a:gd name="T55" fmla="*/ 299 h 460"/>
                <a:gd name="T56" fmla="*/ 2 w 535"/>
                <a:gd name="T57" fmla="*/ 268 h 460"/>
                <a:gd name="T58" fmla="*/ 0 w 535"/>
                <a:gd name="T59" fmla="*/ 233 h 460"/>
                <a:gd name="T60" fmla="*/ 3 w 535"/>
                <a:gd name="T61" fmla="*/ 200 h 460"/>
                <a:gd name="T62" fmla="*/ 11 w 535"/>
                <a:gd name="T63" fmla="*/ 167 h 460"/>
                <a:gd name="T64" fmla="*/ 25 w 535"/>
                <a:gd name="T65" fmla="*/ 137 h 460"/>
                <a:gd name="T66" fmla="*/ 31 w 535"/>
                <a:gd name="T67" fmla="*/ 126 h 460"/>
                <a:gd name="T68" fmla="*/ 38 w 535"/>
                <a:gd name="T69" fmla="*/ 117 h 460"/>
                <a:gd name="T70" fmla="*/ 44 w 535"/>
                <a:gd name="T71" fmla="*/ 107 h 460"/>
                <a:gd name="T72" fmla="*/ 52 w 535"/>
                <a:gd name="T73" fmla="*/ 99 h 460"/>
                <a:gd name="T74" fmla="*/ 59 w 535"/>
                <a:gd name="T75" fmla="*/ 90 h 460"/>
                <a:gd name="T76" fmla="*/ 68 w 535"/>
                <a:gd name="T77" fmla="*/ 83 h 460"/>
                <a:gd name="T78" fmla="*/ 78 w 535"/>
                <a:gd name="T79" fmla="*/ 74 h 460"/>
                <a:gd name="T80" fmla="*/ 89 w 535"/>
                <a:gd name="T81" fmla="*/ 70 h 460"/>
                <a:gd name="T82" fmla="*/ 94 w 535"/>
                <a:gd name="T83" fmla="*/ 61 h 460"/>
                <a:gd name="T84" fmla="*/ 102 w 535"/>
                <a:gd name="T85" fmla="*/ 54 h 460"/>
                <a:gd name="T86" fmla="*/ 108 w 535"/>
                <a:gd name="T87" fmla="*/ 49 h 460"/>
                <a:gd name="T88" fmla="*/ 119 w 535"/>
                <a:gd name="T89" fmla="*/ 44 h 460"/>
                <a:gd name="T90" fmla="*/ 127 w 535"/>
                <a:gd name="T91" fmla="*/ 38 h 460"/>
                <a:gd name="T92" fmla="*/ 137 w 535"/>
                <a:gd name="T93" fmla="*/ 34 h 460"/>
                <a:gd name="T94" fmla="*/ 146 w 535"/>
                <a:gd name="T95" fmla="*/ 31 h 460"/>
                <a:gd name="T96" fmla="*/ 156 w 535"/>
                <a:gd name="T97" fmla="*/ 28 h 460"/>
                <a:gd name="T98" fmla="*/ 200 w 535"/>
                <a:gd name="T99" fmla="*/ 12 h 460"/>
                <a:gd name="T100" fmla="*/ 245 w 535"/>
                <a:gd name="T101" fmla="*/ 4 h 460"/>
                <a:gd name="T102" fmla="*/ 291 w 535"/>
                <a:gd name="T103" fmla="*/ 0 h 460"/>
                <a:gd name="T104" fmla="*/ 338 w 535"/>
                <a:gd name="T105" fmla="*/ 5 h 460"/>
                <a:gd name="T106" fmla="*/ 380 w 535"/>
                <a:gd name="T107" fmla="*/ 16 h 460"/>
                <a:gd name="T108" fmla="*/ 421 w 535"/>
                <a:gd name="T109" fmla="*/ 34 h 460"/>
                <a:gd name="T110" fmla="*/ 457 w 535"/>
                <a:gd name="T111" fmla="*/ 63 h 460"/>
                <a:gd name="T112" fmla="*/ 489 w 535"/>
                <a:gd name="T113" fmla="*/ 10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5" h="460">
                  <a:moveTo>
                    <a:pt x="489" y="100"/>
                  </a:moveTo>
                  <a:lnTo>
                    <a:pt x="498" y="113"/>
                  </a:lnTo>
                  <a:lnTo>
                    <a:pt x="506" y="126"/>
                  </a:lnTo>
                  <a:lnTo>
                    <a:pt x="513" y="140"/>
                  </a:lnTo>
                  <a:lnTo>
                    <a:pt x="521" y="155"/>
                  </a:lnTo>
                  <a:lnTo>
                    <a:pt x="525" y="169"/>
                  </a:lnTo>
                  <a:lnTo>
                    <a:pt x="530" y="183"/>
                  </a:lnTo>
                  <a:lnTo>
                    <a:pt x="532" y="198"/>
                  </a:lnTo>
                  <a:lnTo>
                    <a:pt x="535" y="215"/>
                  </a:lnTo>
                  <a:lnTo>
                    <a:pt x="525" y="257"/>
                  </a:lnTo>
                  <a:lnTo>
                    <a:pt x="511" y="298"/>
                  </a:lnTo>
                  <a:lnTo>
                    <a:pt x="489" y="335"/>
                  </a:lnTo>
                  <a:lnTo>
                    <a:pt x="463" y="369"/>
                  </a:lnTo>
                  <a:lnTo>
                    <a:pt x="429" y="397"/>
                  </a:lnTo>
                  <a:lnTo>
                    <a:pt x="395" y="422"/>
                  </a:lnTo>
                  <a:lnTo>
                    <a:pt x="357" y="442"/>
                  </a:lnTo>
                  <a:lnTo>
                    <a:pt x="320" y="458"/>
                  </a:lnTo>
                  <a:lnTo>
                    <a:pt x="282" y="460"/>
                  </a:lnTo>
                  <a:lnTo>
                    <a:pt x="247" y="460"/>
                  </a:lnTo>
                  <a:lnTo>
                    <a:pt x="211" y="457"/>
                  </a:lnTo>
                  <a:lnTo>
                    <a:pt x="178" y="451"/>
                  </a:lnTo>
                  <a:lnTo>
                    <a:pt x="145" y="442"/>
                  </a:lnTo>
                  <a:lnTo>
                    <a:pt x="114" y="429"/>
                  </a:lnTo>
                  <a:lnTo>
                    <a:pt x="83" y="410"/>
                  </a:lnTo>
                  <a:lnTo>
                    <a:pt x="55" y="389"/>
                  </a:lnTo>
                  <a:lnTo>
                    <a:pt x="34" y="361"/>
                  </a:lnTo>
                  <a:lnTo>
                    <a:pt x="19" y="331"/>
                  </a:lnTo>
                  <a:lnTo>
                    <a:pt x="8" y="299"/>
                  </a:lnTo>
                  <a:lnTo>
                    <a:pt x="2" y="268"/>
                  </a:lnTo>
                  <a:lnTo>
                    <a:pt x="0" y="233"/>
                  </a:lnTo>
                  <a:lnTo>
                    <a:pt x="3" y="200"/>
                  </a:lnTo>
                  <a:lnTo>
                    <a:pt x="11" y="167"/>
                  </a:lnTo>
                  <a:lnTo>
                    <a:pt x="25" y="137"/>
                  </a:lnTo>
                  <a:lnTo>
                    <a:pt x="31" y="126"/>
                  </a:lnTo>
                  <a:lnTo>
                    <a:pt x="38" y="117"/>
                  </a:lnTo>
                  <a:lnTo>
                    <a:pt x="44" y="107"/>
                  </a:lnTo>
                  <a:lnTo>
                    <a:pt x="52" y="99"/>
                  </a:lnTo>
                  <a:lnTo>
                    <a:pt x="59" y="90"/>
                  </a:lnTo>
                  <a:lnTo>
                    <a:pt x="68" y="83"/>
                  </a:lnTo>
                  <a:lnTo>
                    <a:pt x="78" y="74"/>
                  </a:lnTo>
                  <a:lnTo>
                    <a:pt x="89" y="70"/>
                  </a:lnTo>
                  <a:lnTo>
                    <a:pt x="94" y="61"/>
                  </a:lnTo>
                  <a:lnTo>
                    <a:pt x="102" y="54"/>
                  </a:lnTo>
                  <a:lnTo>
                    <a:pt x="108" y="49"/>
                  </a:lnTo>
                  <a:lnTo>
                    <a:pt x="119" y="44"/>
                  </a:lnTo>
                  <a:lnTo>
                    <a:pt x="127" y="38"/>
                  </a:lnTo>
                  <a:lnTo>
                    <a:pt x="137" y="34"/>
                  </a:lnTo>
                  <a:lnTo>
                    <a:pt x="146" y="31"/>
                  </a:lnTo>
                  <a:lnTo>
                    <a:pt x="156" y="28"/>
                  </a:lnTo>
                  <a:lnTo>
                    <a:pt x="200" y="12"/>
                  </a:lnTo>
                  <a:lnTo>
                    <a:pt x="245" y="4"/>
                  </a:lnTo>
                  <a:lnTo>
                    <a:pt x="291" y="0"/>
                  </a:lnTo>
                  <a:lnTo>
                    <a:pt x="338" y="5"/>
                  </a:lnTo>
                  <a:lnTo>
                    <a:pt x="380" y="16"/>
                  </a:lnTo>
                  <a:lnTo>
                    <a:pt x="421" y="34"/>
                  </a:lnTo>
                  <a:lnTo>
                    <a:pt x="457" y="63"/>
                  </a:lnTo>
                  <a:lnTo>
                    <a:pt x="489" y="100"/>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8346" name="Freeform 10"/>
            <p:cNvSpPr>
              <a:spLocks/>
            </p:cNvSpPr>
            <p:nvPr/>
          </p:nvSpPr>
          <p:spPr bwMode="auto">
            <a:xfrm>
              <a:off x="3844" y="2939"/>
              <a:ext cx="817" cy="936"/>
            </a:xfrm>
            <a:custGeom>
              <a:avLst/>
              <a:gdLst>
                <a:gd name="T0" fmla="*/ 2112 w 3268"/>
                <a:gd name="T1" fmla="*/ 292 h 4677"/>
                <a:gd name="T2" fmla="*/ 2300 w 3268"/>
                <a:gd name="T3" fmla="*/ 368 h 4677"/>
                <a:gd name="T4" fmla="*/ 2356 w 3268"/>
                <a:gd name="T5" fmla="*/ 447 h 4677"/>
                <a:gd name="T6" fmla="*/ 2457 w 3268"/>
                <a:gd name="T7" fmla="*/ 413 h 4677"/>
                <a:gd name="T8" fmla="*/ 3085 w 3268"/>
                <a:gd name="T9" fmla="*/ 935 h 4677"/>
                <a:gd name="T10" fmla="*/ 3234 w 3268"/>
                <a:gd name="T11" fmla="*/ 1133 h 4677"/>
                <a:gd name="T12" fmla="*/ 3266 w 3268"/>
                <a:gd name="T13" fmla="*/ 1332 h 4677"/>
                <a:gd name="T14" fmla="*/ 3177 w 3268"/>
                <a:gd name="T15" fmla="*/ 1670 h 4677"/>
                <a:gd name="T16" fmla="*/ 3111 w 3268"/>
                <a:gd name="T17" fmla="*/ 1857 h 4677"/>
                <a:gd name="T18" fmla="*/ 3016 w 3268"/>
                <a:gd name="T19" fmla="*/ 2116 h 4677"/>
                <a:gd name="T20" fmla="*/ 3096 w 3268"/>
                <a:gd name="T21" fmla="*/ 2213 h 4677"/>
                <a:gd name="T22" fmla="*/ 3138 w 3268"/>
                <a:gd name="T23" fmla="*/ 2425 h 4677"/>
                <a:gd name="T24" fmla="*/ 3103 w 3268"/>
                <a:gd name="T25" fmla="*/ 2627 h 4677"/>
                <a:gd name="T26" fmla="*/ 3120 w 3268"/>
                <a:gd name="T27" fmla="*/ 3262 h 4677"/>
                <a:gd name="T28" fmla="*/ 3201 w 3268"/>
                <a:gd name="T29" fmla="*/ 3705 h 4677"/>
                <a:gd name="T30" fmla="*/ 3208 w 3268"/>
                <a:gd name="T31" fmla="*/ 3896 h 4677"/>
                <a:gd name="T32" fmla="*/ 3018 w 3268"/>
                <a:gd name="T33" fmla="*/ 4114 h 4677"/>
                <a:gd name="T34" fmla="*/ 2772 w 3268"/>
                <a:gd name="T35" fmla="*/ 4178 h 4677"/>
                <a:gd name="T36" fmla="*/ 2603 w 3268"/>
                <a:gd name="T37" fmla="*/ 4187 h 4677"/>
                <a:gd name="T38" fmla="*/ 2564 w 3268"/>
                <a:gd name="T39" fmla="*/ 4266 h 4677"/>
                <a:gd name="T40" fmla="*/ 2519 w 3268"/>
                <a:gd name="T41" fmla="*/ 4292 h 4677"/>
                <a:gd name="T42" fmla="*/ 2526 w 3268"/>
                <a:gd name="T43" fmla="*/ 4253 h 4677"/>
                <a:gd name="T44" fmla="*/ 2583 w 3268"/>
                <a:gd name="T45" fmla="*/ 4149 h 4677"/>
                <a:gd name="T46" fmla="*/ 2603 w 3268"/>
                <a:gd name="T47" fmla="*/ 4021 h 4677"/>
                <a:gd name="T48" fmla="*/ 2579 w 3268"/>
                <a:gd name="T49" fmla="*/ 3893 h 4677"/>
                <a:gd name="T50" fmla="*/ 2473 w 3268"/>
                <a:gd name="T51" fmla="*/ 3850 h 4677"/>
                <a:gd name="T52" fmla="*/ 2414 w 3268"/>
                <a:gd name="T53" fmla="*/ 3830 h 4677"/>
                <a:gd name="T54" fmla="*/ 2251 w 3268"/>
                <a:gd name="T55" fmla="*/ 4077 h 4677"/>
                <a:gd name="T56" fmla="*/ 2051 w 3268"/>
                <a:gd name="T57" fmla="*/ 4369 h 4677"/>
                <a:gd name="T58" fmla="*/ 1970 w 3268"/>
                <a:gd name="T59" fmla="*/ 4392 h 4677"/>
                <a:gd name="T60" fmla="*/ 1864 w 3268"/>
                <a:gd name="T61" fmla="*/ 4067 h 4677"/>
                <a:gd name="T62" fmla="*/ 1707 w 3268"/>
                <a:gd name="T63" fmla="*/ 3885 h 4677"/>
                <a:gd name="T64" fmla="*/ 1518 w 3268"/>
                <a:gd name="T65" fmla="*/ 4004 h 4677"/>
                <a:gd name="T66" fmla="*/ 1362 w 3268"/>
                <a:gd name="T67" fmla="*/ 4303 h 4677"/>
                <a:gd name="T68" fmla="*/ 1294 w 3268"/>
                <a:gd name="T69" fmla="*/ 4335 h 4677"/>
                <a:gd name="T70" fmla="*/ 1208 w 3268"/>
                <a:gd name="T71" fmla="*/ 4286 h 4677"/>
                <a:gd name="T72" fmla="*/ 1121 w 3268"/>
                <a:gd name="T73" fmla="*/ 4386 h 4677"/>
                <a:gd name="T74" fmla="*/ 846 w 3268"/>
                <a:gd name="T75" fmla="*/ 4612 h 4677"/>
                <a:gd name="T76" fmla="*/ 617 w 3268"/>
                <a:gd name="T77" fmla="*/ 4675 h 4677"/>
                <a:gd name="T78" fmla="*/ 489 w 3268"/>
                <a:gd name="T79" fmla="*/ 4572 h 4677"/>
                <a:gd name="T80" fmla="*/ 277 w 3268"/>
                <a:gd name="T81" fmla="*/ 4454 h 4677"/>
                <a:gd name="T82" fmla="*/ 69 w 3268"/>
                <a:gd name="T83" fmla="*/ 4418 h 4677"/>
                <a:gd name="T84" fmla="*/ 22 w 3268"/>
                <a:gd name="T85" fmla="*/ 4373 h 4677"/>
                <a:gd name="T86" fmla="*/ 68 w 3268"/>
                <a:gd name="T87" fmla="*/ 4263 h 4677"/>
                <a:gd name="T88" fmla="*/ 139 w 3268"/>
                <a:gd name="T89" fmla="*/ 3896 h 4677"/>
                <a:gd name="T90" fmla="*/ 229 w 3268"/>
                <a:gd name="T91" fmla="*/ 3527 h 4677"/>
                <a:gd name="T92" fmla="*/ 304 w 3268"/>
                <a:gd name="T93" fmla="*/ 3405 h 4677"/>
                <a:gd name="T94" fmla="*/ 383 w 3268"/>
                <a:gd name="T95" fmla="*/ 3295 h 4677"/>
                <a:gd name="T96" fmla="*/ 393 w 3268"/>
                <a:gd name="T97" fmla="*/ 3080 h 4677"/>
                <a:gd name="T98" fmla="*/ 79 w 3268"/>
                <a:gd name="T99" fmla="*/ 2727 h 4677"/>
                <a:gd name="T100" fmla="*/ 84 w 3268"/>
                <a:gd name="T101" fmla="*/ 2074 h 4677"/>
                <a:gd name="T102" fmla="*/ 309 w 3268"/>
                <a:gd name="T103" fmla="*/ 1749 h 4677"/>
                <a:gd name="T104" fmla="*/ 249 w 3268"/>
                <a:gd name="T105" fmla="*/ 1757 h 4677"/>
                <a:gd name="T106" fmla="*/ 137 w 3268"/>
                <a:gd name="T107" fmla="*/ 1805 h 4677"/>
                <a:gd name="T108" fmla="*/ 167 w 3268"/>
                <a:gd name="T109" fmla="*/ 1753 h 4677"/>
                <a:gd name="T110" fmla="*/ 111 w 3268"/>
                <a:gd name="T111" fmla="*/ 1299 h 4677"/>
                <a:gd name="T112" fmla="*/ 175 w 3268"/>
                <a:gd name="T113" fmla="*/ 756 h 4677"/>
                <a:gd name="T114" fmla="*/ 791 w 3268"/>
                <a:gd name="T115" fmla="*/ 221 h 4677"/>
                <a:gd name="T116" fmla="*/ 1081 w 3268"/>
                <a:gd name="T117" fmla="*/ 36 h 4677"/>
                <a:gd name="T118" fmla="*/ 1583 w 3268"/>
                <a:gd name="T119" fmla="*/ 72 h 4677"/>
                <a:gd name="T120" fmla="*/ 2034 w 3268"/>
                <a:gd name="T121" fmla="*/ 315 h 4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68" h="4677">
                  <a:moveTo>
                    <a:pt x="2034" y="315"/>
                  </a:moveTo>
                  <a:lnTo>
                    <a:pt x="2045" y="311"/>
                  </a:lnTo>
                  <a:lnTo>
                    <a:pt x="2055" y="307"/>
                  </a:lnTo>
                  <a:lnTo>
                    <a:pt x="2066" y="305"/>
                  </a:lnTo>
                  <a:lnTo>
                    <a:pt x="2079" y="302"/>
                  </a:lnTo>
                  <a:lnTo>
                    <a:pt x="2089" y="299"/>
                  </a:lnTo>
                  <a:lnTo>
                    <a:pt x="2101" y="295"/>
                  </a:lnTo>
                  <a:lnTo>
                    <a:pt x="2112" y="292"/>
                  </a:lnTo>
                  <a:lnTo>
                    <a:pt x="2123" y="288"/>
                  </a:lnTo>
                  <a:lnTo>
                    <a:pt x="2150" y="293"/>
                  </a:lnTo>
                  <a:lnTo>
                    <a:pt x="2177" y="300"/>
                  </a:lnTo>
                  <a:lnTo>
                    <a:pt x="2204" y="307"/>
                  </a:lnTo>
                  <a:lnTo>
                    <a:pt x="2232" y="319"/>
                  </a:lnTo>
                  <a:lnTo>
                    <a:pt x="2256" y="331"/>
                  </a:lnTo>
                  <a:lnTo>
                    <a:pt x="2280" y="347"/>
                  </a:lnTo>
                  <a:lnTo>
                    <a:pt x="2300" y="368"/>
                  </a:lnTo>
                  <a:lnTo>
                    <a:pt x="2320" y="395"/>
                  </a:lnTo>
                  <a:lnTo>
                    <a:pt x="2322" y="402"/>
                  </a:lnTo>
                  <a:lnTo>
                    <a:pt x="2327" y="411"/>
                  </a:lnTo>
                  <a:lnTo>
                    <a:pt x="2330" y="419"/>
                  </a:lnTo>
                  <a:lnTo>
                    <a:pt x="2337" y="427"/>
                  </a:lnTo>
                  <a:lnTo>
                    <a:pt x="2343" y="434"/>
                  </a:lnTo>
                  <a:lnTo>
                    <a:pt x="2350" y="441"/>
                  </a:lnTo>
                  <a:lnTo>
                    <a:pt x="2356" y="447"/>
                  </a:lnTo>
                  <a:lnTo>
                    <a:pt x="2366" y="454"/>
                  </a:lnTo>
                  <a:lnTo>
                    <a:pt x="2378" y="450"/>
                  </a:lnTo>
                  <a:lnTo>
                    <a:pt x="2392" y="445"/>
                  </a:lnTo>
                  <a:lnTo>
                    <a:pt x="2406" y="439"/>
                  </a:lnTo>
                  <a:lnTo>
                    <a:pt x="2419" y="434"/>
                  </a:lnTo>
                  <a:lnTo>
                    <a:pt x="2432" y="427"/>
                  </a:lnTo>
                  <a:lnTo>
                    <a:pt x="2444" y="420"/>
                  </a:lnTo>
                  <a:lnTo>
                    <a:pt x="2457" y="413"/>
                  </a:lnTo>
                  <a:lnTo>
                    <a:pt x="2470" y="407"/>
                  </a:lnTo>
                  <a:lnTo>
                    <a:pt x="2586" y="428"/>
                  </a:lnTo>
                  <a:lnTo>
                    <a:pt x="2689" y="479"/>
                  </a:lnTo>
                  <a:lnTo>
                    <a:pt x="2779" y="551"/>
                  </a:lnTo>
                  <a:lnTo>
                    <a:pt x="2863" y="639"/>
                  </a:lnTo>
                  <a:lnTo>
                    <a:pt x="2938" y="736"/>
                  </a:lnTo>
                  <a:lnTo>
                    <a:pt x="3011" y="837"/>
                  </a:lnTo>
                  <a:lnTo>
                    <a:pt x="3085" y="935"/>
                  </a:lnTo>
                  <a:lnTo>
                    <a:pt x="3163" y="1027"/>
                  </a:lnTo>
                  <a:lnTo>
                    <a:pt x="3173" y="1041"/>
                  </a:lnTo>
                  <a:lnTo>
                    <a:pt x="3186" y="1055"/>
                  </a:lnTo>
                  <a:lnTo>
                    <a:pt x="3197" y="1069"/>
                  </a:lnTo>
                  <a:lnTo>
                    <a:pt x="3209" y="1084"/>
                  </a:lnTo>
                  <a:lnTo>
                    <a:pt x="3218" y="1099"/>
                  </a:lnTo>
                  <a:lnTo>
                    <a:pt x="3227" y="1116"/>
                  </a:lnTo>
                  <a:lnTo>
                    <a:pt x="3234" y="1133"/>
                  </a:lnTo>
                  <a:lnTo>
                    <a:pt x="3239" y="1152"/>
                  </a:lnTo>
                  <a:lnTo>
                    <a:pt x="3252" y="1176"/>
                  </a:lnTo>
                  <a:lnTo>
                    <a:pt x="3260" y="1201"/>
                  </a:lnTo>
                  <a:lnTo>
                    <a:pt x="3265" y="1226"/>
                  </a:lnTo>
                  <a:lnTo>
                    <a:pt x="3267" y="1252"/>
                  </a:lnTo>
                  <a:lnTo>
                    <a:pt x="3266" y="1278"/>
                  </a:lnTo>
                  <a:lnTo>
                    <a:pt x="3266" y="1305"/>
                  </a:lnTo>
                  <a:lnTo>
                    <a:pt x="3266" y="1332"/>
                  </a:lnTo>
                  <a:lnTo>
                    <a:pt x="3268" y="1360"/>
                  </a:lnTo>
                  <a:lnTo>
                    <a:pt x="3260" y="1406"/>
                  </a:lnTo>
                  <a:lnTo>
                    <a:pt x="3250" y="1452"/>
                  </a:lnTo>
                  <a:lnTo>
                    <a:pt x="3236" y="1495"/>
                  </a:lnTo>
                  <a:lnTo>
                    <a:pt x="3224" y="1540"/>
                  </a:lnTo>
                  <a:lnTo>
                    <a:pt x="3208" y="1584"/>
                  </a:lnTo>
                  <a:lnTo>
                    <a:pt x="3193" y="1627"/>
                  </a:lnTo>
                  <a:lnTo>
                    <a:pt x="3177" y="1670"/>
                  </a:lnTo>
                  <a:lnTo>
                    <a:pt x="3163" y="1715"/>
                  </a:lnTo>
                  <a:lnTo>
                    <a:pt x="3152" y="1732"/>
                  </a:lnTo>
                  <a:lnTo>
                    <a:pt x="3144" y="1753"/>
                  </a:lnTo>
                  <a:lnTo>
                    <a:pt x="3137" y="1775"/>
                  </a:lnTo>
                  <a:lnTo>
                    <a:pt x="3131" y="1796"/>
                  </a:lnTo>
                  <a:lnTo>
                    <a:pt x="3124" y="1816"/>
                  </a:lnTo>
                  <a:lnTo>
                    <a:pt x="3119" y="1837"/>
                  </a:lnTo>
                  <a:lnTo>
                    <a:pt x="3111" y="1857"/>
                  </a:lnTo>
                  <a:lnTo>
                    <a:pt x="3101" y="1877"/>
                  </a:lnTo>
                  <a:lnTo>
                    <a:pt x="3090" y="1911"/>
                  </a:lnTo>
                  <a:lnTo>
                    <a:pt x="3080" y="1947"/>
                  </a:lnTo>
                  <a:lnTo>
                    <a:pt x="3067" y="1981"/>
                  </a:lnTo>
                  <a:lnTo>
                    <a:pt x="3056" y="2015"/>
                  </a:lnTo>
                  <a:lnTo>
                    <a:pt x="3042" y="2048"/>
                  </a:lnTo>
                  <a:lnTo>
                    <a:pt x="3030" y="2083"/>
                  </a:lnTo>
                  <a:lnTo>
                    <a:pt x="3016" y="2116"/>
                  </a:lnTo>
                  <a:lnTo>
                    <a:pt x="3004" y="2151"/>
                  </a:lnTo>
                  <a:lnTo>
                    <a:pt x="3020" y="2154"/>
                  </a:lnTo>
                  <a:lnTo>
                    <a:pt x="3035" y="2160"/>
                  </a:lnTo>
                  <a:lnTo>
                    <a:pt x="3048" y="2168"/>
                  </a:lnTo>
                  <a:lnTo>
                    <a:pt x="3061" y="2179"/>
                  </a:lnTo>
                  <a:lnTo>
                    <a:pt x="3073" y="2188"/>
                  </a:lnTo>
                  <a:lnTo>
                    <a:pt x="3084" y="2201"/>
                  </a:lnTo>
                  <a:lnTo>
                    <a:pt x="3096" y="2213"/>
                  </a:lnTo>
                  <a:lnTo>
                    <a:pt x="3107" y="2227"/>
                  </a:lnTo>
                  <a:lnTo>
                    <a:pt x="3116" y="2253"/>
                  </a:lnTo>
                  <a:lnTo>
                    <a:pt x="3124" y="2280"/>
                  </a:lnTo>
                  <a:lnTo>
                    <a:pt x="3130" y="2308"/>
                  </a:lnTo>
                  <a:lnTo>
                    <a:pt x="3135" y="2336"/>
                  </a:lnTo>
                  <a:lnTo>
                    <a:pt x="3137" y="2365"/>
                  </a:lnTo>
                  <a:lnTo>
                    <a:pt x="3138" y="2394"/>
                  </a:lnTo>
                  <a:lnTo>
                    <a:pt x="3138" y="2425"/>
                  </a:lnTo>
                  <a:lnTo>
                    <a:pt x="3136" y="2457"/>
                  </a:lnTo>
                  <a:lnTo>
                    <a:pt x="3133" y="2481"/>
                  </a:lnTo>
                  <a:lnTo>
                    <a:pt x="3129" y="2507"/>
                  </a:lnTo>
                  <a:lnTo>
                    <a:pt x="3121" y="2531"/>
                  </a:lnTo>
                  <a:lnTo>
                    <a:pt x="3114" y="2554"/>
                  </a:lnTo>
                  <a:lnTo>
                    <a:pt x="3106" y="2578"/>
                  </a:lnTo>
                  <a:lnTo>
                    <a:pt x="3103" y="2603"/>
                  </a:lnTo>
                  <a:lnTo>
                    <a:pt x="3103" y="2627"/>
                  </a:lnTo>
                  <a:lnTo>
                    <a:pt x="3109" y="2656"/>
                  </a:lnTo>
                  <a:lnTo>
                    <a:pt x="3099" y="2740"/>
                  </a:lnTo>
                  <a:lnTo>
                    <a:pt x="3096" y="2828"/>
                  </a:lnTo>
                  <a:lnTo>
                    <a:pt x="3096" y="2914"/>
                  </a:lnTo>
                  <a:lnTo>
                    <a:pt x="3100" y="3001"/>
                  </a:lnTo>
                  <a:lnTo>
                    <a:pt x="3106" y="3087"/>
                  </a:lnTo>
                  <a:lnTo>
                    <a:pt x="3113" y="3174"/>
                  </a:lnTo>
                  <a:lnTo>
                    <a:pt x="3120" y="3262"/>
                  </a:lnTo>
                  <a:lnTo>
                    <a:pt x="3128" y="3350"/>
                  </a:lnTo>
                  <a:lnTo>
                    <a:pt x="3138" y="3400"/>
                  </a:lnTo>
                  <a:lnTo>
                    <a:pt x="3149" y="3451"/>
                  </a:lnTo>
                  <a:lnTo>
                    <a:pt x="3160" y="3501"/>
                  </a:lnTo>
                  <a:lnTo>
                    <a:pt x="3170" y="3553"/>
                  </a:lnTo>
                  <a:lnTo>
                    <a:pt x="3179" y="3604"/>
                  </a:lnTo>
                  <a:lnTo>
                    <a:pt x="3189" y="3654"/>
                  </a:lnTo>
                  <a:lnTo>
                    <a:pt x="3201" y="3705"/>
                  </a:lnTo>
                  <a:lnTo>
                    <a:pt x="3215" y="3756"/>
                  </a:lnTo>
                  <a:lnTo>
                    <a:pt x="3220" y="3756"/>
                  </a:lnTo>
                  <a:lnTo>
                    <a:pt x="3224" y="3762"/>
                  </a:lnTo>
                  <a:lnTo>
                    <a:pt x="3225" y="3767"/>
                  </a:lnTo>
                  <a:lnTo>
                    <a:pt x="3231" y="3774"/>
                  </a:lnTo>
                  <a:lnTo>
                    <a:pt x="3225" y="3815"/>
                  </a:lnTo>
                  <a:lnTo>
                    <a:pt x="3218" y="3856"/>
                  </a:lnTo>
                  <a:lnTo>
                    <a:pt x="3208" y="3896"/>
                  </a:lnTo>
                  <a:lnTo>
                    <a:pt x="3195" y="3935"/>
                  </a:lnTo>
                  <a:lnTo>
                    <a:pt x="3178" y="3971"/>
                  </a:lnTo>
                  <a:lnTo>
                    <a:pt x="3160" y="4006"/>
                  </a:lnTo>
                  <a:lnTo>
                    <a:pt x="3137" y="4038"/>
                  </a:lnTo>
                  <a:lnTo>
                    <a:pt x="3112" y="4068"/>
                  </a:lnTo>
                  <a:lnTo>
                    <a:pt x="3081" y="4084"/>
                  </a:lnTo>
                  <a:lnTo>
                    <a:pt x="3050" y="4101"/>
                  </a:lnTo>
                  <a:lnTo>
                    <a:pt x="3018" y="4114"/>
                  </a:lnTo>
                  <a:lnTo>
                    <a:pt x="2986" y="4128"/>
                  </a:lnTo>
                  <a:lnTo>
                    <a:pt x="2952" y="4138"/>
                  </a:lnTo>
                  <a:lnTo>
                    <a:pt x="2919" y="4149"/>
                  </a:lnTo>
                  <a:lnTo>
                    <a:pt x="2886" y="4160"/>
                  </a:lnTo>
                  <a:lnTo>
                    <a:pt x="2855" y="4170"/>
                  </a:lnTo>
                  <a:lnTo>
                    <a:pt x="2827" y="4174"/>
                  </a:lnTo>
                  <a:lnTo>
                    <a:pt x="2801" y="4177"/>
                  </a:lnTo>
                  <a:lnTo>
                    <a:pt x="2772" y="4178"/>
                  </a:lnTo>
                  <a:lnTo>
                    <a:pt x="2745" y="4181"/>
                  </a:lnTo>
                  <a:lnTo>
                    <a:pt x="2715" y="4180"/>
                  </a:lnTo>
                  <a:lnTo>
                    <a:pt x="2688" y="4180"/>
                  </a:lnTo>
                  <a:lnTo>
                    <a:pt x="2660" y="4178"/>
                  </a:lnTo>
                  <a:lnTo>
                    <a:pt x="2634" y="4178"/>
                  </a:lnTo>
                  <a:lnTo>
                    <a:pt x="2620" y="4177"/>
                  </a:lnTo>
                  <a:lnTo>
                    <a:pt x="2611" y="4181"/>
                  </a:lnTo>
                  <a:lnTo>
                    <a:pt x="2603" y="4187"/>
                  </a:lnTo>
                  <a:lnTo>
                    <a:pt x="2598" y="4197"/>
                  </a:lnTo>
                  <a:lnTo>
                    <a:pt x="2591" y="4208"/>
                  </a:lnTo>
                  <a:lnTo>
                    <a:pt x="2586" y="4220"/>
                  </a:lnTo>
                  <a:lnTo>
                    <a:pt x="2580" y="4231"/>
                  </a:lnTo>
                  <a:lnTo>
                    <a:pt x="2575" y="4243"/>
                  </a:lnTo>
                  <a:lnTo>
                    <a:pt x="2570" y="4250"/>
                  </a:lnTo>
                  <a:lnTo>
                    <a:pt x="2568" y="4259"/>
                  </a:lnTo>
                  <a:lnTo>
                    <a:pt x="2564" y="4266"/>
                  </a:lnTo>
                  <a:lnTo>
                    <a:pt x="2563" y="4275"/>
                  </a:lnTo>
                  <a:lnTo>
                    <a:pt x="2559" y="4282"/>
                  </a:lnTo>
                  <a:lnTo>
                    <a:pt x="2555" y="4289"/>
                  </a:lnTo>
                  <a:lnTo>
                    <a:pt x="2550" y="4294"/>
                  </a:lnTo>
                  <a:lnTo>
                    <a:pt x="2543" y="4299"/>
                  </a:lnTo>
                  <a:lnTo>
                    <a:pt x="2532" y="4294"/>
                  </a:lnTo>
                  <a:lnTo>
                    <a:pt x="2523" y="4294"/>
                  </a:lnTo>
                  <a:lnTo>
                    <a:pt x="2519" y="4292"/>
                  </a:lnTo>
                  <a:lnTo>
                    <a:pt x="2516" y="4290"/>
                  </a:lnTo>
                  <a:lnTo>
                    <a:pt x="2513" y="4286"/>
                  </a:lnTo>
                  <a:lnTo>
                    <a:pt x="2513" y="4281"/>
                  </a:lnTo>
                  <a:lnTo>
                    <a:pt x="2513" y="4274"/>
                  </a:lnTo>
                  <a:lnTo>
                    <a:pt x="2514" y="4268"/>
                  </a:lnTo>
                  <a:lnTo>
                    <a:pt x="2515" y="4263"/>
                  </a:lnTo>
                  <a:lnTo>
                    <a:pt x="2519" y="4260"/>
                  </a:lnTo>
                  <a:lnTo>
                    <a:pt x="2526" y="4253"/>
                  </a:lnTo>
                  <a:lnTo>
                    <a:pt x="2535" y="4246"/>
                  </a:lnTo>
                  <a:lnTo>
                    <a:pt x="2538" y="4230"/>
                  </a:lnTo>
                  <a:lnTo>
                    <a:pt x="2544" y="4216"/>
                  </a:lnTo>
                  <a:lnTo>
                    <a:pt x="2551" y="4203"/>
                  </a:lnTo>
                  <a:lnTo>
                    <a:pt x="2559" y="4190"/>
                  </a:lnTo>
                  <a:lnTo>
                    <a:pt x="2567" y="4176"/>
                  </a:lnTo>
                  <a:lnTo>
                    <a:pt x="2575" y="4163"/>
                  </a:lnTo>
                  <a:lnTo>
                    <a:pt x="2583" y="4149"/>
                  </a:lnTo>
                  <a:lnTo>
                    <a:pt x="2591" y="4135"/>
                  </a:lnTo>
                  <a:lnTo>
                    <a:pt x="2608" y="4125"/>
                  </a:lnTo>
                  <a:lnTo>
                    <a:pt x="2617" y="4114"/>
                  </a:lnTo>
                  <a:lnTo>
                    <a:pt x="2619" y="4097"/>
                  </a:lnTo>
                  <a:lnTo>
                    <a:pt x="2618" y="4081"/>
                  </a:lnTo>
                  <a:lnTo>
                    <a:pt x="2612" y="4061"/>
                  </a:lnTo>
                  <a:lnTo>
                    <a:pt x="2608" y="4041"/>
                  </a:lnTo>
                  <a:lnTo>
                    <a:pt x="2603" y="4021"/>
                  </a:lnTo>
                  <a:lnTo>
                    <a:pt x="2604" y="4004"/>
                  </a:lnTo>
                  <a:lnTo>
                    <a:pt x="2601" y="3988"/>
                  </a:lnTo>
                  <a:lnTo>
                    <a:pt x="2600" y="3972"/>
                  </a:lnTo>
                  <a:lnTo>
                    <a:pt x="2596" y="3956"/>
                  </a:lnTo>
                  <a:lnTo>
                    <a:pt x="2595" y="3941"/>
                  </a:lnTo>
                  <a:lnTo>
                    <a:pt x="2591" y="3924"/>
                  </a:lnTo>
                  <a:lnTo>
                    <a:pt x="2586" y="3909"/>
                  </a:lnTo>
                  <a:lnTo>
                    <a:pt x="2579" y="3893"/>
                  </a:lnTo>
                  <a:lnTo>
                    <a:pt x="2572" y="3880"/>
                  </a:lnTo>
                  <a:lnTo>
                    <a:pt x="2556" y="3877"/>
                  </a:lnTo>
                  <a:lnTo>
                    <a:pt x="2542" y="3873"/>
                  </a:lnTo>
                  <a:lnTo>
                    <a:pt x="2528" y="3869"/>
                  </a:lnTo>
                  <a:lnTo>
                    <a:pt x="2514" y="3865"/>
                  </a:lnTo>
                  <a:lnTo>
                    <a:pt x="2500" y="3859"/>
                  </a:lnTo>
                  <a:lnTo>
                    <a:pt x="2487" y="3856"/>
                  </a:lnTo>
                  <a:lnTo>
                    <a:pt x="2473" y="3850"/>
                  </a:lnTo>
                  <a:lnTo>
                    <a:pt x="2459" y="3846"/>
                  </a:lnTo>
                  <a:lnTo>
                    <a:pt x="2452" y="3842"/>
                  </a:lnTo>
                  <a:lnTo>
                    <a:pt x="2447" y="3838"/>
                  </a:lnTo>
                  <a:lnTo>
                    <a:pt x="2440" y="3836"/>
                  </a:lnTo>
                  <a:lnTo>
                    <a:pt x="2434" y="3833"/>
                  </a:lnTo>
                  <a:lnTo>
                    <a:pt x="2427" y="3831"/>
                  </a:lnTo>
                  <a:lnTo>
                    <a:pt x="2420" y="3830"/>
                  </a:lnTo>
                  <a:lnTo>
                    <a:pt x="2414" y="3830"/>
                  </a:lnTo>
                  <a:lnTo>
                    <a:pt x="2408" y="3830"/>
                  </a:lnTo>
                  <a:lnTo>
                    <a:pt x="2382" y="3862"/>
                  </a:lnTo>
                  <a:lnTo>
                    <a:pt x="2358" y="3897"/>
                  </a:lnTo>
                  <a:lnTo>
                    <a:pt x="2335" y="3932"/>
                  </a:lnTo>
                  <a:lnTo>
                    <a:pt x="2314" y="3969"/>
                  </a:lnTo>
                  <a:lnTo>
                    <a:pt x="2292" y="4004"/>
                  </a:lnTo>
                  <a:lnTo>
                    <a:pt x="2272" y="4042"/>
                  </a:lnTo>
                  <a:lnTo>
                    <a:pt x="2251" y="4077"/>
                  </a:lnTo>
                  <a:lnTo>
                    <a:pt x="2231" y="4115"/>
                  </a:lnTo>
                  <a:lnTo>
                    <a:pt x="2204" y="4150"/>
                  </a:lnTo>
                  <a:lnTo>
                    <a:pt x="2181" y="4187"/>
                  </a:lnTo>
                  <a:lnTo>
                    <a:pt x="2155" y="4224"/>
                  </a:lnTo>
                  <a:lnTo>
                    <a:pt x="2130" y="4262"/>
                  </a:lnTo>
                  <a:lnTo>
                    <a:pt x="2104" y="4297"/>
                  </a:lnTo>
                  <a:lnTo>
                    <a:pt x="2079" y="4334"/>
                  </a:lnTo>
                  <a:lnTo>
                    <a:pt x="2051" y="4369"/>
                  </a:lnTo>
                  <a:lnTo>
                    <a:pt x="2024" y="4403"/>
                  </a:lnTo>
                  <a:lnTo>
                    <a:pt x="2015" y="4403"/>
                  </a:lnTo>
                  <a:lnTo>
                    <a:pt x="2006" y="4405"/>
                  </a:lnTo>
                  <a:lnTo>
                    <a:pt x="1995" y="4405"/>
                  </a:lnTo>
                  <a:lnTo>
                    <a:pt x="1987" y="4406"/>
                  </a:lnTo>
                  <a:lnTo>
                    <a:pt x="1979" y="4403"/>
                  </a:lnTo>
                  <a:lnTo>
                    <a:pt x="1974" y="4400"/>
                  </a:lnTo>
                  <a:lnTo>
                    <a:pt x="1970" y="4392"/>
                  </a:lnTo>
                  <a:lnTo>
                    <a:pt x="1970" y="4381"/>
                  </a:lnTo>
                  <a:lnTo>
                    <a:pt x="1954" y="4335"/>
                  </a:lnTo>
                  <a:lnTo>
                    <a:pt x="1939" y="4290"/>
                  </a:lnTo>
                  <a:lnTo>
                    <a:pt x="1925" y="4246"/>
                  </a:lnTo>
                  <a:lnTo>
                    <a:pt x="1911" y="4201"/>
                  </a:lnTo>
                  <a:lnTo>
                    <a:pt x="1895" y="4156"/>
                  </a:lnTo>
                  <a:lnTo>
                    <a:pt x="1880" y="4111"/>
                  </a:lnTo>
                  <a:lnTo>
                    <a:pt x="1864" y="4067"/>
                  </a:lnTo>
                  <a:lnTo>
                    <a:pt x="1849" y="4024"/>
                  </a:lnTo>
                  <a:lnTo>
                    <a:pt x="1832" y="3999"/>
                  </a:lnTo>
                  <a:lnTo>
                    <a:pt x="1816" y="3975"/>
                  </a:lnTo>
                  <a:lnTo>
                    <a:pt x="1799" y="3950"/>
                  </a:lnTo>
                  <a:lnTo>
                    <a:pt x="1781" y="3928"/>
                  </a:lnTo>
                  <a:lnTo>
                    <a:pt x="1758" y="3908"/>
                  </a:lnTo>
                  <a:lnTo>
                    <a:pt x="1734" y="3893"/>
                  </a:lnTo>
                  <a:lnTo>
                    <a:pt x="1707" y="3885"/>
                  </a:lnTo>
                  <a:lnTo>
                    <a:pt x="1678" y="3885"/>
                  </a:lnTo>
                  <a:lnTo>
                    <a:pt x="1647" y="3890"/>
                  </a:lnTo>
                  <a:lnTo>
                    <a:pt x="1622" y="3902"/>
                  </a:lnTo>
                  <a:lnTo>
                    <a:pt x="1598" y="3918"/>
                  </a:lnTo>
                  <a:lnTo>
                    <a:pt x="1577" y="3938"/>
                  </a:lnTo>
                  <a:lnTo>
                    <a:pt x="1557" y="3958"/>
                  </a:lnTo>
                  <a:lnTo>
                    <a:pt x="1537" y="3982"/>
                  </a:lnTo>
                  <a:lnTo>
                    <a:pt x="1518" y="4004"/>
                  </a:lnTo>
                  <a:lnTo>
                    <a:pt x="1499" y="4027"/>
                  </a:lnTo>
                  <a:lnTo>
                    <a:pt x="1473" y="4062"/>
                  </a:lnTo>
                  <a:lnTo>
                    <a:pt x="1449" y="4100"/>
                  </a:lnTo>
                  <a:lnTo>
                    <a:pt x="1425" y="4137"/>
                  </a:lnTo>
                  <a:lnTo>
                    <a:pt x="1406" y="4177"/>
                  </a:lnTo>
                  <a:lnTo>
                    <a:pt x="1387" y="4217"/>
                  </a:lnTo>
                  <a:lnTo>
                    <a:pt x="1373" y="4260"/>
                  </a:lnTo>
                  <a:lnTo>
                    <a:pt x="1362" y="4303"/>
                  </a:lnTo>
                  <a:lnTo>
                    <a:pt x="1358" y="4350"/>
                  </a:lnTo>
                  <a:lnTo>
                    <a:pt x="1351" y="4356"/>
                  </a:lnTo>
                  <a:lnTo>
                    <a:pt x="1343" y="4360"/>
                  </a:lnTo>
                  <a:lnTo>
                    <a:pt x="1334" y="4359"/>
                  </a:lnTo>
                  <a:lnTo>
                    <a:pt x="1326" y="4356"/>
                  </a:lnTo>
                  <a:lnTo>
                    <a:pt x="1315" y="4347"/>
                  </a:lnTo>
                  <a:lnTo>
                    <a:pt x="1305" y="4340"/>
                  </a:lnTo>
                  <a:lnTo>
                    <a:pt x="1294" y="4335"/>
                  </a:lnTo>
                  <a:lnTo>
                    <a:pt x="1284" y="4332"/>
                  </a:lnTo>
                  <a:lnTo>
                    <a:pt x="1271" y="4327"/>
                  </a:lnTo>
                  <a:lnTo>
                    <a:pt x="1261" y="4322"/>
                  </a:lnTo>
                  <a:lnTo>
                    <a:pt x="1250" y="4315"/>
                  </a:lnTo>
                  <a:lnTo>
                    <a:pt x="1242" y="4307"/>
                  </a:lnTo>
                  <a:lnTo>
                    <a:pt x="1229" y="4301"/>
                  </a:lnTo>
                  <a:lnTo>
                    <a:pt x="1218" y="4294"/>
                  </a:lnTo>
                  <a:lnTo>
                    <a:pt x="1208" y="4286"/>
                  </a:lnTo>
                  <a:lnTo>
                    <a:pt x="1199" y="4277"/>
                  </a:lnTo>
                  <a:lnTo>
                    <a:pt x="1189" y="4267"/>
                  </a:lnTo>
                  <a:lnTo>
                    <a:pt x="1180" y="4259"/>
                  </a:lnTo>
                  <a:lnTo>
                    <a:pt x="1169" y="4251"/>
                  </a:lnTo>
                  <a:lnTo>
                    <a:pt x="1159" y="4248"/>
                  </a:lnTo>
                  <a:lnTo>
                    <a:pt x="1151" y="4294"/>
                  </a:lnTo>
                  <a:lnTo>
                    <a:pt x="1140" y="4341"/>
                  </a:lnTo>
                  <a:lnTo>
                    <a:pt x="1121" y="4386"/>
                  </a:lnTo>
                  <a:lnTo>
                    <a:pt x="1100" y="4428"/>
                  </a:lnTo>
                  <a:lnTo>
                    <a:pt x="1071" y="4467"/>
                  </a:lnTo>
                  <a:lnTo>
                    <a:pt x="1040" y="4502"/>
                  </a:lnTo>
                  <a:lnTo>
                    <a:pt x="1004" y="4532"/>
                  </a:lnTo>
                  <a:lnTo>
                    <a:pt x="965" y="4559"/>
                  </a:lnTo>
                  <a:lnTo>
                    <a:pt x="927" y="4581"/>
                  </a:lnTo>
                  <a:lnTo>
                    <a:pt x="888" y="4599"/>
                  </a:lnTo>
                  <a:lnTo>
                    <a:pt x="846" y="4612"/>
                  </a:lnTo>
                  <a:lnTo>
                    <a:pt x="805" y="4622"/>
                  </a:lnTo>
                  <a:lnTo>
                    <a:pt x="761" y="4631"/>
                  </a:lnTo>
                  <a:lnTo>
                    <a:pt x="719" y="4640"/>
                  </a:lnTo>
                  <a:lnTo>
                    <a:pt x="677" y="4652"/>
                  </a:lnTo>
                  <a:lnTo>
                    <a:pt x="638" y="4670"/>
                  </a:lnTo>
                  <a:lnTo>
                    <a:pt x="638" y="4674"/>
                  </a:lnTo>
                  <a:lnTo>
                    <a:pt x="628" y="4677"/>
                  </a:lnTo>
                  <a:lnTo>
                    <a:pt x="617" y="4675"/>
                  </a:lnTo>
                  <a:lnTo>
                    <a:pt x="607" y="4671"/>
                  </a:lnTo>
                  <a:lnTo>
                    <a:pt x="600" y="4666"/>
                  </a:lnTo>
                  <a:lnTo>
                    <a:pt x="582" y="4647"/>
                  </a:lnTo>
                  <a:lnTo>
                    <a:pt x="565" y="4632"/>
                  </a:lnTo>
                  <a:lnTo>
                    <a:pt x="546" y="4615"/>
                  </a:lnTo>
                  <a:lnTo>
                    <a:pt x="528" y="4601"/>
                  </a:lnTo>
                  <a:lnTo>
                    <a:pt x="509" y="4586"/>
                  </a:lnTo>
                  <a:lnTo>
                    <a:pt x="489" y="4572"/>
                  </a:lnTo>
                  <a:lnTo>
                    <a:pt x="470" y="4557"/>
                  </a:lnTo>
                  <a:lnTo>
                    <a:pt x="452" y="4542"/>
                  </a:lnTo>
                  <a:lnTo>
                    <a:pt x="422" y="4527"/>
                  </a:lnTo>
                  <a:lnTo>
                    <a:pt x="393" y="4512"/>
                  </a:lnTo>
                  <a:lnTo>
                    <a:pt x="365" y="4495"/>
                  </a:lnTo>
                  <a:lnTo>
                    <a:pt x="336" y="4481"/>
                  </a:lnTo>
                  <a:lnTo>
                    <a:pt x="307" y="4466"/>
                  </a:lnTo>
                  <a:lnTo>
                    <a:pt x="277" y="4454"/>
                  </a:lnTo>
                  <a:lnTo>
                    <a:pt x="246" y="4445"/>
                  </a:lnTo>
                  <a:lnTo>
                    <a:pt x="215" y="4440"/>
                  </a:lnTo>
                  <a:lnTo>
                    <a:pt x="191" y="4433"/>
                  </a:lnTo>
                  <a:lnTo>
                    <a:pt x="168" y="4428"/>
                  </a:lnTo>
                  <a:lnTo>
                    <a:pt x="143" y="4423"/>
                  </a:lnTo>
                  <a:lnTo>
                    <a:pt x="119" y="4421"/>
                  </a:lnTo>
                  <a:lnTo>
                    <a:pt x="94" y="4419"/>
                  </a:lnTo>
                  <a:lnTo>
                    <a:pt x="69" y="4418"/>
                  </a:lnTo>
                  <a:lnTo>
                    <a:pt x="45" y="4418"/>
                  </a:lnTo>
                  <a:lnTo>
                    <a:pt x="22" y="4418"/>
                  </a:lnTo>
                  <a:lnTo>
                    <a:pt x="13" y="4409"/>
                  </a:lnTo>
                  <a:lnTo>
                    <a:pt x="7" y="4400"/>
                  </a:lnTo>
                  <a:lnTo>
                    <a:pt x="6" y="4389"/>
                  </a:lnTo>
                  <a:lnTo>
                    <a:pt x="12" y="4379"/>
                  </a:lnTo>
                  <a:lnTo>
                    <a:pt x="15" y="4375"/>
                  </a:lnTo>
                  <a:lnTo>
                    <a:pt x="22" y="4373"/>
                  </a:lnTo>
                  <a:lnTo>
                    <a:pt x="28" y="4372"/>
                  </a:lnTo>
                  <a:lnTo>
                    <a:pt x="35" y="4370"/>
                  </a:lnTo>
                  <a:lnTo>
                    <a:pt x="39" y="4367"/>
                  </a:lnTo>
                  <a:lnTo>
                    <a:pt x="45" y="4363"/>
                  </a:lnTo>
                  <a:lnTo>
                    <a:pt x="47" y="4357"/>
                  </a:lnTo>
                  <a:lnTo>
                    <a:pt x="49" y="4350"/>
                  </a:lnTo>
                  <a:lnTo>
                    <a:pt x="57" y="4307"/>
                  </a:lnTo>
                  <a:lnTo>
                    <a:pt x="68" y="4263"/>
                  </a:lnTo>
                  <a:lnTo>
                    <a:pt x="78" y="4221"/>
                  </a:lnTo>
                  <a:lnTo>
                    <a:pt x="88" y="4178"/>
                  </a:lnTo>
                  <a:lnTo>
                    <a:pt x="96" y="4135"/>
                  </a:lnTo>
                  <a:lnTo>
                    <a:pt x="104" y="4091"/>
                  </a:lnTo>
                  <a:lnTo>
                    <a:pt x="110" y="4048"/>
                  </a:lnTo>
                  <a:lnTo>
                    <a:pt x="116" y="4004"/>
                  </a:lnTo>
                  <a:lnTo>
                    <a:pt x="125" y="3949"/>
                  </a:lnTo>
                  <a:lnTo>
                    <a:pt x="139" y="3896"/>
                  </a:lnTo>
                  <a:lnTo>
                    <a:pt x="155" y="3843"/>
                  </a:lnTo>
                  <a:lnTo>
                    <a:pt x="172" y="3790"/>
                  </a:lnTo>
                  <a:lnTo>
                    <a:pt x="187" y="3736"/>
                  </a:lnTo>
                  <a:lnTo>
                    <a:pt x="200" y="3681"/>
                  </a:lnTo>
                  <a:lnTo>
                    <a:pt x="209" y="3626"/>
                  </a:lnTo>
                  <a:lnTo>
                    <a:pt x="215" y="3570"/>
                  </a:lnTo>
                  <a:lnTo>
                    <a:pt x="221" y="3548"/>
                  </a:lnTo>
                  <a:lnTo>
                    <a:pt x="229" y="3527"/>
                  </a:lnTo>
                  <a:lnTo>
                    <a:pt x="238" y="3507"/>
                  </a:lnTo>
                  <a:lnTo>
                    <a:pt x="248" y="3488"/>
                  </a:lnTo>
                  <a:lnTo>
                    <a:pt x="259" y="3468"/>
                  </a:lnTo>
                  <a:lnTo>
                    <a:pt x="270" y="3449"/>
                  </a:lnTo>
                  <a:lnTo>
                    <a:pt x="283" y="3432"/>
                  </a:lnTo>
                  <a:lnTo>
                    <a:pt x="296" y="3414"/>
                  </a:lnTo>
                  <a:lnTo>
                    <a:pt x="303" y="3412"/>
                  </a:lnTo>
                  <a:lnTo>
                    <a:pt x="304" y="3405"/>
                  </a:lnTo>
                  <a:lnTo>
                    <a:pt x="304" y="3400"/>
                  </a:lnTo>
                  <a:lnTo>
                    <a:pt x="305" y="3396"/>
                  </a:lnTo>
                  <a:lnTo>
                    <a:pt x="308" y="3394"/>
                  </a:lnTo>
                  <a:lnTo>
                    <a:pt x="315" y="3393"/>
                  </a:lnTo>
                  <a:lnTo>
                    <a:pt x="328" y="3366"/>
                  </a:lnTo>
                  <a:lnTo>
                    <a:pt x="345" y="3342"/>
                  </a:lnTo>
                  <a:lnTo>
                    <a:pt x="364" y="3317"/>
                  </a:lnTo>
                  <a:lnTo>
                    <a:pt x="383" y="3295"/>
                  </a:lnTo>
                  <a:lnTo>
                    <a:pt x="403" y="3272"/>
                  </a:lnTo>
                  <a:lnTo>
                    <a:pt x="422" y="3249"/>
                  </a:lnTo>
                  <a:lnTo>
                    <a:pt x="441" y="3228"/>
                  </a:lnTo>
                  <a:lnTo>
                    <a:pt x="460" y="3207"/>
                  </a:lnTo>
                  <a:lnTo>
                    <a:pt x="438" y="3176"/>
                  </a:lnTo>
                  <a:lnTo>
                    <a:pt x="422" y="3144"/>
                  </a:lnTo>
                  <a:lnTo>
                    <a:pt x="407" y="3111"/>
                  </a:lnTo>
                  <a:lnTo>
                    <a:pt x="393" y="3080"/>
                  </a:lnTo>
                  <a:lnTo>
                    <a:pt x="376" y="3049"/>
                  </a:lnTo>
                  <a:lnTo>
                    <a:pt x="357" y="3022"/>
                  </a:lnTo>
                  <a:lnTo>
                    <a:pt x="331" y="2998"/>
                  </a:lnTo>
                  <a:lnTo>
                    <a:pt x="296" y="2983"/>
                  </a:lnTo>
                  <a:lnTo>
                    <a:pt x="231" y="2928"/>
                  </a:lnTo>
                  <a:lnTo>
                    <a:pt x="173" y="2866"/>
                  </a:lnTo>
                  <a:lnTo>
                    <a:pt x="121" y="2798"/>
                  </a:lnTo>
                  <a:lnTo>
                    <a:pt x="79" y="2727"/>
                  </a:lnTo>
                  <a:lnTo>
                    <a:pt x="44" y="2651"/>
                  </a:lnTo>
                  <a:lnTo>
                    <a:pt x="20" y="2571"/>
                  </a:lnTo>
                  <a:lnTo>
                    <a:pt x="4" y="2487"/>
                  </a:lnTo>
                  <a:lnTo>
                    <a:pt x="0" y="2404"/>
                  </a:lnTo>
                  <a:lnTo>
                    <a:pt x="7" y="2318"/>
                  </a:lnTo>
                  <a:lnTo>
                    <a:pt x="24" y="2234"/>
                  </a:lnTo>
                  <a:lnTo>
                    <a:pt x="49" y="2151"/>
                  </a:lnTo>
                  <a:lnTo>
                    <a:pt x="84" y="2074"/>
                  </a:lnTo>
                  <a:lnTo>
                    <a:pt x="124" y="1997"/>
                  </a:lnTo>
                  <a:lnTo>
                    <a:pt x="171" y="1925"/>
                  </a:lnTo>
                  <a:lnTo>
                    <a:pt x="223" y="1857"/>
                  </a:lnTo>
                  <a:lnTo>
                    <a:pt x="283" y="1795"/>
                  </a:lnTo>
                  <a:lnTo>
                    <a:pt x="288" y="1783"/>
                  </a:lnTo>
                  <a:lnTo>
                    <a:pt x="295" y="1771"/>
                  </a:lnTo>
                  <a:lnTo>
                    <a:pt x="302" y="1759"/>
                  </a:lnTo>
                  <a:lnTo>
                    <a:pt x="309" y="1749"/>
                  </a:lnTo>
                  <a:lnTo>
                    <a:pt x="313" y="1737"/>
                  </a:lnTo>
                  <a:lnTo>
                    <a:pt x="319" y="1726"/>
                  </a:lnTo>
                  <a:lnTo>
                    <a:pt x="325" y="1715"/>
                  </a:lnTo>
                  <a:lnTo>
                    <a:pt x="331" y="1703"/>
                  </a:lnTo>
                  <a:lnTo>
                    <a:pt x="307" y="1710"/>
                  </a:lnTo>
                  <a:lnTo>
                    <a:pt x="287" y="1723"/>
                  </a:lnTo>
                  <a:lnTo>
                    <a:pt x="268" y="1738"/>
                  </a:lnTo>
                  <a:lnTo>
                    <a:pt x="249" y="1757"/>
                  </a:lnTo>
                  <a:lnTo>
                    <a:pt x="230" y="1775"/>
                  </a:lnTo>
                  <a:lnTo>
                    <a:pt x="212" y="1793"/>
                  </a:lnTo>
                  <a:lnTo>
                    <a:pt x="191" y="1810"/>
                  </a:lnTo>
                  <a:lnTo>
                    <a:pt x="169" y="1825"/>
                  </a:lnTo>
                  <a:lnTo>
                    <a:pt x="160" y="1823"/>
                  </a:lnTo>
                  <a:lnTo>
                    <a:pt x="151" y="1821"/>
                  </a:lnTo>
                  <a:lnTo>
                    <a:pt x="142" y="1813"/>
                  </a:lnTo>
                  <a:lnTo>
                    <a:pt x="137" y="1805"/>
                  </a:lnTo>
                  <a:lnTo>
                    <a:pt x="135" y="1795"/>
                  </a:lnTo>
                  <a:lnTo>
                    <a:pt x="139" y="1788"/>
                  </a:lnTo>
                  <a:lnTo>
                    <a:pt x="143" y="1782"/>
                  </a:lnTo>
                  <a:lnTo>
                    <a:pt x="150" y="1777"/>
                  </a:lnTo>
                  <a:lnTo>
                    <a:pt x="156" y="1771"/>
                  </a:lnTo>
                  <a:lnTo>
                    <a:pt x="161" y="1766"/>
                  </a:lnTo>
                  <a:lnTo>
                    <a:pt x="165" y="1759"/>
                  </a:lnTo>
                  <a:lnTo>
                    <a:pt x="167" y="1753"/>
                  </a:lnTo>
                  <a:lnTo>
                    <a:pt x="168" y="1695"/>
                  </a:lnTo>
                  <a:lnTo>
                    <a:pt x="165" y="1637"/>
                  </a:lnTo>
                  <a:lnTo>
                    <a:pt x="156" y="1579"/>
                  </a:lnTo>
                  <a:lnTo>
                    <a:pt x="147" y="1523"/>
                  </a:lnTo>
                  <a:lnTo>
                    <a:pt x="134" y="1465"/>
                  </a:lnTo>
                  <a:lnTo>
                    <a:pt x="124" y="1408"/>
                  </a:lnTo>
                  <a:lnTo>
                    <a:pt x="116" y="1353"/>
                  </a:lnTo>
                  <a:lnTo>
                    <a:pt x="111" y="1299"/>
                  </a:lnTo>
                  <a:lnTo>
                    <a:pt x="107" y="1228"/>
                  </a:lnTo>
                  <a:lnTo>
                    <a:pt x="103" y="1157"/>
                  </a:lnTo>
                  <a:lnTo>
                    <a:pt x="103" y="1087"/>
                  </a:lnTo>
                  <a:lnTo>
                    <a:pt x="107" y="1017"/>
                  </a:lnTo>
                  <a:lnTo>
                    <a:pt x="113" y="947"/>
                  </a:lnTo>
                  <a:lnTo>
                    <a:pt x="127" y="881"/>
                  </a:lnTo>
                  <a:lnTo>
                    <a:pt x="147" y="816"/>
                  </a:lnTo>
                  <a:lnTo>
                    <a:pt x="175" y="756"/>
                  </a:lnTo>
                  <a:lnTo>
                    <a:pt x="239" y="671"/>
                  </a:lnTo>
                  <a:lnTo>
                    <a:pt x="311" y="598"/>
                  </a:lnTo>
                  <a:lnTo>
                    <a:pt x="388" y="530"/>
                  </a:lnTo>
                  <a:lnTo>
                    <a:pt x="469" y="468"/>
                  </a:lnTo>
                  <a:lnTo>
                    <a:pt x="551" y="408"/>
                  </a:lnTo>
                  <a:lnTo>
                    <a:pt x="633" y="349"/>
                  </a:lnTo>
                  <a:lnTo>
                    <a:pt x="713" y="287"/>
                  </a:lnTo>
                  <a:lnTo>
                    <a:pt x="791" y="221"/>
                  </a:lnTo>
                  <a:lnTo>
                    <a:pt x="823" y="193"/>
                  </a:lnTo>
                  <a:lnTo>
                    <a:pt x="857" y="168"/>
                  </a:lnTo>
                  <a:lnTo>
                    <a:pt x="893" y="142"/>
                  </a:lnTo>
                  <a:lnTo>
                    <a:pt x="930" y="120"/>
                  </a:lnTo>
                  <a:lnTo>
                    <a:pt x="967" y="96"/>
                  </a:lnTo>
                  <a:lnTo>
                    <a:pt x="1005" y="75"/>
                  </a:lnTo>
                  <a:lnTo>
                    <a:pt x="1042" y="54"/>
                  </a:lnTo>
                  <a:lnTo>
                    <a:pt x="1081" y="36"/>
                  </a:lnTo>
                  <a:lnTo>
                    <a:pt x="1142" y="14"/>
                  </a:lnTo>
                  <a:lnTo>
                    <a:pt x="1206" y="3"/>
                  </a:lnTo>
                  <a:lnTo>
                    <a:pt x="1269" y="0"/>
                  </a:lnTo>
                  <a:lnTo>
                    <a:pt x="1334" y="6"/>
                  </a:lnTo>
                  <a:lnTo>
                    <a:pt x="1397" y="16"/>
                  </a:lnTo>
                  <a:lnTo>
                    <a:pt x="1461" y="33"/>
                  </a:lnTo>
                  <a:lnTo>
                    <a:pt x="1521" y="50"/>
                  </a:lnTo>
                  <a:lnTo>
                    <a:pt x="1583" y="72"/>
                  </a:lnTo>
                  <a:lnTo>
                    <a:pt x="1641" y="93"/>
                  </a:lnTo>
                  <a:lnTo>
                    <a:pt x="1699" y="119"/>
                  </a:lnTo>
                  <a:lnTo>
                    <a:pt x="1757" y="146"/>
                  </a:lnTo>
                  <a:lnTo>
                    <a:pt x="1815" y="176"/>
                  </a:lnTo>
                  <a:lnTo>
                    <a:pt x="1870" y="207"/>
                  </a:lnTo>
                  <a:lnTo>
                    <a:pt x="1926" y="241"/>
                  </a:lnTo>
                  <a:lnTo>
                    <a:pt x="1979" y="276"/>
                  </a:lnTo>
                  <a:lnTo>
                    <a:pt x="2034" y="3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8347" name="Freeform 11"/>
            <p:cNvSpPr>
              <a:spLocks/>
            </p:cNvSpPr>
            <p:nvPr/>
          </p:nvSpPr>
          <p:spPr bwMode="auto">
            <a:xfrm>
              <a:off x="3888" y="2956"/>
              <a:ext cx="753" cy="428"/>
            </a:xfrm>
            <a:custGeom>
              <a:avLst/>
              <a:gdLst>
                <a:gd name="T0" fmla="*/ 1789 w 3010"/>
                <a:gd name="T1" fmla="*/ 239 h 2140"/>
                <a:gd name="T2" fmla="*/ 1890 w 3010"/>
                <a:gd name="T3" fmla="*/ 297 h 2140"/>
                <a:gd name="T4" fmla="*/ 2043 w 3010"/>
                <a:gd name="T5" fmla="*/ 311 h 2140"/>
                <a:gd name="T6" fmla="*/ 2048 w 3010"/>
                <a:gd name="T7" fmla="*/ 440 h 2140"/>
                <a:gd name="T8" fmla="*/ 1883 w 3010"/>
                <a:gd name="T9" fmla="*/ 515 h 2140"/>
                <a:gd name="T10" fmla="*/ 1845 w 3010"/>
                <a:gd name="T11" fmla="*/ 537 h 2140"/>
                <a:gd name="T12" fmla="*/ 1888 w 3010"/>
                <a:gd name="T13" fmla="*/ 567 h 2140"/>
                <a:gd name="T14" fmla="*/ 1935 w 3010"/>
                <a:gd name="T15" fmla="*/ 568 h 2140"/>
                <a:gd name="T16" fmla="*/ 2070 w 3010"/>
                <a:gd name="T17" fmla="*/ 497 h 2140"/>
                <a:gd name="T18" fmla="*/ 2251 w 3010"/>
                <a:gd name="T19" fmla="*/ 407 h 2140"/>
                <a:gd name="T20" fmla="*/ 2453 w 3010"/>
                <a:gd name="T21" fmla="*/ 445 h 2140"/>
                <a:gd name="T22" fmla="*/ 2671 w 3010"/>
                <a:gd name="T23" fmla="*/ 647 h 2140"/>
                <a:gd name="T24" fmla="*/ 2809 w 3010"/>
                <a:gd name="T25" fmla="*/ 816 h 2140"/>
                <a:gd name="T26" fmla="*/ 2932 w 3010"/>
                <a:gd name="T27" fmla="*/ 971 h 2140"/>
                <a:gd name="T28" fmla="*/ 3006 w 3010"/>
                <a:gd name="T29" fmla="*/ 1261 h 2140"/>
                <a:gd name="T30" fmla="*/ 2904 w 3010"/>
                <a:gd name="T31" fmla="*/ 1696 h 2140"/>
                <a:gd name="T32" fmla="*/ 2782 w 3010"/>
                <a:gd name="T33" fmla="*/ 2005 h 2140"/>
                <a:gd name="T34" fmla="*/ 2739 w 3010"/>
                <a:gd name="T35" fmla="*/ 2076 h 2140"/>
                <a:gd name="T36" fmla="*/ 2635 w 3010"/>
                <a:gd name="T37" fmla="*/ 2140 h 2140"/>
                <a:gd name="T38" fmla="*/ 2405 w 3010"/>
                <a:gd name="T39" fmla="*/ 1880 h 2140"/>
                <a:gd name="T40" fmla="*/ 2384 w 3010"/>
                <a:gd name="T41" fmla="*/ 1696 h 2140"/>
                <a:gd name="T42" fmla="*/ 2299 w 3010"/>
                <a:gd name="T43" fmla="*/ 1654 h 2140"/>
                <a:gd name="T44" fmla="*/ 2299 w 3010"/>
                <a:gd name="T45" fmla="*/ 1575 h 2140"/>
                <a:gd name="T46" fmla="*/ 2329 w 3010"/>
                <a:gd name="T47" fmla="*/ 1467 h 2140"/>
                <a:gd name="T48" fmla="*/ 2241 w 3010"/>
                <a:gd name="T49" fmla="*/ 1604 h 2140"/>
                <a:gd name="T50" fmla="*/ 2128 w 3010"/>
                <a:gd name="T51" fmla="*/ 1771 h 2140"/>
                <a:gd name="T52" fmla="*/ 2076 w 3010"/>
                <a:gd name="T53" fmla="*/ 1765 h 2140"/>
                <a:gd name="T54" fmla="*/ 2051 w 3010"/>
                <a:gd name="T55" fmla="*/ 1540 h 2140"/>
                <a:gd name="T56" fmla="*/ 2064 w 3010"/>
                <a:gd name="T57" fmla="*/ 1398 h 2140"/>
                <a:gd name="T58" fmla="*/ 1971 w 3010"/>
                <a:gd name="T59" fmla="*/ 1302 h 2140"/>
                <a:gd name="T60" fmla="*/ 1836 w 3010"/>
                <a:gd name="T61" fmla="*/ 1054 h 2140"/>
                <a:gd name="T62" fmla="*/ 1805 w 3010"/>
                <a:gd name="T63" fmla="*/ 974 h 2140"/>
                <a:gd name="T64" fmla="*/ 1758 w 3010"/>
                <a:gd name="T65" fmla="*/ 703 h 2140"/>
                <a:gd name="T66" fmla="*/ 1772 w 3010"/>
                <a:gd name="T67" fmla="*/ 627 h 2140"/>
                <a:gd name="T68" fmla="*/ 1724 w 3010"/>
                <a:gd name="T69" fmla="*/ 643 h 2140"/>
                <a:gd name="T70" fmla="*/ 1525 w 3010"/>
                <a:gd name="T71" fmla="*/ 761 h 2140"/>
                <a:gd name="T72" fmla="*/ 1059 w 3010"/>
                <a:gd name="T73" fmla="*/ 885 h 2140"/>
                <a:gd name="T74" fmla="*/ 573 w 3010"/>
                <a:gd name="T75" fmla="*/ 986 h 2140"/>
                <a:gd name="T76" fmla="*/ 463 w 3010"/>
                <a:gd name="T77" fmla="*/ 1030 h 2140"/>
                <a:gd name="T78" fmla="*/ 212 w 3010"/>
                <a:gd name="T79" fmla="*/ 1190 h 2140"/>
                <a:gd name="T80" fmla="*/ 92 w 3010"/>
                <a:gd name="T81" fmla="*/ 1331 h 2140"/>
                <a:gd name="T82" fmla="*/ 49 w 3010"/>
                <a:gd name="T83" fmla="*/ 1414 h 2140"/>
                <a:gd name="T84" fmla="*/ 91 w 3010"/>
                <a:gd name="T85" fmla="*/ 1396 h 2140"/>
                <a:gd name="T86" fmla="*/ 271 w 3010"/>
                <a:gd name="T87" fmla="*/ 1202 h 2140"/>
                <a:gd name="T88" fmla="*/ 317 w 3010"/>
                <a:gd name="T89" fmla="*/ 1217 h 2140"/>
                <a:gd name="T90" fmla="*/ 212 w 3010"/>
                <a:gd name="T91" fmla="*/ 1349 h 2140"/>
                <a:gd name="T92" fmla="*/ 85 w 3010"/>
                <a:gd name="T93" fmla="*/ 1454 h 2140"/>
                <a:gd name="T94" fmla="*/ 122 w 3010"/>
                <a:gd name="T95" fmla="*/ 1484 h 2140"/>
                <a:gd name="T96" fmla="*/ 217 w 3010"/>
                <a:gd name="T97" fmla="*/ 1411 h 2140"/>
                <a:gd name="T98" fmla="*/ 179 w 3010"/>
                <a:gd name="T99" fmla="*/ 1540 h 2140"/>
                <a:gd name="T100" fmla="*/ 59 w 3010"/>
                <a:gd name="T101" fmla="*/ 1594 h 2140"/>
                <a:gd name="T102" fmla="*/ 2 w 3010"/>
                <a:gd name="T103" fmla="*/ 1006 h 2140"/>
                <a:gd name="T104" fmla="*/ 73 w 3010"/>
                <a:gd name="T105" fmla="*/ 696 h 2140"/>
                <a:gd name="T106" fmla="*/ 245 w 3010"/>
                <a:gd name="T107" fmla="*/ 491 h 2140"/>
                <a:gd name="T108" fmla="*/ 597 w 3010"/>
                <a:gd name="T109" fmla="*/ 215 h 2140"/>
                <a:gd name="T110" fmla="*/ 1135 w 3010"/>
                <a:gd name="T111" fmla="*/ 0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10" h="2140">
                  <a:moveTo>
                    <a:pt x="1632" y="144"/>
                  </a:moveTo>
                  <a:lnTo>
                    <a:pt x="1658" y="158"/>
                  </a:lnTo>
                  <a:lnTo>
                    <a:pt x="1685" y="172"/>
                  </a:lnTo>
                  <a:lnTo>
                    <a:pt x="1711" y="188"/>
                  </a:lnTo>
                  <a:lnTo>
                    <a:pt x="1738" y="204"/>
                  </a:lnTo>
                  <a:lnTo>
                    <a:pt x="1763" y="221"/>
                  </a:lnTo>
                  <a:lnTo>
                    <a:pt x="1789" y="239"/>
                  </a:lnTo>
                  <a:lnTo>
                    <a:pt x="1813" y="259"/>
                  </a:lnTo>
                  <a:lnTo>
                    <a:pt x="1837" y="282"/>
                  </a:lnTo>
                  <a:lnTo>
                    <a:pt x="1846" y="286"/>
                  </a:lnTo>
                  <a:lnTo>
                    <a:pt x="1856" y="291"/>
                  </a:lnTo>
                  <a:lnTo>
                    <a:pt x="1868" y="295"/>
                  </a:lnTo>
                  <a:lnTo>
                    <a:pt x="1879" y="298"/>
                  </a:lnTo>
                  <a:lnTo>
                    <a:pt x="1890" y="297"/>
                  </a:lnTo>
                  <a:lnTo>
                    <a:pt x="1901" y="296"/>
                  </a:lnTo>
                  <a:lnTo>
                    <a:pt x="1911" y="292"/>
                  </a:lnTo>
                  <a:lnTo>
                    <a:pt x="1923" y="288"/>
                  </a:lnTo>
                  <a:lnTo>
                    <a:pt x="1955" y="286"/>
                  </a:lnTo>
                  <a:lnTo>
                    <a:pt x="1986" y="290"/>
                  </a:lnTo>
                  <a:lnTo>
                    <a:pt x="2014" y="298"/>
                  </a:lnTo>
                  <a:lnTo>
                    <a:pt x="2043" y="311"/>
                  </a:lnTo>
                  <a:lnTo>
                    <a:pt x="2068" y="327"/>
                  </a:lnTo>
                  <a:lnTo>
                    <a:pt x="2093" y="345"/>
                  </a:lnTo>
                  <a:lnTo>
                    <a:pt x="2116" y="365"/>
                  </a:lnTo>
                  <a:lnTo>
                    <a:pt x="2137" y="390"/>
                  </a:lnTo>
                  <a:lnTo>
                    <a:pt x="2108" y="407"/>
                  </a:lnTo>
                  <a:lnTo>
                    <a:pt x="2078" y="423"/>
                  </a:lnTo>
                  <a:lnTo>
                    <a:pt x="2048" y="440"/>
                  </a:lnTo>
                  <a:lnTo>
                    <a:pt x="2020" y="457"/>
                  </a:lnTo>
                  <a:lnTo>
                    <a:pt x="1990" y="473"/>
                  </a:lnTo>
                  <a:lnTo>
                    <a:pt x="1960" y="489"/>
                  </a:lnTo>
                  <a:lnTo>
                    <a:pt x="1931" y="503"/>
                  </a:lnTo>
                  <a:lnTo>
                    <a:pt x="1901" y="517"/>
                  </a:lnTo>
                  <a:lnTo>
                    <a:pt x="1892" y="514"/>
                  </a:lnTo>
                  <a:lnTo>
                    <a:pt x="1883" y="515"/>
                  </a:lnTo>
                  <a:lnTo>
                    <a:pt x="1877" y="519"/>
                  </a:lnTo>
                  <a:lnTo>
                    <a:pt x="1871" y="522"/>
                  </a:lnTo>
                  <a:lnTo>
                    <a:pt x="1866" y="524"/>
                  </a:lnTo>
                  <a:lnTo>
                    <a:pt x="1860" y="528"/>
                  </a:lnTo>
                  <a:lnTo>
                    <a:pt x="1853" y="530"/>
                  </a:lnTo>
                  <a:lnTo>
                    <a:pt x="1848" y="534"/>
                  </a:lnTo>
                  <a:lnTo>
                    <a:pt x="1845" y="537"/>
                  </a:lnTo>
                  <a:lnTo>
                    <a:pt x="1843" y="546"/>
                  </a:lnTo>
                  <a:lnTo>
                    <a:pt x="1851" y="549"/>
                  </a:lnTo>
                  <a:lnTo>
                    <a:pt x="1859" y="554"/>
                  </a:lnTo>
                  <a:lnTo>
                    <a:pt x="1866" y="557"/>
                  </a:lnTo>
                  <a:lnTo>
                    <a:pt x="1874" y="561"/>
                  </a:lnTo>
                  <a:lnTo>
                    <a:pt x="1880" y="563"/>
                  </a:lnTo>
                  <a:lnTo>
                    <a:pt x="1888" y="567"/>
                  </a:lnTo>
                  <a:lnTo>
                    <a:pt x="1895" y="570"/>
                  </a:lnTo>
                  <a:lnTo>
                    <a:pt x="1904" y="576"/>
                  </a:lnTo>
                  <a:lnTo>
                    <a:pt x="1911" y="576"/>
                  </a:lnTo>
                  <a:lnTo>
                    <a:pt x="1918" y="577"/>
                  </a:lnTo>
                  <a:lnTo>
                    <a:pt x="1924" y="575"/>
                  </a:lnTo>
                  <a:lnTo>
                    <a:pt x="1930" y="573"/>
                  </a:lnTo>
                  <a:lnTo>
                    <a:pt x="1935" y="568"/>
                  </a:lnTo>
                  <a:lnTo>
                    <a:pt x="1941" y="564"/>
                  </a:lnTo>
                  <a:lnTo>
                    <a:pt x="1948" y="560"/>
                  </a:lnTo>
                  <a:lnTo>
                    <a:pt x="1955" y="556"/>
                  </a:lnTo>
                  <a:lnTo>
                    <a:pt x="1983" y="542"/>
                  </a:lnTo>
                  <a:lnTo>
                    <a:pt x="2012" y="528"/>
                  </a:lnTo>
                  <a:lnTo>
                    <a:pt x="2040" y="513"/>
                  </a:lnTo>
                  <a:lnTo>
                    <a:pt x="2070" y="497"/>
                  </a:lnTo>
                  <a:lnTo>
                    <a:pt x="2099" y="481"/>
                  </a:lnTo>
                  <a:lnTo>
                    <a:pt x="2127" y="467"/>
                  </a:lnTo>
                  <a:lnTo>
                    <a:pt x="2156" y="453"/>
                  </a:lnTo>
                  <a:lnTo>
                    <a:pt x="2187" y="443"/>
                  </a:lnTo>
                  <a:lnTo>
                    <a:pt x="2206" y="424"/>
                  </a:lnTo>
                  <a:lnTo>
                    <a:pt x="2228" y="414"/>
                  </a:lnTo>
                  <a:lnTo>
                    <a:pt x="2251" y="407"/>
                  </a:lnTo>
                  <a:lnTo>
                    <a:pt x="2275" y="405"/>
                  </a:lnTo>
                  <a:lnTo>
                    <a:pt x="2297" y="405"/>
                  </a:lnTo>
                  <a:lnTo>
                    <a:pt x="2321" y="409"/>
                  </a:lnTo>
                  <a:lnTo>
                    <a:pt x="2347" y="413"/>
                  </a:lnTo>
                  <a:lnTo>
                    <a:pt x="2372" y="418"/>
                  </a:lnTo>
                  <a:lnTo>
                    <a:pt x="2413" y="428"/>
                  </a:lnTo>
                  <a:lnTo>
                    <a:pt x="2453" y="445"/>
                  </a:lnTo>
                  <a:lnTo>
                    <a:pt x="2491" y="468"/>
                  </a:lnTo>
                  <a:lnTo>
                    <a:pt x="2526" y="496"/>
                  </a:lnTo>
                  <a:lnTo>
                    <a:pt x="2559" y="526"/>
                  </a:lnTo>
                  <a:lnTo>
                    <a:pt x="2591" y="557"/>
                  </a:lnTo>
                  <a:lnTo>
                    <a:pt x="2622" y="590"/>
                  </a:lnTo>
                  <a:lnTo>
                    <a:pt x="2654" y="623"/>
                  </a:lnTo>
                  <a:lnTo>
                    <a:pt x="2671" y="647"/>
                  </a:lnTo>
                  <a:lnTo>
                    <a:pt x="2691" y="672"/>
                  </a:lnTo>
                  <a:lnTo>
                    <a:pt x="2710" y="695"/>
                  </a:lnTo>
                  <a:lnTo>
                    <a:pt x="2731" y="720"/>
                  </a:lnTo>
                  <a:lnTo>
                    <a:pt x="2750" y="743"/>
                  </a:lnTo>
                  <a:lnTo>
                    <a:pt x="2771" y="768"/>
                  </a:lnTo>
                  <a:lnTo>
                    <a:pt x="2790" y="792"/>
                  </a:lnTo>
                  <a:lnTo>
                    <a:pt x="2809" y="816"/>
                  </a:lnTo>
                  <a:lnTo>
                    <a:pt x="2817" y="816"/>
                  </a:lnTo>
                  <a:lnTo>
                    <a:pt x="2835" y="842"/>
                  </a:lnTo>
                  <a:lnTo>
                    <a:pt x="2854" y="868"/>
                  </a:lnTo>
                  <a:lnTo>
                    <a:pt x="2874" y="894"/>
                  </a:lnTo>
                  <a:lnTo>
                    <a:pt x="2895" y="920"/>
                  </a:lnTo>
                  <a:lnTo>
                    <a:pt x="2913" y="945"/>
                  </a:lnTo>
                  <a:lnTo>
                    <a:pt x="2932" y="971"/>
                  </a:lnTo>
                  <a:lnTo>
                    <a:pt x="2949" y="997"/>
                  </a:lnTo>
                  <a:lnTo>
                    <a:pt x="2962" y="1025"/>
                  </a:lnTo>
                  <a:lnTo>
                    <a:pt x="2988" y="1067"/>
                  </a:lnTo>
                  <a:lnTo>
                    <a:pt x="3002" y="1113"/>
                  </a:lnTo>
                  <a:lnTo>
                    <a:pt x="3009" y="1162"/>
                  </a:lnTo>
                  <a:lnTo>
                    <a:pt x="3010" y="1211"/>
                  </a:lnTo>
                  <a:lnTo>
                    <a:pt x="3006" y="1261"/>
                  </a:lnTo>
                  <a:lnTo>
                    <a:pt x="2999" y="1310"/>
                  </a:lnTo>
                  <a:lnTo>
                    <a:pt x="2990" y="1358"/>
                  </a:lnTo>
                  <a:lnTo>
                    <a:pt x="2982" y="1407"/>
                  </a:lnTo>
                  <a:lnTo>
                    <a:pt x="2965" y="1480"/>
                  </a:lnTo>
                  <a:lnTo>
                    <a:pt x="2948" y="1553"/>
                  </a:lnTo>
                  <a:lnTo>
                    <a:pt x="2926" y="1624"/>
                  </a:lnTo>
                  <a:lnTo>
                    <a:pt x="2904" y="1696"/>
                  </a:lnTo>
                  <a:lnTo>
                    <a:pt x="2879" y="1767"/>
                  </a:lnTo>
                  <a:lnTo>
                    <a:pt x="2854" y="1838"/>
                  </a:lnTo>
                  <a:lnTo>
                    <a:pt x="2828" y="1907"/>
                  </a:lnTo>
                  <a:lnTo>
                    <a:pt x="2801" y="1978"/>
                  </a:lnTo>
                  <a:lnTo>
                    <a:pt x="2793" y="1985"/>
                  </a:lnTo>
                  <a:lnTo>
                    <a:pt x="2788" y="1994"/>
                  </a:lnTo>
                  <a:lnTo>
                    <a:pt x="2782" y="2005"/>
                  </a:lnTo>
                  <a:lnTo>
                    <a:pt x="2779" y="2015"/>
                  </a:lnTo>
                  <a:lnTo>
                    <a:pt x="2773" y="2025"/>
                  </a:lnTo>
                  <a:lnTo>
                    <a:pt x="2768" y="2034"/>
                  </a:lnTo>
                  <a:lnTo>
                    <a:pt x="2763" y="2044"/>
                  </a:lnTo>
                  <a:lnTo>
                    <a:pt x="2756" y="2052"/>
                  </a:lnTo>
                  <a:lnTo>
                    <a:pt x="2756" y="2071"/>
                  </a:lnTo>
                  <a:lnTo>
                    <a:pt x="2739" y="2076"/>
                  </a:lnTo>
                  <a:lnTo>
                    <a:pt x="2721" y="2083"/>
                  </a:lnTo>
                  <a:lnTo>
                    <a:pt x="2705" y="2090"/>
                  </a:lnTo>
                  <a:lnTo>
                    <a:pt x="2692" y="2100"/>
                  </a:lnTo>
                  <a:lnTo>
                    <a:pt x="2677" y="2110"/>
                  </a:lnTo>
                  <a:lnTo>
                    <a:pt x="2662" y="2120"/>
                  </a:lnTo>
                  <a:lnTo>
                    <a:pt x="2648" y="2130"/>
                  </a:lnTo>
                  <a:lnTo>
                    <a:pt x="2635" y="2140"/>
                  </a:lnTo>
                  <a:lnTo>
                    <a:pt x="2593" y="2109"/>
                  </a:lnTo>
                  <a:lnTo>
                    <a:pt x="2553" y="2077"/>
                  </a:lnTo>
                  <a:lnTo>
                    <a:pt x="2513" y="2044"/>
                  </a:lnTo>
                  <a:lnTo>
                    <a:pt x="2477" y="2008"/>
                  </a:lnTo>
                  <a:lnTo>
                    <a:pt x="2445" y="1970"/>
                  </a:lnTo>
                  <a:lnTo>
                    <a:pt x="2420" y="1927"/>
                  </a:lnTo>
                  <a:lnTo>
                    <a:pt x="2405" y="1880"/>
                  </a:lnTo>
                  <a:lnTo>
                    <a:pt x="2401" y="1828"/>
                  </a:lnTo>
                  <a:lnTo>
                    <a:pt x="2400" y="1805"/>
                  </a:lnTo>
                  <a:lnTo>
                    <a:pt x="2399" y="1781"/>
                  </a:lnTo>
                  <a:lnTo>
                    <a:pt x="2398" y="1758"/>
                  </a:lnTo>
                  <a:lnTo>
                    <a:pt x="2397" y="1736"/>
                  </a:lnTo>
                  <a:lnTo>
                    <a:pt x="2392" y="1714"/>
                  </a:lnTo>
                  <a:lnTo>
                    <a:pt x="2384" y="1696"/>
                  </a:lnTo>
                  <a:lnTo>
                    <a:pt x="2371" y="1681"/>
                  </a:lnTo>
                  <a:lnTo>
                    <a:pt x="2352" y="1670"/>
                  </a:lnTo>
                  <a:lnTo>
                    <a:pt x="2342" y="1661"/>
                  </a:lnTo>
                  <a:lnTo>
                    <a:pt x="2332" y="1656"/>
                  </a:lnTo>
                  <a:lnTo>
                    <a:pt x="2321" y="1654"/>
                  </a:lnTo>
                  <a:lnTo>
                    <a:pt x="2311" y="1654"/>
                  </a:lnTo>
                  <a:lnTo>
                    <a:pt x="2299" y="1654"/>
                  </a:lnTo>
                  <a:lnTo>
                    <a:pt x="2287" y="1656"/>
                  </a:lnTo>
                  <a:lnTo>
                    <a:pt x="2276" y="1657"/>
                  </a:lnTo>
                  <a:lnTo>
                    <a:pt x="2264" y="1659"/>
                  </a:lnTo>
                  <a:lnTo>
                    <a:pt x="2272" y="1637"/>
                  </a:lnTo>
                  <a:lnTo>
                    <a:pt x="2280" y="1616"/>
                  </a:lnTo>
                  <a:lnTo>
                    <a:pt x="2288" y="1595"/>
                  </a:lnTo>
                  <a:lnTo>
                    <a:pt x="2299" y="1575"/>
                  </a:lnTo>
                  <a:lnTo>
                    <a:pt x="2307" y="1554"/>
                  </a:lnTo>
                  <a:lnTo>
                    <a:pt x="2317" y="1534"/>
                  </a:lnTo>
                  <a:lnTo>
                    <a:pt x="2327" y="1513"/>
                  </a:lnTo>
                  <a:lnTo>
                    <a:pt x="2340" y="1495"/>
                  </a:lnTo>
                  <a:lnTo>
                    <a:pt x="2339" y="1483"/>
                  </a:lnTo>
                  <a:lnTo>
                    <a:pt x="2336" y="1475"/>
                  </a:lnTo>
                  <a:lnTo>
                    <a:pt x="2329" y="1467"/>
                  </a:lnTo>
                  <a:lnTo>
                    <a:pt x="2324" y="1460"/>
                  </a:lnTo>
                  <a:lnTo>
                    <a:pt x="2315" y="1460"/>
                  </a:lnTo>
                  <a:lnTo>
                    <a:pt x="2297" y="1487"/>
                  </a:lnTo>
                  <a:lnTo>
                    <a:pt x="2284" y="1516"/>
                  </a:lnTo>
                  <a:lnTo>
                    <a:pt x="2270" y="1547"/>
                  </a:lnTo>
                  <a:lnTo>
                    <a:pt x="2257" y="1577"/>
                  </a:lnTo>
                  <a:lnTo>
                    <a:pt x="2241" y="1604"/>
                  </a:lnTo>
                  <a:lnTo>
                    <a:pt x="2224" y="1633"/>
                  </a:lnTo>
                  <a:lnTo>
                    <a:pt x="2201" y="1657"/>
                  </a:lnTo>
                  <a:lnTo>
                    <a:pt x="2175" y="1681"/>
                  </a:lnTo>
                  <a:lnTo>
                    <a:pt x="2158" y="1701"/>
                  </a:lnTo>
                  <a:lnTo>
                    <a:pt x="2145" y="1723"/>
                  </a:lnTo>
                  <a:lnTo>
                    <a:pt x="2135" y="1746"/>
                  </a:lnTo>
                  <a:lnTo>
                    <a:pt x="2128" y="1771"/>
                  </a:lnTo>
                  <a:lnTo>
                    <a:pt x="2121" y="1794"/>
                  </a:lnTo>
                  <a:lnTo>
                    <a:pt x="2117" y="1819"/>
                  </a:lnTo>
                  <a:lnTo>
                    <a:pt x="2110" y="1844"/>
                  </a:lnTo>
                  <a:lnTo>
                    <a:pt x="2103" y="1869"/>
                  </a:lnTo>
                  <a:lnTo>
                    <a:pt x="2092" y="1834"/>
                  </a:lnTo>
                  <a:lnTo>
                    <a:pt x="2084" y="1800"/>
                  </a:lnTo>
                  <a:lnTo>
                    <a:pt x="2076" y="1765"/>
                  </a:lnTo>
                  <a:lnTo>
                    <a:pt x="2069" y="1729"/>
                  </a:lnTo>
                  <a:lnTo>
                    <a:pt x="2062" y="1693"/>
                  </a:lnTo>
                  <a:lnTo>
                    <a:pt x="2057" y="1656"/>
                  </a:lnTo>
                  <a:lnTo>
                    <a:pt x="2053" y="1621"/>
                  </a:lnTo>
                  <a:lnTo>
                    <a:pt x="2049" y="1587"/>
                  </a:lnTo>
                  <a:lnTo>
                    <a:pt x="2049" y="1563"/>
                  </a:lnTo>
                  <a:lnTo>
                    <a:pt x="2051" y="1540"/>
                  </a:lnTo>
                  <a:lnTo>
                    <a:pt x="2052" y="1516"/>
                  </a:lnTo>
                  <a:lnTo>
                    <a:pt x="2054" y="1494"/>
                  </a:lnTo>
                  <a:lnTo>
                    <a:pt x="2055" y="1470"/>
                  </a:lnTo>
                  <a:lnTo>
                    <a:pt x="2059" y="1448"/>
                  </a:lnTo>
                  <a:lnTo>
                    <a:pt x="2062" y="1427"/>
                  </a:lnTo>
                  <a:lnTo>
                    <a:pt x="2068" y="1407"/>
                  </a:lnTo>
                  <a:lnTo>
                    <a:pt x="2064" y="1398"/>
                  </a:lnTo>
                  <a:lnTo>
                    <a:pt x="2061" y="1392"/>
                  </a:lnTo>
                  <a:lnTo>
                    <a:pt x="2056" y="1388"/>
                  </a:lnTo>
                  <a:lnTo>
                    <a:pt x="2052" y="1384"/>
                  </a:lnTo>
                  <a:lnTo>
                    <a:pt x="2041" y="1377"/>
                  </a:lnTo>
                  <a:lnTo>
                    <a:pt x="2030" y="1371"/>
                  </a:lnTo>
                  <a:lnTo>
                    <a:pt x="1999" y="1336"/>
                  </a:lnTo>
                  <a:lnTo>
                    <a:pt x="1971" y="1302"/>
                  </a:lnTo>
                  <a:lnTo>
                    <a:pt x="1943" y="1264"/>
                  </a:lnTo>
                  <a:lnTo>
                    <a:pt x="1918" y="1226"/>
                  </a:lnTo>
                  <a:lnTo>
                    <a:pt x="1894" y="1186"/>
                  </a:lnTo>
                  <a:lnTo>
                    <a:pt x="1874" y="1146"/>
                  </a:lnTo>
                  <a:lnTo>
                    <a:pt x="1856" y="1106"/>
                  </a:lnTo>
                  <a:lnTo>
                    <a:pt x="1843" y="1066"/>
                  </a:lnTo>
                  <a:lnTo>
                    <a:pt x="1836" y="1054"/>
                  </a:lnTo>
                  <a:lnTo>
                    <a:pt x="1829" y="1044"/>
                  </a:lnTo>
                  <a:lnTo>
                    <a:pt x="1823" y="1032"/>
                  </a:lnTo>
                  <a:lnTo>
                    <a:pt x="1819" y="1021"/>
                  </a:lnTo>
                  <a:lnTo>
                    <a:pt x="1813" y="1010"/>
                  </a:lnTo>
                  <a:lnTo>
                    <a:pt x="1810" y="999"/>
                  </a:lnTo>
                  <a:lnTo>
                    <a:pt x="1806" y="986"/>
                  </a:lnTo>
                  <a:lnTo>
                    <a:pt x="1805" y="974"/>
                  </a:lnTo>
                  <a:lnTo>
                    <a:pt x="1794" y="938"/>
                  </a:lnTo>
                  <a:lnTo>
                    <a:pt x="1782" y="900"/>
                  </a:lnTo>
                  <a:lnTo>
                    <a:pt x="1771" y="861"/>
                  </a:lnTo>
                  <a:lnTo>
                    <a:pt x="1763" y="822"/>
                  </a:lnTo>
                  <a:lnTo>
                    <a:pt x="1756" y="782"/>
                  </a:lnTo>
                  <a:lnTo>
                    <a:pt x="1755" y="742"/>
                  </a:lnTo>
                  <a:lnTo>
                    <a:pt x="1758" y="703"/>
                  </a:lnTo>
                  <a:lnTo>
                    <a:pt x="1770" y="667"/>
                  </a:lnTo>
                  <a:lnTo>
                    <a:pt x="1765" y="660"/>
                  </a:lnTo>
                  <a:lnTo>
                    <a:pt x="1764" y="653"/>
                  </a:lnTo>
                  <a:lnTo>
                    <a:pt x="1765" y="646"/>
                  </a:lnTo>
                  <a:lnTo>
                    <a:pt x="1768" y="640"/>
                  </a:lnTo>
                  <a:lnTo>
                    <a:pt x="1771" y="633"/>
                  </a:lnTo>
                  <a:lnTo>
                    <a:pt x="1772" y="627"/>
                  </a:lnTo>
                  <a:lnTo>
                    <a:pt x="1770" y="621"/>
                  </a:lnTo>
                  <a:lnTo>
                    <a:pt x="1764" y="615"/>
                  </a:lnTo>
                  <a:lnTo>
                    <a:pt x="1749" y="612"/>
                  </a:lnTo>
                  <a:lnTo>
                    <a:pt x="1740" y="615"/>
                  </a:lnTo>
                  <a:lnTo>
                    <a:pt x="1733" y="622"/>
                  </a:lnTo>
                  <a:lnTo>
                    <a:pt x="1730" y="633"/>
                  </a:lnTo>
                  <a:lnTo>
                    <a:pt x="1724" y="643"/>
                  </a:lnTo>
                  <a:lnTo>
                    <a:pt x="1718" y="655"/>
                  </a:lnTo>
                  <a:lnTo>
                    <a:pt x="1709" y="662"/>
                  </a:lnTo>
                  <a:lnTo>
                    <a:pt x="1698" y="667"/>
                  </a:lnTo>
                  <a:lnTo>
                    <a:pt x="1658" y="698"/>
                  </a:lnTo>
                  <a:lnTo>
                    <a:pt x="1615" y="723"/>
                  </a:lnTo>
                  <a:lnTo>
                    <a:pt x="1571" y="743"/>
                  </a:lnTo>
                  <a:lnTo>
                    <a:pt x="1525" y="761"/>
                  </a:lnTo>
                  <a:lnTo>
                    <a:pt x="1477" y="775"/>
                  </a:lnTo>
                  <a:lnTo>
                    <a:pt x="1430" y="789"/>
                  </a:lnTo>
                  <a:lnTo>
                    <a:pt x="1383" y="805"/>
                  </a:lnTo>
                  <a:lnTo>
                    <a:pt x="1340" y="822"/>
                  </a:lnTo>
                  <a:lnTo>
                    <a:pt x="1246" y="846"/>
                  </a:lnTo>
                  <a:lnTo>
                    <a:pt x="1152" y="867"/>
                  </a:lnTo>
                  <a:lnTo>
                    <a:pt x="1059" y="885"/>
                  </a:lnTo>
                  <a:lnTo>
                    <a:pt x="965" y="902"/>
                  </a:lnTo>
                  <a:lnTo>
                    <a:pt x="870" y="918"/>
                  </a:lnTo>
                  <a:lnTo>
                    <a:pt x="777" y="937"/>
                  </a:lnTo>
                  <a:lnTo>
                    <a:pt x="684" y="957"/>
                  </a:lnTo>
                  <a:lnTo>
                    <a:pt x="593" y="983"/>
                  </a:lnTo>
                  <a:lnTo>
                    <a:pt x="587" y="978"/>
                  </a:lnTo>
                  <a:lnTo>
                    <a:pt x="573" y="986"/>
                  </a:lnTo>
                  <a:lnTo>
                    <a:pt x="558" y="994"/>
                  </a:lnTo>
                  <a:lnTo>
                    <a:pt x="542" y="999"/>
                  </a:lnTo>
                  <a:lnTo>
                    <a:pt x="526" y="1005"/>
                  </a:lnTo>
                  <a:lnTo>
                    <a:pt x="509" y="1008"/>
                  </a:lnTo>
                  <a:lnTo>
                    <a:pt x="493" y="1014"/>
                  </a:lnTo>
                  <a:lnTo>
                    <a:pt x="477" y="1020"/>
                  </a:lnTo>
                  <a:lnTo>
                    <a:pt x="463" y="1030"/>
                  </a:lnTo>
                  <a:lnTo>
                    <a:pt x="425" y="1045"/>
                  </a:lnTo>
                  <a:lnTo>
                    <a:pt x="386" y="1064"/>
                  </a:lnTo>
                  <a:lnTo>
                    <a:pt x="348" y="1084"/>
                  </a:lnTo>
                  <a:lnTo>
                    <a:pt x="313" y="1107"/>
                  </a:lnTo>
                  <a:lnTo>
                    <a:pt x="276" y="1131"/>
                  </a:lnTo>
                  <a:lnTo>
                    <a:pt x="243" y="1159"/>
                  </a:lnTo>
                  <a:lnTo>
                    <a:pt x="212" y="1190"/>
                  </a:lnTo>
                  <a:lnTo>
                    <a:pt x="185" y="1224"/>
                  </a:lnTo>
                  <a:lnTo>
                    <a:pt x="168" y="1242"/>
                  </a:lnTo>
                  <a:lnTo>
                    <a:pt x="152" y="1259"/>
                  </a:lnTo>
                  <a:lnTo>
                    <a:pt x="134" y="1277"/>
                  </a:lnTo>
                  <a:lnTo>
                    <a:pt x="118" y="1295"/>
                  </a:lnTo>
                  <a:lnTo>
                    <a:pt x="104" y="1312"/>
                  </a:lnTo>
                  <a:lnTo>
                    <a:pt x="92" y="1331"/>
                  </a:lnTo>
                  <a:lnTo>
                    <a:pt x="82" y="1351"/>
                  </a:lnTo>
                  <a:lnTo>
                    <a:pt x="77" y="1376"/>
                  </a:lnTo>
                  <a:lnTo>
                    <a:pt x="66" y="1382"/>
                  </a:lnTo>
                  <a:lnTo>
                    <a:pt x="58" y="1394"/>
                  </a:lnTo>
                  <a:lnTo>
                    <a:pt x="54" y="1400"/>
                  </a:lnTo>
                  <a:lnTo>
                    <a:pt x="51" y="1407"/>
                  </a:lnTo>
                  <a:lnTo>
                    <a:pt x="49" y="1414"/>
                  </a:lnTo>
                  <a:lnTo>
                    <a:pt x="48" y="1421"/>
                  </a:lnTo>
                  <a:lnTo>
                    <a:pt x="57" y="1425"/>
                  </a:lnTo>
                  <a:lnTo>
                    <a:pt x="66" y="1425"/>
                  </a:lnTo>
                  <a:lnTo>
                    <a:pt x="73" y="1421"/>
                  </a:lnTo>
                  <a:lnTo>
                    <a:pt x="80" y="1415"/>
                  </a:lnTo>
                  <a:lnTo>
                    <a:pt x="85" y="1405"/>
                  </a:lnTo>
                  <a:lnTo>
                    <a:pt x="91" y="1396"/>
                  </a:lnTo>
                  <a:lnTo>
                    <a:pt x="98" y="1388"/>
                  </a:lnTo>
                  <a:lnTo>
                    <a:pt x="106" y="1384"/>
                  </a:lnTo>
                  <a:lnTo>
                    <a:pt x="138" y="1347"/>
                  </a:lnTo>
                  <a:lnTo>
                    <a:pt x="170" y="1309"/>
                  </a:lnTo>
                  <a:lnTo>
                    <a:pt x="203" y="1272"/>
                  </a:lnTo>
                  <a:lnTo>
                    <a:pt x="237" y="1237"/>
                  </a:lnTo>
                  <a:lnTo>
                    <a:pt x="271" y="1202"/>
                  </a:lnTo>
                  <a:lnTo>
                    <a:pt x="310" y="1170"/>
                  </a:lnTo>
                  <a:lnTo>
                    <a:pt x="350" y="1139"/>
                  </a:lnTo>
                  <a:lnTo>
                    <a:pt x="394" y="1113"/>
                  </a:lnTo>
                  <a:lnTo>
                    <a:pt x="372" y="1137"/>
                  </a:lnTo>
                  <a:lnTo>
                    <a:pt x="353" y="1163"/>
                  </a:lnTo>
                  <a:lnTo>
                    <a:pt x="334" y="1189"/>
                  </a:lnTo>
                  <a:lnTo>
                    <a:pt x="317" y="1217"/>
                  </a:lnTo>
                  <a:lnTo>
                    <a:pt x="300" y="1244"/>
                  </a:lnTo>
                  <a:lnTo>
                    <a:pt x="284" y="1272"/>
                  </a:lnTo>
                  <a:lnTo>
                    <a:pt x="268" y="1301"/>
                  </a:lnTo>
                  <a:lnTo>
                    <a:pt x="254" y="1329"/>
                  </a:lnTo>
                  <a:lnTo>
                    <a:pt x="242" y="1330"/>
                  </a:lnTo>
                  <a:lnTo>
                    <a:pt x="230" y="1335"/>
                  </a:lnTo>
                  <a:lnTo>
                    <a:pt x="212" y="1349"/>
                  </a:lnTo>
                  <a:lnTo>
                    <a:pt x="194" y="1363"/>
                  </a:lnTo>
                  <a:lnTo>
                    <a:pt x="176" y="1377"/>
                  </a:lnTo>
                  <a:lnTo>
                    <a:pt x="157" y="1391"/>
                  </a:lnTo>
                  <a:lnTo>
                    <a:pt x="138" y="1405"/>
                  </a:lnTo>
                  <a:lnTo>
                    <a:pt x="120" y="1421"/>
                  </a:lnTo>
                  <a:lnTo>
                    <a:pt x="102" y="1436"/>
                  </a:lnTo>
                  <a:lnTo>
                    <a:pt x="85" y="1454"/>
                  </a:lnTo>
                  <a:lnTo>
                    <a:pt x="82" y="1462"/>
                  </a:lnTo>
                  <a:lnTo>
                    <a:pt x="76" y="1470"/>
                  </a:lnTo>
                  <a:lnTo>
                    <a:pt x="70" y="1478"/>
                  </a:lnTo>
                  <a:lnTo>
                    <a:pt x="72" y="1490"/>
                  </a:lnTo>
                  <a:lnTo>
                    <a:pt x="91" y="1496"/>
                  </a:lnTo>
                  <a:lnTo>
                    <a:pt x="108" y="1495"/>
                  </a:lnTo>
                  <a:lnTo>
                    <a:pt x="122" y="1484"/>
                  </a:lnTo>
                  <a:lnTo>
                    <a:pt x="136" y="1471"/>
                  </a:lnTo>
                  <a:lnTo>
                    <a:pt x="148" y="1455"/>
                  </a:lnTo>
                  <a:lnTo>
                    <a:pt x="163" y="1438"/>
                  </a:lnTo>
                  <a:lnTo>
                    <a:pt x="178" y="1424"/>
                  </a:lnTo>
                  <a:lnTo>
                    <a:pt x="197" y="1415"/>
                  </a:lnTo>
                  <a:lnTo>
                    <a:pt x="225" y="1396"/>
                  </a:lnTo>
                  <a:lnTo>
                    <a:pt x="217" y="1411"/>
                  </a:lnTo>
                  <a:lnTo>
                    <a:pt x="210" y="1429"/>
                  </a:lnTo>
                  <a:lnTo>
                    <a:pt x="204" y="1447"/>
                  </a:lnTo>
                  <a:lnTo>
                    <a:pt x="200" y="1465"/>
                  </a:lnTo>
                  <a:lnTo>
                    <a:pt x="195" y="1483"/>
                  </a:lnTo>
                  <a:lnTo>
                    <a:pt x="190" y="1502"/>
                  </a:lnTo>
                  <a:lnTo>
                    <a:pt x="185" y="1521"/>
                  </a:lnTo>
                  <a:lnTo>
                    <a:pt x="179" y="1540"/>
                  </a:lnTo>
                  <a:lnTo>
                    <a:pt x="158" y="1542"/>
                  </a:lnTo>
                  <a:lnTo>
                    <a:pt x="140" y="1548"/>
                  </a:lnTo>
                  <a:lnTo>
                    <a:pt x="122" y="1554"/>
                  </a:lnTo>
                  <a:lnTo>
                    <a:pt x="106" y="1563"/>
                  </a:lnTo>
                  <a:lnTo>
                    <a:pt x="89" y="1571"/>
                  </a:lnTo>
                  <a:lnTo>
                    <a:pt x="74" y="1582"/>
                  </a:lnTo>
                  <a:lnTo>
                    <a:pt x="59" y="1594"/>
                  </a:lnTo>
                  <a:lnTo>
                    <a:pt x="48" y="1606"/>
                  </a:lnTo>
                  <a:lnTo>
                    <a:pt x="32" y="1507"/>
                  </a:lnTo>
                  <a:lnTo>
                    <a:pt x="19" y="1409"/>
                  </a:lnTo>
                  <a:lnTo>
                    <a:pt x="9" y="1308"/>
                  </a:lnTo>
                  <a:lnTo>
                    <a:pt x="3" y="1208"/>
                  </a:lnTo>
                  <a:lnTo>
                    <a:pt x="0" y="1106"/>
                  </a:lnTo>
                  <a:lnTo>
                    <a:pt x="2" y="1006"/>
                  </a:lnTo>
                  <a:lnTo>
                    <a:pt x="9" y="906"/>
                  </a:lnTo>
                  <a:lnTo>
                    <a:pt x="24" y="808"/>
                  </a:lnTo>
                  <a:lnTo>
                    <a:pt x="30" y="784"/>
                  </a:lnTo>
                  <a:lnTo>
                    <a:pt x="40" y="761"/>
                  </a:lnTo>
                  <a:lnTo>
                    <a:pt x="49" y="739"/>
                  </a:lnTo>
                  <a:lnTo>
                    <a:pt x="61" y="718"/>
                  </a:lnTo>
                  <a:lnTo>
                    <a:pt x="73" y="696"/>
                  </a:lnTo>
                  <a:lnTo>
                    <a:pt x="86" y="675"/>
                  </a:lnTo>
                  <a:lnTo>
                    <a:pt x="100" y="654"/>
                  </a:lnTo>
                  <a:lnTo>
                    <a:pt x="115" y="634"/>
                  </a:lnTo>
                  <a:lnTo>
                    <a:pt x="146" y="597"/>
                  </a:lnTo>
                  <a:lnTo>
                    <a:pt x="178" y="562"/>
                  </a:lnTo>
                  <a:lnTo>
                    <a:pt x="211" y="526"/>
                  </a:lnTo>
                  <a:lnTo>
                    <a:pt x="245" y="491"/>
                  </a:lnTo>
                  <a:lnTo>
                    <a:pt x="279" y="457"/>
                  </a:lnTo>
                  <a:lnTo>
                    <a:pt x="316" y="425"/>
                  </a:lnTo>
                  <a:lnTo>
                    <a:pt x="354" y="396"/>
                  </a:lnTo>
                  <a:lnTo>
                    <a:pt x="396" y="371"/>
                  </a:lnTo>
                  <a:lnTo>
                    <a:pt x="461" y="317"/>
                  </a:lnTo>
                  <a:lnTo>
                    <a:pt x="529" y="265"/>
                  </a:lnTo>
                  <a:lnTo>
                    <a:pt x="597" y="215"/>
                  </a:lnTo>
                  <a:lnTo>
                    <a:pt x="668" y="169"/>
                  </a:lnTo>
                  <a:lnTo>
                    <a:pt x="739" y="124"/>
                  </a:lnTo>
                  <a:lnTo>
                    <a:pt x="812" y="85"/>
                  </a:lnTo>
                  <a:lnTo>
                    <a:pt x="887" y="49"/>
                  </a:lnTo>
                  <a:lnTo>
                    <a:pt x="964" y="17"/>
                  </a:lnTo>
                  <a:lnTo>
                    <a:pt x="1050" y="1"/>
                  </a:lnTo>
                  <a:lnTo>
                    <a:pt x="1135" y="0"/>
                  </a:lnTo>
                  <a:lnTo>
                    <a:pt x="1219" y="11"/>
                  </a:lnTo>
                  <a:lnTo>
                    <a:pt x="1303" y="31"/>
                  </a:lnTo>
                  <a:lnTo>
                    <a:pt x="1386" y="56"/>
                  </a:lnTo>
                  <a:lnTo>
                    <a:pt x="1469" y="85"/>
                  </a:lnTo>
                  <a:lnTo>
                    <a:pt x="1550" y="115"/>
                  </a:lnTo>
                  <a:lnTo>
                    <a:pt x="1632" y="144"/>
                  </a:lnTo>
                  <a:close/>
                </a:path>
              </a:pathLst>
            </a:custGeom>
            <a:solidFill>
              <a:srgbClr val="B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8348" name="Freeform 12"/>
            <p:cNvSpPr>
              <a:spLocks/>
            </p:cNvSpPr>
            <p:nvPr/>
          </p:nvSpPr>
          <p:spPr bwMode="auto">
            <a:xfrm>
              <a:off x="3860" y="3103"/>
              <a:ext cx="579" cy="577"/>
            </a:xfrm>
            <a:custGeom>
              <a:avLst/>
              <a:gdLst>
                <a:gd name="T0" fmla="*/ 1818 w 2315"/>
                <a:gd name="T1" fmla="*/ 166 h 2884"/>
                <a:gd name="T2" fmla="*/ 1916 w 2315"/>
                <a:gd name="T3" fmla="*/ 431 h 2884"/>
                <a:gd name="T4" fmla="*/ 2109 w 2315"/>
                <a:gd name="T5" fmla="*/ 742 h 2884"/>
                <a:gd name="T6" fmla="*/ 2168 w 2315"/>
                <a:gd name="T7" fmla="*/ 1143 h 2884"/>
                <a:gd name="T8" fmla="*/ 2221 w 2315"/>
                <a:gd name="T9" fmla="*/ 1395 h 2884"/>
                <a:gd name="T10" fmla="*/ 2273 w 2315"/>
                <a:gd name="T11" fmla="*/ 1565 h 2884"/>
                <a:gd name="T12" fmla="*/ 2201 w 2315"/>
                <a:gd name="T13" fmla="*/ 1685 h 2884"/>
                <a:gd name="T14" fmla="*/ 2112 w 2315"/>
                <a:gd name="T15" fmla="*/ 1762 h 2884"/>
                <a:gd name="T16" fmla="*/ 2044 w 2315"/>
                <a:gd name="T17" fmla="*/ 1867 h 2884"/>
                <a:gd name="T18" fmla="*/ 1968 w 2315"/>
                <a:gd name="T19" fmla="*/ 1978 h 2884"/>
                <a:gd name="T20" fmla="*/ 1858 w 2315"/>
                <a:gd name="T21" fmla="*/ 2125 h 2884"/>
                <a:gd name="T22" fmla="*/ 1879 w 2315"/>
                <a:gd name="T23" fmla="*/ 2303 h 2884"/>
                <a:gd name="T24" fmla="*/ 1940 w 2315"/>
                <a:gd name="T25" fmla="*/ 2397 h 2884"/>
                <a:gd name="T26" fmla="*/ 1938 w 2315"/>
                <a:gd name="T27" fmla="*/ 2474 h 2884"/>
                <a:gd name="T28" fmla="*/ 1965 w 2315"/>
                <a:gd name="T29" fmla="*/ 2540 h 2884"/>
                <a:gd name="T30" fmla="*/ 2080 w 2315"/>
                <a:gd name="T31" fmla="*/ 2587 h 2884"/>
                <a:gd name="T32" fmla="*/ 1917 w 2315"/>
                <a:gd name="T33" fmla="*/ 2716 h 2884"/>
                <a:gd name="T34" fmla="*/ 1637 w 2315"/>
                <a:gd name="T35" fmla="*/ 2858 h 2884"/>
                <a:gd name="T36" fmla="*/ 1440 w 2315"/>
                <a:gd name="T37" fmla="*/ 2884 h 2884"/>
                <a:gd name="T38" fmla="*/ 1255 w 2315"/>
                <a:gd name="T39" fmla="*/ 2858 h 2884"/>
                <a:gd name="T40" fmla="*/ 1181 w 2315"/>
                <a:gd name="T41" fmla="*/ 2804 h 2884"/>
                <a:gd name="T42" fmla="*/ 1173 w 2315"/>
                <a:gd name="T43" fmla="*/ 2763 h 2884"/>
                <a:gd name="T44" fmla="*/ 1290 w 2315"/>
                <a:gd name="T45" fmla="*/ 2769 h 2884"/>
                <a:gd name="T46" fmla="*/ 1612 w 2315"/>
                <a:gd name="T47" fmla="*/ 2649 h 2884"/>
                <a:gd name="T48" fmla="*/ 1795 w 2315"/>
                <a:gd name="T49" fmla="*/ 2510 h 2884"/>
                <a:gd name="T50" fmla="*/ 1829 w 2315"/>
                <a:gd name="T51" fmla="*/ 2463 h 2884"/>
                <a:gd name="T52" fmla="*/ 1788 w 2315"/>
                <a:gd name="T53" fmla="*/ 2427 h 2884"/>
                <a:gd name="T54" fmla="*/ 1527 w 2315"/>
                <a:gd name="T55" fmla="*/ 2639 h 2884"/>
                <a:gd name="T56" fmla="*/ 1291 w 2315"/>
                <a:gd name="T57" fmla="*/ 2720 h 2884"/>
                <a:gd name="T58" fmla="*/ 1129 w 2315"/>
                <a:gd name="T59" fmla="*/ 2713 h 2884"/>
                <a:gd name="T60" fmla="*/ 1079 w 2315"/>
                <a:gd name="T61" fmla="*/ 2705 h 2884"/>
                <a:gd name="T62" fmla="*/ 1026 w 2315"/>
                <a:gd name="T63" fmla="*/ 2681 h 2884"/>
                <a:gd name="T64" fmla="*/ 951 w 2315"/>
                <a:gd name="T65" fmla="*/ 2673 h 2884"/>
                <a:gd name="T66" fmla="*/ 841 w 2315"/>
                <a:gd name="T67" fmla="*/ 2566 h 2884"/>
                <a:gd name="T68" fmla="*/ 753 w 2315"/>
                <a:gd name="T69" fmla="*/ 2549 h 2884"/>
                <a:gd name="T70" fmla="*/ 734 w 2315"/>
                <a:gd name="T71" fmla="*/ 2489 h 2884"/>
                <a:gd name="T72" fmla="*/ 794 w 2315"/>
                <a:gd name="T73" fmla="*/ 2266 h 2884"/>
                <a:gd name="T74" fmla="*/ 809 w 2315"/>
                <a:gd name="T75" fmla="*/ 2140 h 2884"/>
                <a:gd name="T76" fmla="*/ 851 w 2315"/>
                <a:gd name="T77" fmla="*/ 2106 h 2884"/>
                <a:gd name="T78" fmla="*/ 899 w 2315"/>
                <a:gd name="T79" fmla="*/ 2091 h 2884"/>
                <a:gd name="T80" fmla="*/ 852 w 2315"/>
                <a:gd name="T81" fmla="*/ 2059 h 2884"/>
                <a:gd name="T82" fmla="*/ 783 w 2315"/>
                <a:gd name="T83" fmla="*/ 2018 h 2884"/>
                <a:gd name="T84" fmla="*/ 673 w 2315"/>
                <a:gd name="T85" fmla="*/ 1900 h 2884"/>
                <a:gd name="T86" fmla="*/ 585 w 2315"/>
                <a:gd name="T87" fmla="*/ 1895 h 2884"/>
                <a:gd name="T88" fmla="*/ 527 w 2315"/>
                <a:gd name="T89" fmla="*/ 1907 h 2884"/>
                <a:gd name="T90" fmla="*/ 503 w 2315"/>
                <a:gd name="T91" fmla="*/ 1937 h 2884"/>
                <a:gd name="T92" fmla="*/ 479 w 2315"/>
                <a:gd name="T93" fmla="*/ 2017 h 2884"/>
                <a:gd name="T94" fmla="*/ 430 w 2315"/>
                <a:gd name="T95" fmla="*/ 2262 h 2884"/>
                <a:gd name="T96" fmla="*/ 366 w 2315"/>
                <a:gd name="T97" fmla="*/ 2208 h 2884"/>
                <a:gd name="T98" fmla="*/ 163 w 2315"/>
                <a:gd name="T99" fmla="*/ 2020 h 2884"/>
                <a:gd name="T100" fmla="*/ 0 w 2315"/>
                <a:gd name="T101" fmla="*/ 1599 h 2884"/>
                <a:gd name="T102" fmla="*/ 209 w 2315"/>
                <a:gd name="T103" fmla="*/ 1053 h 2884"/>
                <a:gd name="T104" fmla="*/ 334 w 2315"/>
                <a:gd name="T105" fmla="*/ 820 h 2884"/>
                <a:gd name="T106" fmla="*/ 423 w 2315"/>
                <a:gd name="T107" fmla="*/ 579 h 2884"/>
                <a:gd name="T108" fmla="*/ 577 w 2315"/>
                <a:gd name="T109" fmla="*/ 362 h 2884"/>
                <a:gd name="T110" fmla="*/ 615 w 2315"/>
                <a:gd name="T111" fmla="*/ 328 h 2884"/>
                <a:gd name="T112" fmla="*/ 701 w 2315"/>
                <a:gd name="T113" fmla="*/ 297 h 2884"/>
                <a:gd name="T114" fmla="*/ 835 w 2315"/>
                <a:gd name="T115" fmla="*/ 277 h 2884"/>
                <a:gd name="T116" fmla="*/ 1324 w 2315"/>
                <a:gd name="T117" fmla="*/ 178 h 2884"/>
                <a:gd name="T118" fmla="*/ 1679 w 2315"/>
                <a:gd name="T119" fmla="*/ 62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5" h="2884">
                  <a:moveTo>
                    <a:pt x="1818" y="0"/>
                  </a:moveTo>
                  <a:lnTo>
                    <a:pt x="1816" y="32"/>
                  </a:lnTo>
                  <a:lnTo>
                    <a:pt x="1816" y="66"/>
                  </a:lnTo>
                  <a:lnTo>
                    <a:pt x="1815" y="99"/>
                  </a:lnTo>
                  <a:lnTo>
                    <a:pt x="1816" y="133"/>
                  </a:lnTo>
                  <a:lnTo>
                    <a:pt x="1818" y="166"/>
                  </a:lnTo>
                  <a:lnTo>
                    <a:pt x="1822" y="199"/>
                  </a:lnTo>
                  <a:lnTo>
                    <a:pt x="1828" y="231"/>
                  </a:lnTo>
                  <a:lnTo>
                    <a:pt x="1838" y="263"/>
                  </a:lnTo>
                  <a:lnTo>
                    <a:pt x="1859" y="322"/>
                  </a:lnTo>
                  <a:lnTo>
                    <a:pt x="1885" y="378"/>
                  </a:lnTo>
                  <a:lnTo>
                    <a:pt x="1916" y="431"/>
                  </a:lnTo>
                  <a:lnTo>
                    <a:pt x="1950" y="483"/>
                  </a:lnTo>
                  <a:lnTo>
                    <a:pt x="1986" y="532"/>
                  </a:lnTo>
                  <a:lnTo>
                    <a:pt x="2026" y="580"/>
                  </a:lnTo>
                  <a:lnTo>
                    <a:pt x="2068" y="626"/>
                  </a:lnTo>
                  <a:lnTo>
                    <a:pt x="2112" y="673"/>
                  </a:lnTo>
                  <a:lnTo>
                    <a:pt x="2109" y="742"/>
                  </a:lnTo>
                  <a:lnTo>
                    <a:pt x="2111" y="812"/>
                  </a:lnTo>
                  <a:lnTo>
                    <a:pt x="2117" y="879"/>
                  </a:lnTo>
                  <a:lnTo>
                    <a:pt x="2126" y="947"/>
                  </a:lnTo>
                  <a:lnTo>
                    <a:pt x="2137" y="1013"/>
                  </a:lnTo>
                  <a:lnTo>
                    <a:pt x="2152" y="1079"/>
                  </a:lnTo>
                  <a:lnTo>
                    <a:pt x="2168" y="1143"/>
                  </a:lnTo>
                  <a:lnTo>
                    <a:pt x="2188" y="1208"/>
                  </a:lnTo>
                  <a:lnTo>
                    <a:pt x="2199" y="1224"/>
                  </a:lnTo>
                  <a:lnTo>
                    <a:pt x="2193" y="1269"/>
                  </a:lnTo>
                  <a:lnTo>
                    <a:pt x="2197" y="1312"/>
                  </a:lnTo>
                  <a:lnTo>
                    <a:pt x="2205" y="1355"/>
                  </a:lnTo>
                  <a:lnTo>
                    <a:pt x="2221" y="1395"/>
                  </a:lnTo>
                  <a:lnTo>
                    <a:pt x="2239" y="1433"/>
                  </a:lnTo>
                  <a:lnTo>
                    <a:pt x="2262" y="1470"/>
                  </a:lnTo>
                  <a:lnTo>
                    <a:pt x="2287" y="1506"/>
                  </a:lnTo>
                  <a:lnTo>
                    <a:pt x="2315" y="1541"/>
                  </a:lnTo>
                  <a:lnTo>
                    <a:pt x="2293" y="1550"/>
                  </a:lnTo>
                  <a:lnTo>
                    <a:pt x="2273" y="1565"/>
                  </a:lnTo>
                  <a:lnTo>
                    <a:pt x="2255" y="1580"/>
                  </a:lnTo>
                  <a:lnTo>
                    <a:pt x="2240" y="1599"/>
                  </a:lnTo>
                  <a:lnTo>
                    <a:pt x="2225" y="1618"/>
                  </a:lnTo>
                  <a:lnTo>
                    <a:pt x="2215" y="1639"/>
                  </a:lnTo>
                  <a:lnTo>
                    <a:pt x="2207" y="1661"/>
                  </a:lnTo>
                  <a:lnTo>
                    <a:pt x="2201" y="1685"/>
                  </a:lnTo>
                  <a:lnTo>
                    <a:pt x="2196" y="1707"/>
                  </a:lnTo>
                  <a:lnTo>
                    <a:pt x="2185" y="1724"/>
                  </a:lnTo>
                  <a:lnTo>
                    <a:pt x="2169" y="1735"/>
                  </a:lnTo>
                  <a:lnTo>
                    <a:pt x="2152" y="1745"/>
                  </a:lnTo>
                  <a:lnTo>
                    <a:pt x="2132" y="1753"/>
                  </a:lnTo>
                  <a:lnTo>
                    <a:pt x="2112" y="1762"/>
                  </a:lnTo>
                  <a:lnTo>
                    <a:pt x="2095" y="1774"/>
                  </a:lnTo>
                  <a:lnTo>
                    <a:pt x="2083" y="1792"/>
                  </a:lnTo>
                  <a:lnTo>
                    <a:pt x="2068" y="1808"/>
                  </a:lnTo>
                  <a:lnTo>
                    <a:pt x="2058" y="1826"/>
                  </a:lnTo>
                  <a:lnTo>
                    <a:pt x="2048" y="1846"/>
                  </a:lnTo>
                  <a:lnTo>
                    <a:pt x="2044" y="1867"/>
                  </a:lnTo>
                  <a:lnTo>
                    <a:pt x="2037" y="1887"/>
                  </a:lnTo>
                  <a:lnTo>
                    <a:pt x="2032" y="1908"/>
                  </a:lnTo>
                  <a:lnTo>
                    <a:pt x="2027" y="1930"/>
                  </a:lnTo>
                  <a:lnTo>
                    <a:pt x="2021" y="1951"/>
                  </a:lnTo>
                  <a:lnTo>
                    <a:pt x="1994" y="1961"/>
                  </a:lnTo>
                  <a:lnTo>
                    <a:pt x="1968" y="1978"/>
                  </a:lnTo>
                  <a:lnTo>
                    <a:pt x="1943" y="1997"/>
                  </a:lnTo>
                  <a:lnTo>
                    <a:pt x="1920" y="2020"/>
                  </a:lnTo>
                  <a:lnTo>
                    <a:pt x="1899" y="2044"/>
                  </a:lnTo>
                  <a:lnTo>
                    <a:pt x="1882" y="2070"/>
                  </a:lnTo>
                  <a:lnTo>
                    <a:pt x="1867" y="2097"/>
                  </a:lnTo>
                  <a:lnTo>
                    <a:pt x="1858" y="2125"/>
                  </a:lnTo>
                  <a:lnTo>
                    <a:pt x="1853" y="2156"/>
                  </a:lnTo>
                  <a:lnTo>
                    <a:pt x="1853" y="2186"/>
                  </a:lnTo>
                  <a:lnTo>
                    <a:pt x="1854" y="2217"/>
                  </a:lnTo>
                  <a:lnTo>
                    <a:pt x="1860" y="2248"/>
                  </a:lnTo>
                  <a:lnTo>
                    <a:pt x="1868" y="2275"/>
                  </a:lnTo>
                  <a:lnTo>
                    <a:pt x="1879" y="2303"/>
                  </a:lnTo>
                  <a:lnTo>
                    <a:pt x="1893" y="2328"/>
                  </a:lnTo>
                  <a:lnTo>
                    <a:pt x="1914" y="2352"/>
                  </a:lnTo>
                  <a:lnTo>
                    <a:pt x="1919" y="2363"/>
                  </a:lnTo>
                  <a:lnTo>
                    <a:pt x="1926" y="2374"/>
                  </a:lnTo>
                  <a:lnTo>
                    <a:pt x="1933" y="2384"/>
                  </a:lnTo>
                  <a:lnTo>
                    <a:pt x="1940" y="2397"/>
                  </a:lnTo>
                  <a:lnTo>
                    <a:pt x="1943" y="2408"/>
                  </a:lnTo>
                  <a:lnTo>
                    <a:pt x="1946" y="2422"/>
                  </a:lnTo>
                  <a:lnTo>
                    <a:pt x="1944" y="2435"/>
                  </a:lnTo>
                  <a:lnTo>
                    <a:pt x="1941" y="2451"/>
                  </a:lnTo>
                  <a:lnTo>
                    <a:pt x="1939" y="2462"/>
                  </a:lnTo>
                  <a:lnTo>
                    <a:pt x="1938" y="2474"/>
                  </a:lnTo>
                  <a:lnTo>
                    <a:pt x="1938" y="2487"/>
                  </a:lnTo>
                  <a:lnTo>
                    <a:pt x="1939" y="2500"/>
                  </a:lnTo>
                  <a:lnTo>
                    <a:pt x="1941" y="2510"/>
                  </a:lnTo>
                  <a:lnTo>
                    <a:pt x="1947" y="2522"/>
                  </a:lnTo>
                  <a:lnTo>
                    <a:pt x="1954" y="2531"/>
                  </a:lnTo>
                  <a:lnTo>
                    <a:pt x="1965" y="2540"/>
                  </a:lnTo>
                  <a:lnTo>
                    <a:pt x="1981" y="2550"/>
                  </a:lnTo>
                  <a:lnTo>
                    <a:pt x="1999" y="2561"/>
                  </a:lnTo>
                  <a:lnTo>
                    <a:pt x="2019" y="2570"/>
                  </a:lnTo>
                  <a:lnTo>
                    <a:pt x="2039" y="2579"/>
                  </a:lnTo>
                  <a:lnTo>
                    <a:pt x="2059" y="2583"/>
                  </a:lnTo>
                  <a:lnTo>
                    <a:pt x="2080" y="2587"/>
                  </a:lnTo>
                  <a:lnTo>
                    <a:pt x="2101" y="2586"/>
                  </a:lnTo>
                  <a:lnTo>
                    <a:pt x="2124" y="2582"/>
                  </a:lnTo>
                  <a:lnTo>
                    <a:pt x="2075" y="2619"/>
                  </a:lnTo>
                  <a:lnTo>
                    <a:pt x="2024" y="2653"/>
                  </a:lnTo>
                  <a:lnTo>
                    <a:pt x="1971" y="2685"/>
                  </a:lnTo>
                  <a:lnTo>
                    <a:pt x="1917" y="2716"/>
                  </a:lnTo>
                  <a:lnTo>
                    <a:pt x="1861" y="2746"/>
                  </a:lnTo>
                  <a:lnTo>
                    <a:pt x="1807" y="2778"/>
                  </a:lnTo>
                  <a:lnTo>
                    <a:pt x="1752" y="2808"/>
                  </a:lnTo>
                  <a:lnTo>
                    <a:pt x="1702" y="2842"/>
                  </a:lnTo>
                  <a:lnTo>
                    <a:pt x="1669" y="2849"/>
                  </a:lnTo>
                  <a:lnTo>
                    <a:pt x="1637" y="2858"/>
                  </a:lnTo>
                  <a:lnTo>
                    <a:pt x="1604" y="2862"/>
                  </a:lnTo>
                  <a:lnTo>
                    <a:pt x="1572" y="2867"/>
                  </a:lnTo>
                  <a:lnTo>
                    <a:pt x="1539" y="2871"/>
                  </a:lnTo>
                  <a:lnTo>
                    <a:pt x="1506" y="2874"/>
                  </a:lnTo>
                  <a:lnTo>
                    <a:pt x="1472" y="2878"/>
                  </a:lnTo>
                  <a:lnTo>
                    <a:pt x="1440" y="2884"/>
                  </a:lnTo>
                  <a:lnTo>
                    <a:pt x="1410" y="2879"/>
                  </a:lnTo>
                  <a:lnTo>
                    <a:pt x="1379" y="2877"/>
                  </a:lnTo>
                  <a:lnTo>
                    <a:pt x="1347" y="2873"/>
                  </a:lnTo>
                  <a:lnTo>
                    <a:pt x="1316" y="2871"/>
                  </a:lnTo>
                  <a:lnTo>
                    <a:pt x="1285" y="2865"/>
                  </a:lnTo>
                  <a:lnTo>
                    <a:pt x="1255" y="2858"/>
                  </a:lnTo>
                  <a:lnTo>
                    <a:pt x="1226" y="2845"/>
                  </a:lnTo>
                  <a:lnTo>
                    <a:pt x="1199" y="2828"/>
                  </a:lnTo>
                  <a:lnTo>
                    <a:pt x="1186" y="2828"/>
                  </a:lnTo>
                  <a:lnTo>
                    <a:pt x="1185" y="2819"/>
                  </a:lnTo>
                  <a:lnTo>
                    <a:pt x="1183" y="2811"/>
                  </a:lnTo>
                  <a:lnTo>
                    <a:pt x="1181" y="2804"/>
                  </a:lnTo>
                  <a:lnTo>
                    <a:pt x="1179" y="2796"/>
                  </a:lnTo>
                  <a:lnTo>
                    <a:pt x="1174" y="2788"/>
                  </a:lnTo>
                  <a:lnTo>
                    <a:pt x="1170" y="2781"/>
                  </a:lnTo>
                  <a:lnTo>
                    <a:pt x="1164" y="2774"/>
                  </a:lnTo>
                  <a:lnTo>
                    <a:pt x="1159" y="2767"/>
                  </a:lnTo>
                  <a:lnTo>
                    <a:pt x="1173" y="2763"/>
                  </a:lnTo>
                  <a:lnTo>
                    <a:pt x="1190" y="2763"/>
                  </a:lnTo>
                  <a:lnTo>
                    <a:pt x="1209" y="2765"/>
                  </a:lnTo>
                  <a:lnTo>
                    <a:pt x="1229" y="2768"/>
                  </a:lnTo>
                  <a:lnTo>
                    <a:pt x="1250" y="2769"/>
                  </a:lnTo>
                  <a:lnTo>
                    <a:pt x="1270" y="2771"/>
                  </a:lnTo>
                  <a:lnTo>
                    <a:pt x="1290" y="2769"/>
                  </a:lnTo>
                  <a:lnTo>
                    <a:pt x="1309" y="2767"/>
                  </a:lnTo>
                  <a:lnTo>
                    <a:pt x="1371" y="2752"/>
                  </a:lnTo>
                  <a:lnTo>
                    <a:pt x="1434" y="2733"/>
                  </a:lnTo>
                  <a:lnTo>
                    <a:pt x="1494" y="2708"/>
                  </a:lnTo>
                  <a:lnTo>
                    <a:pt x="1555" y="2681"/>
                  </a:lnTo>
                  <a:lnTo>
                    <a:pt x="1612" y="2649"/>
                  </a:lnTo>
                  <a:lnTo>
                    <a:pt x="1669" y="2615"/>
                  </a:lnTo>
                  <a:lnTo>
                    <a:pt x="1723" y="2576"/>
                  </a:lnTo>
                  <a:lnTo>
                    <a:pt x="1776" y="2535"/>
                  </a:lnTo>
                  <a:lnTo>
                    <a:pt x="1782" y="2527"/>
                  </a:lnTo>
                  <a:lnTo>
                    <a:pt x="1789" y="2520"/>
                  </a:lnTo>
                  <a:lnTo>
                    <a:pt x="1795" y="2510"/>
                  </a:lnTo>
                  <a:lnTo>
                    <a:pt x="1800" y="2501"/>
                  </a:lnTo>
                  <a:lnTo>
                    <a:pt x="1805" y="2491"/>
                  </a:lnTo>
                  <a:lnTo>
                    <a:pt x="1811" y="2483"/>
                  </a:lnTo>
                  <a:lnTo>
                    <a:pt x="1818" y="2476"/>
                  </a:lnTo>
                  <a:lnTo>
                    <a:pt x="1828" y="2471"/>
                  </a:lnTo>
                  <a:lnTo>
                    <a:pt x="1829" y="2463"/>
                  </a:lnTo>
                  <a:lnTo>
                    <a:pt x="1829" y="2456"/>
                  </a:lnTo>
                  <a:lnTo>
                    <a:pt x="1827" y="2450"/>
                  </a:lnTo>
                  <a:lnTo>
                    <a:pt x="1824" y="2445"/>
                  </a:lnTo>
                  <a:lnTo>
                    <a:pt x="1815" y="2436"/>
                  </a:lnTo>
                  <a:lnTo>
                    <a:pt x="1806" y="2427"/>
                  </a:lnTo>
                  <a:lnTo>
                    <a:pt x="1788" y="2427"/>
                  </a:lnTo>
                  <a:lnTo>
                    <a:pt x="1755" y="2476"/>
                  </a:lnTo>
                  <a:lnTo>
                    <a:pt x="1716" y="2519"/>
                  </a:lnTo>
                  <a:lnTo>
                    <a:pt x="1672" y="2554"/>
                  </a:lnTo>
                  <a:lnTo>
                    <a:pt x="1627" y="2587"/>
                  </a:lnTo>
                  <a:lnTo>
                    <a:pt x="1576" y="2614"/>
                  </a:lnTo>
                  <a:lnTo>
                    <a:pt x="1527" y="2639"/>
                  </a:lnTo>
                  <a:lnTo>
                    <a:pt x="1476" y="2662"/>
                  </a:lnTo>
                  <a:lnTo>
                    <a:pt x="1428" y="2687"/>
                  </a:lnTo>
                  <a:lnTo>
                    <a:pt x="1394" y="2699"/>
                  </a:lnTo>
                  <a:lnTo>
                    <a:pt x="1359" y="2709"/>
                  </a:lnTo>
                  <a:lnTo>
                    <a:pt x="1325" y="2715"/>
                  </a:lnTo>
                  <a:lnTo>
                    <a:pt x="1291" y="2720"/>
                  </a:lnTo>
                  <a:lnTo>
                    <a:pt x="1255" y="2720"/>
                  </a:lnTo>
                  <a:lnTo>
                    <a:pt x="1220" y="2721"/>
                  </a:lnTo>
                  <a:lnTo>
                    <a:pt x="1183" y="2720"/>
                  </a:lnTo>
                  <a:lnTo>
                    <a:pt x="1148" y="2720"/>
                  </a:lnTo>
                  <a:lnTo>
                    <a:pt x="1138" y="2716"/>
                  </a:lnTo>
                  <a:lnTo>
                    <a:pt x="1129" y="2713"/>
                  </a:lnTo>
                  <a:lnTo>
                    <a:pt x="1118" y="2710"/>
                  </a:lnTo>
                  <a:lnTo>
                    <a:pt x="1108" y="2709"/>
                  </a:lnTo>
                  <a:lnTo>
                    <a:pt x="1100" y="2709"/>
                  </a:lnTo>
                  <a:lnTo>
                    <a:pt x="1093" y="2710"/>
                  </a:lnTo>
                  <a:lnTo>
                    <a:pt x="1086" y="2707"/>
                  </a:lnTo>
                  <a:lnTo>
                    <a:pt x="1079" y="2705"/>
                  </a:lnTo>
                  <a:lnTo>
                    <a:pt x="1071" y="2700"/>
                  </a:lnTo>
                  <a:lnTo>
                    <a:pt x="1065" y="2696"/>
                  </a:lnTo>
                  <a:lnTo>
                    <a:pt x="1058" y="2692"/>
                  </a:lnTo>
                  <a:lnTo>
                    <a:pt x="1051" y="2689"/>
                  </a:lnTo>
                  <a:lnTo>
                    <a:pt x="1038" y="2685"/>
                  </a:lnTo>
                  <a:lnTo>
                    <a:pt x="1026" y="2681"/>
                  </a:lnTo>
                  <a:lnTo>
                    <a:pt x="1013" y="2678"/>
                  </a:lnTo>
                  <a:lnTo>
                    <a:pt x="1002" y="2674"/>
                  </a:lnTo>
                  <a:lnTo>
                    <a:pt x="989" y="2670"/>
                  </a:lnTo>
                  <a:lnTo>
                    <a:pt x="977" y="2669"/>
                  </a:lnTo>
                  <a:lnTo>
                    <a:pt x="964" y="2669"/>
                  </a:lnTo>
                  <a:lnTo>
                    <a:pt x="951" y="2673"/>
                  </a:lnTo>
                  <a:lnTo>
                    <a:pt x="935" y="2648"/>
                  </a:lnTo>
                  <a:lnTo>
                    <a:pt x="919" y="2628"/>
                  </a:lnTo>
                  <a:lnTo>
                    <a:pt x="901" y="2608"/>
                  </a:lnTo>
                  <a:lnTo>
                    <a:pt x="883" y="2592"/>
                  </a:lnTo>
                  <a:lnTo>
                    <a:pt x="861" y="2576"/>
                  </a:lnTo>
                  <a:lnTo>
                    <a:pt x="841" y="2566"/>
                  </a:lnTo>
                  <a:lnTo>
                    <a:pt x="818" y="2557"/>
                  </a:lnTo>
                  <a:lnTo>
                    <a:pt x="796" y="2554"/>
                  </a:lnTo>
                  <a:lnTo>
                    <a:pt x="786" y="2549"/>
                  </a:lnTo>
                  <a:lnTo>
                    <a:pt x="775" y="2548"/>
                  </a:lnTo>
                  <a:lnTo>
                    <a:pt x="764" y="2548"/>
                  </a:lnTo>
                  <a:lnTo>
                    <a:pt x="753" y="2549"/>
                  </a:lnTo>
                  <a:lnTo>
                    <a:pt x="741" y="2550"/>
                  </a:lnTo>
                  <a:lnTo>
                    <a:pt x="731" y="2553"/>
                  </a:lnTo>
                  <a:lnTo>
                    <a:pt x="721" y="2556"/>
                  </a:lnTo>
                  <a:lnTo>
                    <a:pt x="713" y="2560"/>
                  </a:lnTo>
                  <a:lnTo>
                    <a:pt x="723" y="2524"/>
                  </a:lnTo>
                  <a:lnTo>
                    <a:pt x="734" y="2489"/>
                  </a:lnTo>
                  <a:lnTo>
                    <a:pt x="743" y="2451"/>
                  </a:lnTo>
                  <a:lnTo>
                    <a:pt x="753" y="2415"/>
                  </a:lnTo>
                  <a:lnTo>
                    <a:pt x="761" y="2376"/>
                  </a:lnTo>
                  <a:lnTo>
                    <a:pt x="770" y="2338"/>
                  </a:lnTo>
                  <a:lnTo>
                    <a:pt x="780" y="2302"/>
                  </a:lnTo>
                  <a:lnTo>
                    <a:pt x="794" y="2266"/>
                  </a:lnTo>
                  <a:lnTo>
                    <a:pt x="799" y="2246"/>
                  </a:lnTo>
                  <a:lnTo>
                    <a:pt x="805" y="2226"/>
                  </a:lnTo>
                  <a:lnTo>
                    <a:pt x="807" y="2205"/>
                  </a:lnTo>
                  <a:lnTo>
                    <a:pt x="810" y="2184"/>
                  </a:lnTo>
                  <a:lnTo>
                    <a:pt x="809" y="2162"/>
                  </a:lnTo>
                  <a:lnTo>
                    <a:pt x="809" y="2140"/>
                  </a:lnTo>
                  <a:lnTo>
                    <a:pt x="807" y="2119"/>
                  </a:lnTo>
                  <a:lnTo>
                    <a:pt x="806" y="2100"/>
                  </a:lnTo>
                  <a:lnTo>
                    <a:pt x="817" y="2099"/>
                  </a:lnTo>
                  <a:lnTo>
                    <a:pt x="828" y="2100"/>
                  </a:lnTo>
                  <a:lnTo>
                    <a:pt x="839" y="2103"/>
                  </a:lnTo>
                  <a:lnTo>
                    <a:pt x="851" y="2106"/>
                  </a:lnTo>
                  <a:lnTo>
                    <a:pt x="861" y="2107"/>
                  </a:lnTo>
                  <a:lnTo>
                    <a:pt x="873" y="2107"/>
                  </a:lnTo>
                  <a:lnTo>
                    <a:pt x="883" y="2106"/>
                  </a:lnTo>
                  <a:lnTo>
                    <a:pt x="893" y="2103"/>
                  </a:lnTo>
                  <a:lnTo>
                    <a:pt x="894" y="2096"/>
                  </a:lnTo>
                  <a:lnTo>
                    <a:pt x="899" y="2091"/>
                  </a:lnTo>
                  <a:lnTo>
                    <a:pt x="901" y="2084"/>
                  </a:lnTo>
                  <a:lnTo>
                    <a:pt x="901" y="2078"/>
                  </a:lnTo>
                  <a:lnTo>
                    <a:pt x="890" y="2066"/>
                  </a:lnTo>
                  <a:lnTo>
                    <a:pt x="877" y="2063"/>
                  </a:lnTo>
                  <a:lnTo>
                    <a:pt x="865" y="2060"/>
                  </a:lnTo>
                  <a:lnTo>
                    <a:pt x="852" y="2059"/>
                  </a:lnTo>
                  <a:lnTo>
                    <a:pt x="841" y="2058"/>
                  </a:lnTo>
                  <a:lnTo>
                    <a:pt x="828" y="2054"/>
                  </a:lnTo>
                  <a:lnTo>
                    <a:pt x="817" y="2052"/>
                  </a:lnTo>
                  <a:lnTo>
                    <a:pt x="806" y="2047"/>
                  </a:lnTo>
                  <a:lnTo>
                    <a:pt x="796" y="2042"/>
                  </a:lnTo>
                  <a:lnTo>
                    <a:pt x="783" y="2018"/>
                  </a:lnTo>
                  <a:lnTo>
                    <a:pt x="771" y="1994"/>
                  </a:lnTo>
                  <a:lnTo>
                    <a:pt x="755" y="1971"/>
                  </a:lnTo>
                  <a:lnTo>
                    <a:pt x="738" y="1951"/>
                  </a:lnTo>
                  <a:lnTo>
                    <a:pt x="717" y="1931"/>
                  </a:lnTo>
                  <a:lnTo>
                    <a:pt x="697" y="1914"/>
                  </a:lnTo>
                  <a:lnTo>
                    <a:pt x="673" y="1900"/>
                  </a:lnTo>
                  <a:lnTo>
                    <a:pt x="649" y="1892"/>
                  </a:lnTo>
                  <a:lnTo>
                    <a:pt x="635" y="1888"/>
                  </a:lnTo>
                  <a:lnTo>
                    <a:pt x="621" y="1888"/>
                  </a:lnTo>
                  <a:lnTo>
                    <a:pt x="609" y="1890"/>
                  </a:lnTo>
                  <a:lnTo>
                    <a:pt x="597" y="1893"/>
                  </a:lnTo>
                  <a:lnTo>
                    <a:pt x="585" y="1895"/>
                  </a:lnTo>
                  <a:lnTo>
                    <a:pt x="573" y="1898"/>
                  </a:lnTo>
                  <a:lnTo>
                    <a:pt x="561" y="1899"/>
                  </a:lnTo>
                  <a:lnTo>
                    <a:pt x="549" y="1900"/>
                  </a:lnTo>
                  <a:lnTo>
                    <a:pt x="541" y="1904"/>
                  </a:lnTo>
                  <a:lnTo>
                    <a:pt x="534" y="1906"/>
                  </a:lnTo>
                  <a:lnTo>
                    <a:pt x="527" y="1907"/>
                  </a:lnTo>
                  <a:lnTo>
                    <a:pt x="521" y="1908"/>
                  </a:lnTo>
                  <a:lnTo>
                    <a:pt x="514" y="1910"/>
                  </a:lnTo>
                  <a:lnTo>
                    <a:pt x="508" y="1914"/>
                  </a:lnTo>
                  <a:lnTo>
                    <a:pt x="505" y="1920"/>
                  </a:lnTo>
                  <a:lnTo>
                    <a:pt x="503" y="1931"/>
                  </a:lnTo>
                  <a:lnTo>
                    <a:pt x="503" y="1937"/>
                  </a:lnTo>
                  <a:lnTo>
                    <a:pt x="503" y="1943"/>
                  </a:lnTo>
                  <a:lnTo>
                    <a:pt x="500" y="1948"/>
                  </a:lnTo>
                  <a:lnTo>
                    <a:pt x="498" y="1954"/>
                  </a:lnTo>
                  <a:lnTo>
                    <a:pt x="491" y="1964"/>
                  </a:lnTo>
                  <a:lnTo>
                    <a:pt x="487" y="1976"/>
                  </a:lnTo>
                  <a:lnTo>
                    <a:pt x="479" y="2017"/>
                  </a:lnTo>
                  <a:lnTo>
                    <a:pt x="473" y="2058"/>
                  </a:lnTo>
                  <a:lnTo>
                    <a:pt x="466" y="2099"/>
                  </a:lnTo>
                  <a:lnTo>
                    <a:pt x="459" y="2142"/>
                  </a:lnTo>
                  <a:lnTo>
                    <a:pt x="450" y="2182"/>
                  </a:lnTo>
                  <a:lnTo>
                    <a:pt x="442" y="2222"/>
                  </a:lnTo>
                  <a:lnTo>
                    <a:pt x="430" y="2262"/>
                  </a:lnTo>
                  <a:lnTo>
                    <a:pt x="420" y="2302"/>
                  </a:lnTo>
                  <a:lnTo>
                    <a:pt x="405" y="2288"/>
                  </a:lnTo>
                  <a:lnTo>
                    <a:pt x="395" y="2271"/>
                  </a:lnTo>
                  <a:lnTo>
                    <a:pt x="385" y="2250"/>
                  </a:lnTo>
                  <a:lnTo>
                    <a:pt x="377" y="2230"/>
                  </a:lnTo>
                  <a:lnTo>
                    <a:pt x="366" y="2208"/>
                  </a:lnTo>
                  <a:lnTo>
                    <a:pt x="356" y="2188"/>
                  </a:lnTo>
                  <a:lnTo>
                    <a:pt x="342" y="2168"/>
                  </a:lnTo>
                  <a:lnTo>
                    <a:pt x="326" y="2152"/>
                  </a:lnTo>
                  <a:lnTo>
                    <a:pt x="268" y="2113"/>
                  </a:lnTo>
                  <a:lnTo>
                    <a:pt x="214" y="2070"/>
                  </a:lnTo>
                  <a:lnTo>
                    <a:pt x="163" y="2020"/>
                  </a:lnTo>
                  <a:lnTo>
                    <a:pt x="118" y="1965"/>
                  </a:lnTo>
                  <a:lnTo>
                    <a:pt x="78" y="1905"/>
                  </a:lnTo>
                  <a:lnTo>
                    <a:pt x="46" y="1841"/>
                  </a:lnTo>
                  <a:lnTo>
                    <a:pt x="22" y="1773"/>
                  </a:lnTo>
                  <a:lnTo>
                    <a:pt x="9" y="1703"/>
                  </a:lnTo>
                  <a:lnTo>
                    <a:pt x="0" y="1599"/>
                  </a:lnTo>
                  <a:lnTo>
                    <a:pt x="8" y="1499"/>
                  </a:lnTo>
                  <a:lnTo>
                    <a:pt x="28" y="1401"/>
                  </a:lnTo>
                  <a:lnTo>
                    <a:pt x="61" y="1309"/>
                  </a:lnTo>
                  <a:lnTo>
                    <a:pt x="102" y="1219"/>
                  </a:lnTo>
                  <a:lnTo>
                    <a:pt x="153" y="1135"/>
                  </a:lnTo>
                  <a:lnTo>
                    <a:pt x="209" y="1053"/>
                  </a:lnTo>
                  <a:lnTo>
                    <a:pt x="269" y="978"/>
                  </a:lnTo>
                  <a:lnTo>
                    <a:pt x="288" y="949"/>
                  </a:lnTo>
                  <a:lnTo>
                    <a:pt x="304" y="919"/>
                  </a:lnTo>
                  <a:lnTo>
                    <a:pt x="315" y="886"/>
                  </a:lnTo>
                  <a:lnTo>
                    <a:pt x="326" y="854"/>
                  </a:lnTo>
                  <a:lnTo>
                    <a:pt x="334" y="820"/>
                  </a:lnTo>
                  <a:lnTo>
                    <a:pt x="345" y="786"/>
                  </a:lnTo>
                  <a:lnTo>
                    <a:pt x="355" y="752"/>
                  </a:lnTo>
                  <a:lnTo>
                    <a:pt x="369" y="720"/>
                  </a:lnTo>
                  <a:lnTo>
                    <a:pt x="383" y="672"/>
                  </a:lnTo>
                  <a:lnTo>
                    <a:pt x="403" y="626"/>
                  </a:lnTo>
                  <a:lnTo>
                    <a:pt x="423" y="579"/>
                  </a:lnTo>
                  <a:lnTo>
                    <a:pt x="447" y="535"/>
                  </a:lnTo>
                  <a:lnTo>
                    <a:pt x="474" y="490"/>
                  </a:lnTo>
                  <a:lnTo>
                    <a:pt x="505" y="448"/>
                  </a:lnTo>
                  <a:lnTo>
                    <a:pt x="538" y="407"/>
                  </a:lnTo>
                  <a:lnTo>
                    <a:pt x="575" y="369"/>
                  </a:lnTo>
                  <a:lnTo>
                    <a:pt x="577" y="362"/>
                  </a:lnTo>
                  <a:lnTo>
                    <a:pt x="578" y="355"/>
                  </a:lnTo>
                  <a:lnTo>
                    <a:pt x="577" y="347"/>
                  </a:lnTo>
                  <a:lnTo>
                    <a:pt x="579" y="341"/>
                  </a:lnTo>
                  <a:lnTo>
                    <a:pt x="591" y="336"/>
                  </a:lnTo>
                  <a:lnTo>
                    <a:pt x="604" y="333"/>
                  </a:lnTo>
                  <a:lnTo>
                    <a:pt x="615" y="328"/>
                  </a:lnTo>
                  <a:lnTo>
                    <a:pt x="628" y="323"/>
                  </a:lnTo>
                  <a:lnTo>
                    <a:pt x="639" y="317"/>
                  </a:lnTo>
                  <a:lnTo>
                    <a:pt x="652" y="313"/>
                  </a:lnTo>
                  <a:lnTo>
                    <a:pt x="666" y="307"/>
                  </a:lnTo>
                  <a:lnTo>
                    <a:pt x="681" y="302"/>
                  </a:lnTo>
                  <a:lnTo>
                    <a:pt x="701" y="297"/>
                  </a:lnTo>
                  <a:lnTo>
                    <a:pt x="723" y="294"/>
                  </a:lnTo>
                  <a:lnTo>
                    <a:pt x="745" y="289"/>
                  </a:lnTo>
                  <a:lnTo>
                    <a:pt x="767" y="285"/>
                  </a:lnTo>
                  <a:lnTo>
                    <a:pt x="789" y="282"/>
                  </a:lnTo>
                  <a:lnTo>
                    <a:pt x="812" y="280"/>
                  </a:lnTo>
                  <a:lnTo>
                    <a:pt x="835" y="277"/>
                  </a:lnTo>
                  <a:lnTo>
                    <a:pt x="858" y="277"/>
                  </a:lnTo>
                  <a:lnTo>
                    <a:pt x="951" y="263"/>
                  </a:lnTo>
                  <a:lnTo>
                    <a:pt x="1045" y="247"/>
                  </a:lnTo>
                  <a:lnTo>
                    <a:pt x="1139" y="225"/>
                  </a:lnTo>
                  <a:lnTo>
                    <a:pt x="1233" y="204"/>
                  </a:lnTo>
                  <a:lnTo>
                    <a:pt x="1324" y="178"/>
                  </a:lnTo>
                  <a:lnTo>
                    <a:pt x="1416" y="152"/>
                  </a:lnTo>
                  <a:lnTo>
                    <a:pt x="1507" y="123"/>
                  </a:lnTo>
                  <a:lnTo>
                    <a:pt x="1597" y="95"/>
                  </a:lnTo>
                  <a:lnTo>
                    <a:pt x="1623" y="83"/>
                  </a:lnTo>
                  <a:lnTo>
                    <a:pt x="1651" y="72"/>
                  </a:lnTo>
                  <a:lnTo>
                    <a:pt x="1679" y="62"/>
                  </a:lnTo>
                  <a:lnTo>
                    <a:pt x="1708" y="51"/>
                  </a:lnTo>
                  <a:lnTo>
                    <a:pt x="1735" y="39"/>
                  </a:lnTo>
                  <a:lnTo>
                    <a:pt x="1763" y="27"/>
                  </a:lnTo>
                  <a:lnTo>
                    <a:pt x="1790" y="13"/>
                  </a:lnTo>
                  <a:lnTo>
                    <a:pt x="1818" y="0"/>
                  </a:lnTo>
                  <a:close/>
                </a:path>
              </a:pathLst>
            </a:custGeom>
            <a:solidFill>
              <a:srgbClr val="FFD6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8349" name="Freeform 13"/>
            <p:cNvSpPr>
              <a:spLocks/>
            </p:cNvSpPr>
            <p:nvPr/>
          </p:nvSpPr>
          <p:spPr bwMode="auto">
            <a:xfrm>
              <a:off x="4219" y="3130"/>
              <a:ext cx="102" cy="85"/>
            </a:xfrm>
            <a:custGeom>
              <a:avLst/>
              <a:gdLst>
                <a:gd name="T0" fmla="*/ 380 w 408"/>
                <a:gd name="T1" fmla="*/ 208 h 422"/>
                <a:gd name="T2" fmla="*/ 398 w 408"/>
                <a:gd name="T3" fmla="*/ 266 h 422"/>
                <a:gd name="T4" fmla="*/ 407 w 408"/>
                <a:gd name="T5" fmla="*/ 328 h 422"/>
                <a:gd name="T6" fmla="*/ 406 w 408"/>
                <a:gd name="T7" fmla="*/ 389 h 422"/>
                <a:gd name="T8" fmla="*/ 402 w 408"/>
                <a:gd name="T9" fmla="*/ 422 h 422"/>
                <a:gd name="T10" fmla="*/ 383 w 408"/>
                <a:gd name="T11" fmla="*/ 364 h 422"/>
                <a:gd name="T12" fmla="*/ 371 w 408"/>
                <a:gd name="T13" fmla="*/ 304 h 422"/>
                <a:gd name="T14" fmla="*/ 358 w 408"/>
                <a:gd name="T15" fmla="*/ 242 h 422"/>
                <a:gd name="T16" fmla="*/ 336 w 408"/>
                <a:gd name="T17" fmla="*/ 188 h 422"/>
                <a:gd name="T18" fmla="*/ 316 w 408"/>
                <a:gd name="T19" fmla="*/ 151 h 422"/>
                <a:gd name="T20" fmla="*/ 300 w 408"/>
                <a:gd name="T21" fmla="*/ 112 h 422"/>
                <a:gd name="T22" fmla="*/ 281 w 408"/>
                <a:gd name="T23" fmla="*/ 75 h 422"/>
                <a:gd name="T24" fmla="*/ 255 w 408"/>
                <a:gd name="T25" fmla="*/ 47 h 422"/>
                <a:gd name="T26" fmla="*/ 222 w 408"/>
                <a:gd name="T27" fmla="*/ 42 h 422"/>
                <a:gd name="T28" fmla="*/ 188 w 408"/>
                <a:gd name="T29" fmla="*/ 52 h 422"/>
                <a:gd name="T30" fmla="*/ 155 w 408"/>
                <a:gd name="T31" fmla="*/ 68 h 422"/>
                <a:gd name="T32" fmla="*/ 126 w 408"/>
                <a:gd name="T33" fmla="*/ 89 h 422"/>
                <a:gd name="T34" fmla="*/ 103 w 408"/>
                <a:gd name="T35" fmla="*/ 116 h 422"/>
                <a:gd name="T36" fmla="*/ 80 w 408"/>
                <a:gd name="T37" fmla="*/ 144 h 422"/>
                <a:gd name="T38" fmla="*/ 57 w 408"/>
                <a:gd name="T39" fmla="*/ 172 h 422"/>
                <a:gd name="T40" fmla="*/ 42 w 408"/>
                <a:gd name="T41" fmla="*/ 202 h 422"/>
                <a:gd name="T42" fmla="*/ 25 w 408"/>
                <a:gd name="T43" fmla="*/ 211 h 422"/>
                <a:gd name="T44" fmla="*/ 16 w 408"/>
                <a:gd name="T45" fmla="*/ 213 h 422"/>
                <a:gd name="T46" fmla="*/ 4 w 408"/>
                <a:gd name="T47" fmla="*/ 211 h 422"/>
                <a:gd name="T48" fmla="*/ 2 w 408"/>
                <a:gd name="T49" fmla="*/ 191 h 422"/>
                <a:gd name="T50" fmla="*/ 10 w 408"/>
                <a:gd name="T51" fmla="*/ 169 h 422"/>
                <a:gd name="T52" fmla="*/ 51 w 408"/>
                <a:gd name="T53" fmla="*/ 112 h 422"/>
                <a:gd name="T54" fmla="*/ 100 w 408"/>
                <a:gd name="T55" fmla="*/ 60 h 422"/>
                <a:gd name="T56" fmla="*/ 156 w 408"/>
                <a:gd name="T57" fmla="*/ 20 h 422"/>
                <a:gd name="T58" fmla="*/ 225 w 408"/>
                <a:gd name="T59" fmla="*/ 0 h 422"/>
                <a:gd name="T60" fmla="*/ 280 w 408"/>
                <a:gd name="T61" fmla="*/ 23 h 422"/>
                <a:gd name="T62" fmla="*/ 321 w 408"/>
                <a:gd name="T63" fmla="*/ 69 h 422"/>
                <a:gd name="T64" fmla="*/ 348 w 408"/>
                <a:gd name="T65" fmla="*/ 126 h 422"/>
                <a:gd name="T66" fmla="*/ 370 w 408"/>
                <a:gd name="T67" fmla="*/ 18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8" h="422">
                  <a:moveTo>
                    <a:pt x="370" y="182"/>
                  </a:moveTo>
                  <a:lnTo>
                    <a:pt x="380" y="208"/>
                  </a:lnTo>
                  <a:lnTo>
                    <a:pt x="391" y="237"/>
                  </a:lnTo>
                  <a:lnTo>
                    <a:pt x="398" y="266"/>
                  </a:lnTo>
                  <a:lnTo>
                    <a:pt x="404" y="298"/>
                  </a:lnTo>
                  <a:lnTo>
                    <a:pt x="407" y="328"/>
                  </a:lnTo>
                  <a:lnTo>
                    <a:pt x="408" y="359"/>
                  </a:lnTo>
                  <a:lnTo>
                    <a:pt x="406" y="389"/>
                  </a:lnTo>
                  <a:lnTo>
                    <a:pt x="402" y="418"/>
                  </a:lnTo>
                  <a:lnTo>
                    <a:pt x="402" y="422"/>
                  </a:lnTo>
                  <a:lnTo>
                    <a:pt x="391" y="392"/>
                  </a:lnTo>
                  <a:lnTo>
                    <a:pt x="383" y="364"/>
                  </a:lnTo>
                  <a:lnTo>
                    <a:pt x="376" y="333"/>
                  </a:lnTo>
                  <a:lnTo>
                    <a:pt x="371" y="304"/>
                  </a:lnTo>
                  <a:lnTo>
                    <a:pt x="364" y="272"/>
                  </a:lnTo>
                  <a:lnTo>
                    <a:pt x="358" y="242"/>
                  </a:lnTo>
                  <a:lnTo>
                    <a:pt x="347" y="214"/>
                  </a:lnTo>
                  <a:lnTo>
                    <a:pt x="336" y="188"/>
                  </a:lnTo>
                  <a:lnTo>
                    <a:pt x="324" y="169"/>
                  </a:lnTo>
                  <a:lnTo>
                    <a:pt x="316" y="151"/>
                  </a:lnTo>
                  <a:lnTo>
                    <a:pt x="307" y="131"/>
                  </a:lnTo>
                  <a:lnTo>
                    <a:pt x="300" y="112"/>
                  </a:lnTo>
                  <a:lnTo>
                    <a:pt x="290" y="93"/>
                  </a:lnTo>
                  <a:lnTo>
                    <a:pt x="281" y="75"/>
                  </a:lnTo>
                  <a:lnTo>
                    <a:pt x="268" y="60"/>
                  </a:lnTo>
                  <a:lnTo>
                    <a:pt x="255" y="47"/>
                  </a:lnTo>
                  <a:lnTo>
                    <a:pt x="238" y="42"/>
                  </a:lnTo>
                  <a:lnTo>
                    <a:pt x="222" y="42"/>
                  </a:lnTo>
                  <a:lnTo>
                    <a:pt x="204" y="45"/>
                  </a:lnTo>
                  <a:lnTo>
                    <a:pt x="188" y="52"/>
                  </a:lnTo>
                  <a:lnTo>
                    <a:pt x="171" y="59"/>
                  </a:lnTo>
                  <a:lnTo>
                    <a:pt x="155" y="68"/>
                  </a:lnTo>
                  <a:lnTo>
                    <a:pt x="139" y="79"/>
                  </a:lnTo>
                  <a:lnTo>
                    <a:pt x="126" y="89"/>
                  </a:lnTo>
                  <a:lnTo>
                    <a:pt x="114" y="102"/>
                  </a:lnTo>
                  <a:lnTo>
                    <a:pt x="103" y="116"/>
                  </a:lnTo>
                  <a:lnTo>
                    <a:pt x="90" y="129"/>
                  </a:lnTo>
                  <a:lnTo>
                    <a:pt x="80" y="144"/>
                  </a:lnTo>
                  <a:lnTo>
                    <a:pt x="67" y="158"/>
                  </a:lnTo>
                  <a:lnTo>
                    <a:pt x="57" y="172"/>
                  </a:lnTo>
                  <a:lnTo>
                    <a:pt x="48" y="186"/>
                  </a:lnTo>
                  <a:lnTo>
                    <a:pt x="42" y="202"/>
                  </a:lnTo>
                  <a:lnTo>
                    <a:pt x="33" y="206"/>
                  </a:lnTo>
                  <a:lnTo>
                    <a:pt x="25" y="211"/>
                  </a:lnTo>
                  <a:lnTo>
                    <a:pt x="20" y="212"/>
                  </a:lnTo>
                  <a:lnTo>
                    <a:pt x="16" y="213"/>
                  </a:lnTo>
                  <a:lnTo>
                    <a:pt x="10" y="212"/>
                  </a:lnTo>
                  <a:lnTo>
                    <a:pt x="4" y="211"/>
                  </a:lnTo>
                  <a:lnTo>
                    <a:pt x="0" y="200"/>
                  </a:lnTo>
                  <a:lnTo>
                    <a:pt x="2" y="191"/>
                  </a:lnTo>
                  <a:lnTo>
                    <a:pt x="6" y="179"/>
                  </a:lnTo>
                  <a:lnTo>
                    <a:pt x="10" y="169"/>
                  </a:lnTo>
                  <a:lnTo>
                    <a:pt x="30" y="140"/>
                  </a:lnTo>
                  <a:lnTo>
                    <a:pt x="51" y="112"/>
                  </a:lnTo>
                  <a:lnTo>
                    <a:pt x="74" y="83"/>
                  </a:lnTo>
                  <a:lnTo>
                    <a:pt x="100" y="60"/>
                  </a:lnTo>
                  <a:lnTo>
                    <a:pt x="127" y="38"/>
                  </a:lnTo>
                  <a:lnTo>
                    <a:pt x="156" y="20"/>
                  </a:lnTo>
                  <a:lnTo>
                    <a:pt x="188" y="6"/>
                  </a:lnTo>
                  <a:lnTo>
                    <a:pt x="225" y="0"/>
                  </a:lnTo>
                  <a:lnTo>
                    <a:pt x="255" y="7"/>
                  </a:lnTo>
                  <a:lnTo>
                    <a:pt x="280" y="23"/>
                  </a:lnTo>
                  <a:lnTo>
                    <a:pt x="302" y="43"/>
                  </a:lnTo>
                  <a:lnTo>
                    <a:pt x="321" y="69"/>
                  </a:lnTo>
                  <a:lnTo>
                    <a:pt x="335" y="96"/>
                  </a:lnTo>
                  <a:lnTo>
                    <a:pt x="348" y="126"/>
                  </a:lnTo>
                  <a:lnTo>
                    <a:pt x="359" y="154"/>
                  </a:lnTo>
                  <a:lnTo>
                    <a:pt x="370" y="1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8350" name="Freeform 14"/>
            <p:cNvSpPr>
              <a:spLocks/>
            </p:cNvSpPr>
            <p:nvPr/>
          </p:nvSpPr>
          <p:spPr bwMode="auto">
            <a:xfrm>
              <a:off x="3966" y="3190"/>
              <a:ext cx="196" cy="364"/>
            </a:xfrm>
            <a:custGeom>
              <a:avLst/>
              <a:gdLst>
                <a:gd name="T0" fmla="*/ 680 w 787"/>
                <a:gd name="T1" fmla="*/ 89 h 1820"/>
                <a:gd name="T2" fmla="*/ 657 w 787"/>
                <a:gd name="T3" fmla="*/ 170 h 1820"/>
                <a:gd name="T4" fmla="*/ 631 w 787"/>
                <a:gd name="T5" fmla="*/ 249 h 1820"/>
                <a:gd name="T6" fmla="*/ 598 w 787"/>
                <a:gd name="T7" fmla="*/ 349 h 1820"/>
                <a:gd name="T8" fmla="*/ 543 w 787"/>
                <a:gd name="T9" fmla="*/ 455 h 1820"/>
                <a:gd name="T10" fmla="*/ 427 w 787"/>
                <a:gd name="T11" fmla="*/ 554 h 1820"/>
                <a:gd name="T12" fmla="*/ 313 w 787"/>
                <a:gd name="T13" fmla="*/ 602 h 1820"/>
                <a:gd name="T14" fmla="*/ 240 w 787"/>
                <a:gd name="T15" fmla="*/ 629 h 1820"/>
                <a:gd name="T16" fmla="*/ 129 w 787"/>
                <a:gd name="T17" fmla="*/ 663 h 1820"/>
                <a:gd name="T18" fmla="*/ 62 w 787"/>
                <a:gd name="T19" fmla="*/ 772 h 1820"/>
                <a:gd name="T20" fmla="*/ 91 w 787"/>
                <a:gd name="T21" fmla="*/ 937 h 1820"/>
                <a:gd name="T22" fmla="*/ 144 w 787"/>
                <a:gd name="T23" fmla="*/ 1009 h 1820"/>
                <a:gd name="T24" fmla="*/ 161 w 787"/>
                <a:gd name="T25" fmla="*/ 1037 h 1820"/>
                <a:gd name="T26" fmla="*/ 129 w 787"/>
                <a:gd name="T27" fmla="*/ 1091 h 1820"/>
                <a:gd name="T28" fmla="*/ 96 w 787"/>
                <a:gd name="T29" fmla="*/ 1185 h 1820"/>
                <a:gd name="T30" fmla="*/ 55 w 787"/>
                <a:gd name="T31" fmla="*/ 1341 h 1820"/>
                <a:gd name="T32" fmla="*/ 384 w 787"/>
                <a:gd name="T33" fmla="*/ 1403 h 1820"/>
                <a:gd name="T34" fmla="*/ 718 w 787"/>
                <a:gd name="T35" fmla="*/ 1590 h 1820"/>
                <a:gd name="T36" fmla="*/ 743 w 787"/>
                <a:gd name="T37" fmla="*/ 1448 h 1820"/>
                <a:gd name="T38" fmla="*/ 741 w 787"/>
                <a:gd name="T39" fmla="*/ 1350 h 1820"/>
                <a:gd name="T40" fmla="*/ 773 w 787"/>
                <a:gd name="T41" fmla="*/ 1397 h 1820"/>
                <a:gd name="T42" fmla="*/ 785 w 787"/>
                <a:gd name="T43" fmla="*/ 1483 h 1820"/>
                <a:gd name="T44" fmla="*/ 774 w 787"/>
                <a:gd name="T45" fmla="*/ 1692 h 1820"/>
                <a:gd name="T46" fmla="*/ 718 w 787"/>
                <a:gd name="T47" fmla="*/ 1818 h 1820"/>
                <a:gd name="T48" fmla="*/ 711 w 787"/>
                <a:gd name="T49" fmla="*/ 1769 h 1820"/>
                <a:gd name="T50" fmla="*/ 720 w 787"/>
                <a:gd name="T51" fmla="*/ 1674 h 1820"/>
                <a:gd name="T52" fmla="*/ 564 w 787"/>
                <a:gd name="T53" fmla="*/ 1529 h 1820"/>
                <a:gd name="T54" fmla="*/ 288 w 787"/>
                <a:gd name="T55" fmla="*/ 1420 h 1820"/>
                <a:gd name="T56" fmla="*/ 173 w 787"/>
                <a:gd name="T57" fmla="*/ 1407 h 1820"/>
                <a:gd name="T58" fmla="*/ 86 w 787"/>
                <a:gd name="T59" fmla="*/ 1416 h 1820"/>
                <a:gd name="T60" fmla="*/ 30 w 787"/>
                <a:gd name="T61" fmla="*/ 1424 h 1820"/>
                <a:gd name="T62" fmla="*/ 4 w 787"/>
                <a:gd name="T63" fmla="*/ 1402 h 1820"/>
                <a:gd name="T64" fmla="*/ 0 w 787"/>
                <a:gd name="T65" fmla="*/ 1377 h 1820"/>
                <a:gd name="T66" fmla="*/ 43 w 787"/>
                <a:gd name="T67" fmla="*/ 1179 h 1820"/>
                <a:gd name="T68" fmla="*/ 68 w 787"/>
                <a:gd name="T69" fmla="*/ 999 h 1820"/>
                <a:gd name="T70" fmla="*/ 9 w 787"/>
                <a:gd name="T71" fmla="*/ 762 h 1820"/>
                <a:gd name="T72" fmla="*/ 48 w 787"/>
                <a:gd name="T73" fmla="*/ 639 h 1820"/>
                <a:gd name="T74" fmla="*/ 95 w 787"/>
                <a:gd name="T75" fmla="*/ 613 h 1820"/>
                <a:gd name="T76" fmla="*/ 296 w 787"/>
                <a:gd name="T77" fmla="*/ 566 h 1820"/>
                <a:gd name="T78" fmla="*/ 358 w 787"/>
                <a:gd name="T79" fmla="*/ 523 h 1820"/>
                <a:gd name="T80" fmla="*/ 232 w 787"/>
                <a:gd name="T81" fmla="*/ 513 h 1820"/>
                <a:gd name="T82" fmla="*/ 135 w 787"/>
                <a:gd name="T83" fmla="*/ 367 h 1820"/>
                <a:gd name="T84" fmla="*/ 150 w 787"/>
                <a:gd name="T85" fmla="*/ 192 h 1820"/>
                <a:gd name="T86" fmla="*/ 193 w 787"/>
                <a:gd name="T87" fmla="*/ 103 h 1820"/>
                <a:gd name="T88" fmla="*/ 166 w 787"/>
                <a:gd name="T89" fmla="*/ 72 h 1820"/>
                <a:gd name="T90" fmla="*/ 103 w 787"/>
                <a:gd name="T91" fmla="*/ 117 h 1820"/>
                <a:gd name="T92" fmla="*/ 70 w 787"/>
                <a:gd name="T93" fmla="*/ 82 h 1820"/>
                <a:gd name="T94" fmla="*/ 168 w 787"/>
                <a:gd name="T95" fmla="*/ 25 h 1820"/>
                <a:gd name="T96" fmla="*/ 272 w 787"/>
                <a:gd name="T97" fmla="*/ 31 h 1820"/>
                <a:gd name="T98" fmla="*/ 351 w 787"/>
                <a:gd name="T99" fmla="*/ 58 h 1820"/>
                <a:gd name="T100" fmla="*/ 423 w 787"/>
                <a:gd name="T101" fmla="*/ 86 h 1820"/>
                <a:gd name="T102" fmla="*/ 501 w 787"/>
                <a:gd name="T103" fmla="*/ 103 h 1820"/>
                <a:gd name="T104" fmla="*/ 599 w 787"/>
                <a:gd name="T105" fmla="*/ 92 h 1820"/>
                <a:gd name="T106" fmla="*/ 647 w 787"/>
                <a:gd name="T107" fmla="*/ 58 h 1820"/>
                <a:gd name="T108" fmla="*/ 656 w 787"/>
                <a:gd name="T109" fmla="*/ 4 h 1820"/>
                <a:gd name="T110" fmla="*/ 691 w 787"/>
                <a:gd name="T111" fmla="*/ 13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7" h="1820">
                  <a:moveTo>
                    <a:pt x="694" y="20"/>
                  </a:moveTo>
                  <a:lnTo>
                    <a:pt x="691" y="37"/>
                  </a:lnTo>
                  <a:lnTo>
                    <a:pt x="688" y="55"/>
                  </a:lnTo>
                  <a:lnTo>
                    <a:pt x="684" y="71"/>
                  </a:lnTo>
                  <a:lnTo>
                    <a:pt x="680" y="89"/>
                  </a:lnTo>
                  <a:lnTo>
                    <a:pt x="675" y="104"/>
                  </a:lnTo>
                  <a:lnTo>
                    <a:pt x="670" y="121"/>
                  </a:lnTo>
                  <a:lnTo>
                    <a:pt x="667" y="138"/>
                  </a:lnTo>
                  <a:lnTo>
                    <a:pt x="664" y="156"/>
                  </a:lnTo>
                  <a:lnTo>
                    <a:pt x="657" y="170"/>
                  </a:lnTo>
                  <a:lnTo>
                    <a:pt x="652" y="185"/>
                  </a:lnTo>
                  <a:lnTo>
                    <a:pt x="646" y="201"/>
                  </a:lnTo>
                  <a:lnTo>
                    <a:pt x="641" y="217"/>
                  </a:lnTo>
                  <a:lnTo>
                    <a:pt x="636" y="232"/>
                  </a:lnTo>
                  <a:lnTo>
                    <a:pt x="631" y="249"/>
                  </a:lnTo>
                  <a:lnTo>
                    <a:pt x="625" y="264"/>
                  </a:lnTo>
                  <a:lnTo>
                    <a:pt x="621" y="281"/>
                  </a:lnTo>
                  <a:lnTo>
                    <a:pt x="614" y="304"/>
                  </a:lnTo>
                  <a:lnTo>
                    <a:pt x="608" y="328"/>
                  </a:lnTo>
                  <a:lnTo>
                    <a:pt x="598" y="349"/>
                  </a:lnTo>
                  <a:lnTo>
                    <a:pt x="589" y="371"/>
                  </a:lnTo>
                  <a:lnTo>
                    <a:pt x="576" y="391"/>
                  </a:lnTo>
                  <a:lnTo>
                    <a:pt x="566" y="411"/>
                  </a:lnTo>
                  <a:lnTo>
                    <a:pt x="553" y="433"/>
                  </a:lnTo>
                  <a:lnTo>
                    <a:pt x="543" y="455"/>
                  </a:lnTo>
                  <a:lnTo>
                    <a:pt x="523" y="481"/>
                  </a:lnTo>
                  <a:lnTo>
                    <a:pt x="501" y="503"/>
                  </a:lnTo>
                  <a:lnTo>
                    <a:pt x="477" y="522"/>
                  </a:lnTo>
                  <a:lnTo>
                    <a:pt x="453" y="540"/>
                  </a:lnTo>
                  <a:lnTo>
                    <a:pt x="427" y="554"/>
                  </a:lnTo>
                  <a:lnTo>
                    <a:pt x="399" y="567"/>
                  </a:lnTo>
                  <a:lnTo>
                    <a:pt x="371" y="577"/>
                  </a:lnTo>
                  <a:lnTo>
                    <a:pt x="342" y="588"/>
                  </a:lnTo>
                  <a:lnTo>
                    <a:pt x="327" y="595"/>
                  </a:lnTo>
                  <a:lnTo>
                    <a:pt x="313" y="602"/>
                  </a:lnTo>
                  <a:lnTo>
                    <a:pt x="299" y="608"/>
                  </a:lnTo>
                  <a:lnTo>
                    <a:pt x="285" y="614"/>
                  </a:lnTo>
                  <a:lnTo>
                    <a:pt x="269" y="618"/>
                  </a:lnTo>
                  <a:lnTo>
                    <a:pt x="255" y="623"/>
                  </a:lnTo>
                  <a:lnTo>
                    <a:pt x="240" y="629"/>
                  </a:lnTo>
                  <a:lnTo>
                    <a:pt x="227" y="638"/>
                  </a:lnTo>
                  <a:lnTo>
                    <a:pt x="203" y="642"/>
                  </a:lnTo>
                  <a:lnTo>
                    <a:pt x="177" y="647"/>
                  </a:lnTo>
                  <a:lnTo>
                    <a:pt x="152" y="654"/>
                  </a:lnTo>
                  <a:lnTo>
                    <a:pt x="129" y="663"/>
                  </a:lnTo>
                  <a:lnTo>
                    <a:pt x="108" y="674"/>
                  </a:lnTo>
                  <a:lnTo>
                    <a:pt x="91" y="691"/>
                  </a:lnTo>
                  <a:lnTo>
                    <a:pt x="77" y="711"/>
                  </a:lnTo>
                  <a:lnTo>
                    <a:pt x="70" y="738"/>
                  </a:lnTo>
                  <a:lnTo>
                    <a:pt x="62" y="772"/>
                  </a:lnTo>
                  <a:lnTo>
                    <a:pt x="61" y="807"/>
                  </a:lnTo>
                  <a:lnTo>
                    <a:pt x="62" y="840"/>
                  </a:lnTo>
                  <a:lnTo>
                    <a:pt x="69" y="874"/>
                  </a:lnTo>
                  <a:lnTo>
                    <a:pt x="78" y="905"/>
                  </a:lnTo>
                  <a:lnTo>
                    <a:pt x="91" y="937"/>
                  </a:lnTo>
                  <a:lnTo>
                    <a:pt x="107" y="966"/>
                  </a:lnTo>
                  <a:lnTo>
                    <a:pt x="127" y="996"/>
                  </a:lnTo>
                  <a:lnTo>
                    <a:pt x="132" y="1000"/>
                  </a:lnTo>
                  <a:lnTo>
                    <a:pt x="137" y="1005"/>
                  </a:lnTo>
                  <a:lnTo>
                    <a:pt x="144" y="1009"/>
                  </a:lnTo>
                  <a:lnTo>
                    <a:pt x="151" y="1012"/>
                  </a:lnTo>
                  <a:lnTo>
                    <a:pt x="155" y="1016"/>
                  </a:lnTo>
                  <a:lnTo>
                    <a:pt x="159" y="1020"/>
                  </a:lnTo>
                  <a:lnTo>
                    <a:pt x="161" y="1026"/>
                  </a:lnTo>
                  <a:lnTo>
                    <a:pt x="161" y="1037"/>
                  </a:lnTo>
                  <a:lnTo>
                    <a:pt x="152" y="1045"/>
                  </a:lnTo>
                  <a:lnTo>
                    <a:pt x="145" y="1057"/>
                  </a:lnTo>
                  <a:lnTo>
                    <a:pt x="140" y="1067"/>
                  </a:lnTo>
                  <a:lnTo>
                    <a:pt x="135" y="1080"/>
                  </a:lnTo>
                  <a:lnTo>
                    <a:pt x="129" y="1091"/>
                  </a:lnTo>
                  <a:lnTo>
                    <a:pt x="125" y="1104"/>
                  </a:lnTo>
                  <a:lnTo>
                    <a:pt x="120" y="1116"/>
                  </a:lnTo>
                  <a:lnTo>
                    <a:pt x="116" y="1129"/>
                  </a:lnTo>
                  <a:lnTo>
                    <a:pt x="105" y="1156"/>
                  </a:lnTo>
                  <a:lnTo>
                    <a:pt x="96" y="1185"/>
                  </a:lnTo>
                  <a:lnTo>
                    <a:pt x="87" y="1215"/>
                  </a:lnTo>
                  <a:lnTo>
                    <a:pt x="79" y="1246"/>
                  </a:lnTo>
                  <a:lnTo>
                    <a:pt x="70" y="1277"/>
                  </a:lnTo>
                  <a:lnTo>
                    <a:pt x="62" y="1309"/>
                  </a:lnTo>
                  <a:lnTo>
                    <a:pt x="55" y="1341"/>
                  </a:lnTo>
                  <a:lnTo>
                    <a:pt x="49" y="1372"/>
                  </a:lnTo>
                  <a:lnTo>
                    <a:pt x="134" y="1364"/>
                  </a:lnTo>
                  <a:lnTo>
                    <a:pt x="219" y="1367"/>
                  </a:lnTo>
                  <a:lnTo>
                    <a:pt x="301" y="1380"/>
                  </a:lnTo>
                  <a:lnTo>
                    <a:pt x="384" y="1403"/>
                  </a:lnTo>
                  <a:lnTo>
                    <a:pt x="463" y="1433"/>
                  </a:lnTo>
                  <a:lnTo>
                    <a:pt x="542" y="1470"/>
                  </a:lnTo>
                  <a:lnTo>
                    <a:pt x="616" y="1514"/>
                  </a:lnTo>
                  <a:lnTo>
                    <a:pt x="688" y="1563"/>
                  </a:lnTo>
                  <a:lnTo>
                    <a:pt x="718" y="1590"/>
                  </a:lnTo>
                  <a:lnTo>
                    <a:pt x="728" y="1563"/>
                  </a:lnTo>
                  <a:lnTo>
                    <a:pt x="736" y="1536"/>
                  </a:lnTo>
                  <a:lnTo>
                    <a:pt x="741" y="1507"/>
                  </a:lnTo>
                  <a:lnTo>
                    <a:pt x="744" y="1478"/>
                  </a:lnTo>
                  <a:lnTo>
                    <a:pt x="743" y="1448"/>
                  </a:lnTo>
                  <a:lnTo>
                    <a:pt x="741" y="1420"/>
                  </a:lnTo>
                  <a:lnTo>
                    <a:pt x="737" y="1389"/>
                  </a:lnTo>
                  <a:lnTo>
                    <a:pt x="732" y="1361"/>
                  </a:lnTo>
                  <a:lnTo>
                    <a:pt x="734" y="1354"/>
                  </a:lnTo>
                  <a:lnTo>
                    <a:pt x="741" y="1350"/>
                  </a:lnTo>
                  <a:lnTo>
                    <a:pt x="748" y="1348"/>
                  </a:lnTo>
                  <a:lnTo>
                    <a:pt x="756" y="1352"/>
                  </a:lnTo>
                  <a:lnTo>
                    <a:pt x="764" y="1365"/>
                  </a:lnTo>
                  <a:lnTo>
                    <a:pt x="769" y="1382"/>
                  </a:lnTo>
                  <a:lnTo>
                    <a:pt x="773" y="1397"/>
                  </a:lnTo>
                  <a:lnTo>
                    <a:pt x="777" y="1415"/>
                  </a:lnTo>
                  <a:lnTo>
                    <a:pt x="779" y="1431"/>
                  </a:lnTo>
                  <a:lnTo>
                    <a:pt x="781" y="1449"/>
                  </a:lnTo>
                  <a:lnTo>
                    <a:pt x="782" y="1466"/>
                  </a:lnTo>
                  <a:lnTo>
                    <a:pt x="785" y="1483"/>
                  </a:lnTo>
                  <a:lnTo>
                    <a:pt x="785" y="1524"/>
                  </a:lnTo>
                  <a:lnTo>
                    <a:pt x="787" y="1567"/>
                  </a:lnTo>
                  <a:lnTo>
                    <a:pt x="784" y="1609"/>
                  </a:lnTo>
                  <a:lnTo>
                    <a:pt x="781" y="1652"/>
                  </a:lnTo>
                  <a:lnTo>
                    <a:pt x="774" y="1692"/>
                  </a:lnTo>
                  <a:lnTo>
                    <a:pt x="765" y="1733"/>
                  </a:lnTo>
                  <a:lnTo>
                    <a:pt x="753" y="1773"/>
                  </a:lnTo>
                  <a:lnTo>
                    <a:pt x="740" y="1813"/>
                  </a:lnTo>
                  <a:lnTo>
                    <a:pt x="729" y="1820"/>
                  </a:lnTo>
                  <a:lnTo>
                    <a:pt x="718" y="1818"/>
                  </a:lnTo>
                  <a:lnTo>
                    <a:pt x="709" y="1811"/>
                  </a:lnTo>
                  <a:lnTo>
                    <a:pt x="703" y="1805"/>
                  </a:lnTo>
                  <a:lnTo>
                    <a:pt x="701" y="1796"/>
                  </a:lnTo>
                  <a:lnTo>
                    <a:pt x="702" y="1787"/>
                  </a:lnTo>
                  <a:lnTo>
                    <a:pt x="711" y="1769"/>
                  </a:lnTo>
                  <a:lnTo>
                    <a:pt x="718" y="1753"/>
                  </a:lnTo>
                  <a:lnTo>
                    <a:pt x="721" y="1734"/>
                  </a:lnTo>
                  <a:lnTo>
                    <a:pt x="724" y="1715"/>
                  </a:lnTo>
                  <a:lnTo>
                    <a:pt x="723" y="1694"/>
                  </a:lnTo>
                  <a:lnTo>
                    <a:pt x="720" y="1674"/>
                  </a:lnTo>
                  <a:lnTo>
                    <a:pt x="716" y="1655"/>
                  </a:lnTo>
                  <a:lnTo>
                    <a:pt x="712" y="1637"/>
                  </a:lnTo>
                  <a:lnTo>
                    <a:pt x="664" y="1596"/>
                  </a:lnTo>
                  <a:lnTo>
                    <a:pt x="615" y="1561"/>
                  </a:lnTo>
                  <a:lnTo>
                    <a:pt x="564" y="1529"/>
                  </a:lnTo>
                  <a:lnTo>
                    <a:pt x="511" y="1503"/>
                  </a:lnTo>
                  <a:lnTo>
                    <a:pt x="455" y="1478"/>
                  </a:lnTo>
                  <a:lnTo>
                    <a:pt x="400" y="1457"/>
                  </a:lnTo>
                  <a:lnTo>
                    <a:pt x="344" y="1437"/>
                  </a:lnTo>
                  <a:lnTo>
                    <a:pt x="288" y="1420"/>
                  </a:lnTo>
                  <a:lnTo>
                    <a:pt x="263" y="1415"/>
                  </a:lnTo>
                  <a:lnTo>
                    <a:pt x="239" y="1411"/>
                  </a:lnTo>
                  <a:lnTo>
                    <a:pt x="216" y="1408"/>
                  </a:lnTo>
                  <a:lnTo>
                    <a:pt x="196" y="1408"/>
                  </a:lnTo>
                  <a:lnTo>
                    <a:pt x="173" y="1407"/>
                  </a:lnTo>
                  <a:lnTo>
                    <a:pt x="151" y="1407"/>
                  </a:lnTo>
                  <a:lnTo>
                    <a:pt x="129" y="1409"/>
                  </a:lnTo>
                  <a:lnTo>
                    <a:pt x="108" y="1414"/>
                  </a:lnTo>
                  <a:lnTo>
                    <a:pt x="96" y="1413"/>
                  </a:lnTo>
                  <a:lnTo>
                    <a:pt x="86" y="1416"/>
                  </a:lnTo>
                  <a:lnTo>
                    <a:pt x="75" y="1418"/>
                  </a:lnTo>
                  <a:lnTo>
                    <a:pt x="63" y="1423"/>
                  </a:lnTo>
                  <a:lnTo>
                    <a:pt x="52" y="1425"/>
                  </a:lnTo>
                  <a:lnTo>
                    <a:pt x="40" y="1427"/>
                  </a:lnTo>
                  <a:lnTo>
                    <a:pt x="30" y="1424"/>
                  </a:lnTo>
                  <a:lnTo>
                    <a:pt x="22" y="1420"/>
                  </a:lnTo>
                  <a:lnTo>
                    <a:pt x="4" y="1422"/>
                  </a:lnTo>
                  <a:lnTo>
                    <a:pt x="0" y="1414"/>
                  </a:lnTo>
                  <a:lnTo>
                    <a:pt x="1" y="1408"/>
                  </a:lnTo>
                  <a:lnTo>
                    <a:pt x="4" y="1402"/>
                  </a:lnTo>
                  <a:lnTo>
                    <a:pt x="7" y="1398"/>
                  </a:lnTo>
                  <a:lnTo>
                    <a:pt x="9" y="1394"/>
                  </a:lnTo>
                  <a:lnTo>
                    <a:pt x="11" y="1389"/>
                  </a:lnTo>
                  <a:lnTo>
                    <a:pt x="7" y="1383"/>
                  </a:lnTo>
                  <a:lnTo>
                    <a:pt x="0" y="1377"/>
                  </a:lnTo>
                  <a:lnTo>
                    <a:pt x="0" y="1325"/>
                  </a:lnTo>
                  <a:lnTo>
                    <a:pt x="9" y="1287"/>
                  </a:lnTo>
                  <a:lnTo>
                    <a:pt x="20" y="1250"/>
                  </a:lnTo>
                  <a:lnTo>
                    <a:pt x="30" y="1215"/>
                  </a:lnTo>
                  <a:lnTo>
                    <a:pt x="43" y="1179"/>
                  </a:lnTo>
                  <a:lnTo>
                    <a:pt x="53" y="1144"/>
                  </a:lnTo>
                  <a:lnTo>
                    <a:pt x="67" y="1109"/>
                  </a:lnTo>
                  <a:lnTo>
                    <a:pt x="80" y="1073"/>
                  </a:lnTo>
                  <a:lnTo>
                    <a:pt x="97" y="1039"/>
                  </a:lnTo>
                  <a:lnTo>
                    <a:pt x="68" y="999"/>
                  </a:lnTo>
                  <a:lnTo>
                    <a:pt x="44" y="956"/>
                  </a:lnTo>
                  <a:lnTo>
                    <a:pt x="25" y="910"/>
                  </a:lnTo>
                  <a:lnTo>
                    <a:pt x="14" y="861"/>
                  </a:lnTo>
                  <a:lnTo>
                    <a:pt x="8" y="812"/>
                  </a:lnTo>
                  <a:lnTo>
                    <a:pt x="9" y="762"/>
                  </a:lnTo>
                  <a:lnTo>
                    <a:pt x="16" y="713"/>
                  </a:lnTo>
                  <a:lnTo>
                    <a:pt x="32" y="666"/>
                  </a:lnTo>
                  <a:lnTo>
                    <a:pt x="36" y="655"/>
                  </a:lnTo>
                  <a:lnTo>
                    <a:pt x="43" y="647"/>
                  </a:lnTo>
                  <a:lnTo>
                    <a:pt x="48" y="639"/>
                  </a:lnTo>
                  <a:lnTo>
                    <a:pt x="57" y="633"/>
                  </a:lnTo>
                  <a:lnTo>
                    <a:pt x="64" y="626"/>
                  </a:lnTo>
                  <a:lnTo>
                    <a:pt x="75" y="621"/>
                  </a:lnTo>
                  <a:lnTo>
                    <a:pt x="85" y="616"/>
                  </a:lnTo>
                  <a:lnTo>
                    <a:pt x="95" y="613"/>
                  </a:lnTo>
                  <a:lnTo>
                    <a:pt x="134" y="602"/>
                  </a:lnTo>
                  <a:lnTo>
                    <a:pt x="174" y="594"/>
                  </a:lnTo>
                  <a:lnTo>
                    <a:pt x="215" y="586"/>
                  </a:lnTo>
                  <a:lnTo>
                    <a:pt x="256" y="577"/>
                  </a:lnTo>
                  <a:lnTo>
                    <a:pt x="296" y="566"/>
                  </a:lnTo>
                  <a:lnTo>
                    <a:pt x="336" y="553"/>
                  </a:lnTo>
                  <a:lnTo>
                    <a:pt x="373" y="535"/>
                  </a:lnTo>
                  <a:lnTo>
                    <a:pt x="409" y="514"/>
                  </a:lnTo>
                  <a:lnTo>
                    <a:pt x="383" y="519"/>
                  </a:lnTo>
                  <a:lnTo>
                    <a:pt x="358" y="523"/>
                  </a:lnTo>
                  <a:lnTo>
                    <a:pt x="333" y="524"/>
                  </a:lnTo>
                  <a:lnTo>
                    <a:pt x="309" y="526"/>
                  </a:lnTo>
                  <a:lnTo>
                    <a:pt x="283" y="522"/>
                  </a:lnTo>
                  <a:lnTo>
                    <a:pt x="257" y="519"/>
                  </a:lnTo>
                  <a:lnTo>
                    <a:pt x="232" y="513"/>
                  </a:lnTo>
                  <a:lnTo>
                    <a:pt x="207" y="506"/>
                  </a:lnTo>
                  <a:lnTo>
                    <a:pt x="181" y="475"/>
                  </a:lnTo>
                  <a:lnTo>
                    <a:pt x="160" y="442"/>
                  </a:lnTo>
                  <a:lnTo>
                    <a:pt x="144" y="404"/>
                  </a:lnTo>
                  <a:lnTo>
                    <a:pt x="135" y="367"/>
                  </a:lnTo>
                  <a:lnTo>
                    <a:pt x="129" y="327"/>
                  </a:lnTo>
                  <a:lnTo>
                    <a:pt x="129" y="287"/>
                  </a:lnTo>
                  <a:lnTo>
                    <a:pt x="133" y="248"/>
                  </a:lnTo>
                  <a:lnTo>
                    <a:pt x="143" y="211"/>
                  </a:lnTo>
                  <a:lnTo>
                    <a:pt x="150" y="192"/>
                  </a:lnTo>
                  <a:lnTo>
                    <a:pt x="159" y="175"/>
                  </a:lnTo>
                  <a:lnTo>
                    <a:pt x="168" y="157"/>
                  </a:lnTo>
                  <a:lnTo>
                    <a:pt x="177" y="139"/>
                  </a:lnTo>
                  <a:lnTo>
                    <a:pt x="185" y="121"/>
                  </a:lnTo>
                  <a:lnTo>
                    <a:pt x="193" y="103"/>
                  </a:lnTo>
                  <a:lnTo>
                    <a:pt x="201" y="85"/>
                  </a:lnTo>
                  <a:lnTo>
                    <a:pt x="211" y="68"/>
                  </a:lnTo>
                  <a:lnTo>
                    <a:pt x="195" y="65"/>
                  </a:lnTo>
                  <a:lnTo>
                    <a:pt x="180" y="68"/>
                  </a:lnTo>
                  <a:lnTo>
                    <a:pt x="166" y="72"/>
                  </a:lnTo>
                  <a:lnTo>
                    <a:pt x="153" y="80"/>
                  </a:lnTo>
                  <a:lnTo>
                    <a:pt x="140" y="89"/>
                  </a:lnTo>
                  <a:lnTo>
                    <a:pt x="127" y="98"/>
                  </a:lnTo>
                  <a:lnTo>
                    <a:pt x="115" y="108"/>
                  </a:lnTo>
                  <a:lnTo>
                    <a:pt x="103" y="117"/>
                  </a:lnTo>
                  <a:lnTo>
                    <a:pt x="93" y="116"/>
                  </a:lnTo>
                  <a:lnTo>
                    <a:pt x="83" y="113"/>
                  </a:lnTo>
                  <a:lnTo>
                    <a:pt x="73" y="110"/>
                  </a:lnTo>
                  <a:lnTo>
                    <a:pt x="68" y="104"/>
                  </a:lnTo>
                  <a:lnTo>
                    <a:pt x="70" y="82"/>
                  </a:lnTo>
                  <a:lnTo>
                    <a:pt x="87" y="66"/>
                  </a:lnTo>
                  <a:lnTo>
                    <a:pt x="107" y="53"/>
                  </a:lnTo>
                  <a:lnTo>
                    <a:pt x="126" y="43"/>
                  </a:lnTo>
                  <a:lnTo>
                    <a:pt x="148" y="33"/>
                  </a:lnTo>
                  <a:lnTo>
                    <a:pt x="168" y="25"/>
                  </a:lnTo>
                  <a:lnTo>
                    <a:pt x="192" y="20"/>
                  </a:lnTo>
                  <a:lnTo>
                    <a:pt x="216" y="17"/>
                  </a:lnTo>
                  <a:lnTo>
                    <a:pt x="243" y="18"/>
                  </a:lnTo>
                  <a:lnTo>
                    <a:pt x="256" y="24"/>
                  </a:lnTo>
                  <a:lnTo>
                    <a:pt x="272" y="31"/>
                  </a:lnTo>
                  <a:lnTo>
                    <a:pt x="287" y="38"/>
                  </a:lnTo>
                  <a:lnTo>
                    <a:pt x="303" y="45"/>
                  </a:lnTo>
                  <a:lnTo>
                    <a:pt x="318" y="50"/>
                  </a:lnTo>
                  <a:lnTo>
                    <a:pt x="334" y="55"/>
                  </a:lnTo>
                  <a:lnTo>
                    <a:pt x="351" y="58"/>
                  </a:lnTo>
                  <a:lnTo>
                    <a:pt x="368" y="62"/>
                  </a:lnTo>
                  <a:lnTo>
                    <a:pt x="380" y="70"/>
                  </a:lnTo>
                  <a:lnTo>
                    <a:pt x="393" y="77"/>
                  </a:lnTo>
                  <a:lnTo>
                    <a:pt x="407" y="82"/>
                  </a:lnTo>
                  <a:lnTo>
                    <a:pt x="423" y="86"/>
                  </a:lnTo>
                  <a:lnTo>
                    <a:pt x="438" y="89"/>
                  </a:lnTo>
                  <a:lnTo>
                    <a:pt x="454" y="91"/>
                  </a:lnTo>
                  <a:lnTo>
                    <a:pt x="468" y="95"/>
                  </a:lnTo>
                  <a:lnTo>
                    <a:pt x="481" y="100"/>
                  </a:lnTo>
                  <a:lnTo>
                    <a:pt x="501" y="103"/>
                  </a:lnTo>
                  <a:lnTo>
                    <a:pt x="520" y="103"/>
                  </a:lnTo>
                  <a:lnTo>
                    <a:pt x="540" y="102"/>
                  </a:lnTo>
                  <a:lnTo>
                    <a:pt x="560" y="99"/>
                  </a:lnTo>
                  <a:lnTo>
                    <a:pt x="579" y="96"/>
                  </a:lnTo>
                  <a:lnTo>
                    <a:pt x="599" y="92"/>
                  </a:lnTo>
                  <a:lnTo>
                    <a:pt x="617" y="89"/>
                  </a:lnTo>
                  <a:lnTo>
                    <a:pt x="638" y="86"/>
                  </a:lnTo>
                  <a:lnTo>
                    <a:pt x="641" y="78"/>
                  </a:lnTo>
                  <a:lnTo>
                    <a:pt x="646" y="69"/>
                  </a:lnTo>
                  <a:lnTo>
                    <a:pt x="647" y="58"/>
                  </a:lnTo>
                  <a:lnTo>
                    <a:pt x="649" y="47"/>
                  </a:lnTo>
                  <a:lnTo>
                    <a:pt x="651" y="36"/>
                  </a:lnTo>
                  <a:lnTo>
                    <a:pt x="652" y="25"/>
                  </a:lnTo>
                  <a:lnTo>
                    <a:pt x="653" y="13"/>
                  </a:lnTo>
                  <a:lnTo>
                    <a:pt x="656" y="4"/>
                  </a:lnTo>
                  <a:lnTo>
                    <a:pt x="667" y="0"/>
                  </a:lnTo>
                  <a:lnTo>
                    <a:pt x="679" y="3"/>
                  </a:lnTo>
                  <a:lnTo>
                    <a:pt x="684" y="4"/>
                  </a:lnTo>
                  <a:lnTo>
                    <a:pt x="688" y="9"/>
                  </a:lnTo>
                  <a:lnTo>
                    <a:pt x="691" y="13"/>
                  </a:lnTo>
                  <a:lnTo>
                    <a:pt x="69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8351" name="Freeform 15"/>
            <p:cNvSpPr>
              <a:spLocks/>
            </p:cNvSpPr>
            <p:nvPr/>
          </p:nvSpPr>
          <p:spPr bwMode="auto">
            <a:xfrm>
              <a:off x="4008" y="3207"/>
              <a:ext cx="106" cy="81"/>
            </a:xfrm>
            <a:custGeom>
              <a:avLst/>
              <a:gdLst>
                <a:gd name="T0" fmla="*/ 147 w 421"/>
                <a:gd name="T1" fmla="*/ 40 h 406"/>
                <a:gd name="T2" fmla="*/ 129 w 421"/>
                <a:gd name="T3" fmla="*/ 81 h 406"/>
                <a:gd name="T4" fmla="*/ 117 w 421"/>
                <a:gd name="T5" fmla="*/ 126 h 406"/>
                <a:gd name="T6" fmla="*/ 116 w 421"/>
                <a:gd name="T7" fmla="*/ 174 h 406"/>
                <a:gd name="T8" fmla="*/ 125 w 421"/>
                <a:gd name="T9" fmla="*/ 209 h 406"/>
                <a:gd name="T10" fmla="*/ 136 w 421"/>
                <a:gd name="T11" fmla="*/ 230 h 406"/>
                <a:gd name="T12" fmla="*/ 149 w 421"/>
                <a:gd name="T13" fmla="*/ 252 h 406"/>
                <a:gd name="T14" fmla="*/ 168 w 421"/>
                <a:gd name="T15" fmla="*/ 271 h 406"/>
                <a:gd name="T16" fmla="*/ 196 w 421"/>
                <a:gd name="T17" fmla="*/ 287 h 406"/>
                <a:gd name="T18" fmla="*/ 232 w 421"/>
                <a:gd name="T19" fmla="*/ 291 h 406"/>
                <a:gd name="T20" fmla="*/ 267 w 421"/>
                <a:gd name="T21" fmla="*/ 280 h 406"/>
                <a:gd name="T22" fmla="*/ 302 w 421"/>
                <a:gd name="T23" fmla="*/ 268 h 406"/>
                <a:gd name="T24" fmla="*/ 342 w 421"/>
                <a:gd name="T25" fmla="*/ 249 h 406"/>
                <a:gd name="T26" fmla="*/ 373 w 421"/>
                <a:gd name="T27" fmla="*/ 209 h 406"/>
                <a:gd name="T28" fmla="*/ 392 w 421"/>
                <a:gd name="T29" fmla="*/ 163 h 406"/>
                <a:gd name="T30" fmla="*/ 408 w 421"/>
                <a:gd name="T31" fmla="*/ 116 h 406"/>
                <a:gd name="T32" fmla="*/ 416 w 421"/>
                <a:gd name="T33" fmla="*/ 87 h 406"/>
                <a:gd name="T34" fmla="*/ 417 w 421"/>
                <a:gd name="T35" fmla="*/ 73 h 406"/>
                <a:gd name="T36" fmla="*/ 418 w 421"/>
                <a:gd name="T37" fmla="*/ 99 h 406"/>
                <a:gd name="T38" fmla="*/ 409 w 421"/>
                <a:gd name="T39" fmla="*/ 157 h 406"/>
                <a:gd name="T40" fmla="*/ 393 w 421"/>
                <a:gd name="T41" fmla="*/ 215 h 406"/>
                <a:gd name="T42" fmla="*/ 371 w 421"/>
                <a:gd name="T43" fmla="*/ 272 h 406"/>
                <a:gd name="T44" fmla="*/ 345 w 421"/>
                <a:gd name="T45" fmla="*/ 308 h 406"/>
                <a:gd name="T46" fmla="*/ 321 w 421"/>
                <a:gd name="T47" fmla="*/ 332 h 406"/>
                <a:gd name="T48" fmla="*/ 298 w 421"/>
                <a:gd name="T49" fmla="*/ 354 h 406"/>
                <a:gd name="T50" fmla="*/ 273 w 421"/>
                <a:gd name="T51" fmla="*/ 372 h 406"/>
                <a:gd name="T52" fmla="*/ 238 w 421"/>
                <a:gd name="T53" fmla="*/ 388 h 406"/>
                <a:gd name="T54" fmla="*/ 196 w 421"/>
                <a:gd name="T55" fmla="*/ 402 h 406"/>
                <a:gd name="T56" fmla="*/ 152 w 421"/>
                <a:gd name="T57" fmla="*/ 405 h 406"/>
                <a:gd name="T58" fmla="*/ 106 w 421"/>
                <a:gd name="T59" fmla="*/ 395 h 406"/>
                <a:gd name="T60" fmla="*/ 67 w 421"/>
                <a:gd name="T61" fmla="*/ 382 h 406"/>
                <a:gd name="T62" fmla="*/ 42 w 421"/>
                <a:gd name="T63" fmla="*/ 359 h 406"/>
                <a:gd name="T64" fmla="*/ 28 w 421"/>
                <a:gd name="T65" fmla="*/ 331 h 406"/>
                <a:gd name="T66" fmla="*/ 16 w 421"/>
                <a:gd name="T67" fmla="*/ 299 h 406"/>
                <a:gd name="T68" fmla="*/ 4 w 421"/>
                <a:gd name="T69" fmla="*/ 262 h 406"/>
                <a:gd name="T70" fmla="*/ 0 w 421"/>
                <a:gd name="T71" fmla="*/ 218 h 406"/>
                <a:gd name="T72" fmla="*/ 3 w 421"/>
                <a:gd name="T73" fmla="*/ 175 h 406"/>
                <a:gd name="T74" fmla="*/ 17 w 421"/>
                <a:gd name="T75" fmla="*/ 134 h 406"/>
                <a:gd name="T76" fmla="*/ 35 w 421"/>
                <a:gd name="T77" fmla="*/ 94 h 406"/>
                <a:gd name="T78" fmla="*/ 57 w 421"/>
                <a:gd name="T79" fmla="*/ 46 h 406"/>
                <a:gd name="T80" fmla="*/ 89 w 421"/>
                <a:gd name="T81" fmla="*/ 8 h 406"/>
                <a:gd name="T82" fmla="*/ 132 w 421"/>
                <a:gd name="T83" fmla="*/ 3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1" h="406">
                  <a:moveTo>
                    <a:pt x="157" y="22"/>
                  </a:moveTo>
                  <a:lnTo>
                    <a:pt x="147" y="40"/>
                  </a:lnTo>
                  <a:lnTo>
                    <a:pt x="137" y="60"/>
                  </a:lnTo>
                  <a:lnTo>
                    <a:pt x="129" y="81"/>
                  </a:lnTo>
                  <a:lnTo>
                    <a:pt x="123" y="103"/>
                  </a:lnTo>
                  <a:lnTo>
                    <a:pt x="117" y="126"/>
                  </a:lnTo>
                  <a:lnTo>
                    <a:pt x="116" y="150"/>
                  </a:lnTo>
                  <a:lnTo>
                    <a:pt x="116" y="174"/>
                  </a:lnTo>
                  <a:lnTo>
                    <a:pt x="123" y="199"/>
                  </a:lnTo>
                  <a:lnTo>
                    <a:pt x="125" y="209"/>
                  </a:lnTo>
                  <a:lnTo>
                    <a:pt x="130" y="220"/>
                  </a:lnTo>
                  <a:lnTo>
                    <a:pt x="136" y="230"/>
                  </a:lnTo>
                  <a:lnTo>
                    <a:pt x="142" y="242"/>
                  </a:lnTo>
                  <a:lnTo>
                    <a:pt x="149" y="252"/>
                  </a:lnTo>
                  <a:lnTo>
                    <a:pt x="158" y="262"/>
                  </a:lnTo>
                  <a:lnTo>
                    <a:pt x="168" y="271"/>
                  </a:lnTo>
                  <a:lnTo>
                    <a:pt x="179" y="279"/>
                  </a:lnTo>
                  <a:lnTo>
                    <a:pt x="196" y="287"/>
                  </a:lnTo>
                  <a:lnTo>
                    <a:pt x="214" y="292"/>
                  </a:lnTo>
                  <a:lnTo>
                    <a:pt x="232" y="291"/>
                  </a:lnTo>
                  <a:lnTo>
                    <a:pt x="250" y="287"/>
                  </a:lnTo>
                  <a:lnTo>
                    <a:pt x="267" y="280"/>
                  </a:lnTo>
                  <a:lnTo>
                    <a:pt x="284" y="274"/>
                  </a:lnTo>
                  <a:lnTo>
                    <a:pt x="302" y="268"/>
                  </a:lnTo>
                  <a:lnTo>
                    <a:pt x="322" y="266"/>
                  </a:lnTo>
                  <a:lnTo>
                    <a:pt x="342" y="249"/>
                  </a:lnTo>
                  <a:lnTo>
                    <a:pt x="361" y="230"/>
                  </a:lnTo>
                  <a:lnTo>
                    <a:pt x="373" y="209"/>
                  </a:lnTo>
                  <a:lnTo>
                    <a:pt x="385" y="188"/>
                  </a:lnTo>
                  <a:lnTo>
                    <a:pt x="392" y="163"/>
                  </a:lnTo>
                  <a:lnTo>
                    <a:pt x="400" y="140"/>
                  </a:lnTo>
                  <a:lnTo>
                    <a:pt x="408" y="116"/>
                  </a:lnTo>
                  <a:lnTo>
                    <a:pt x="416" y="94"/>
                  </a:lnTo>
                  <a:lnTo>
                    <a:pt x="416" y="87"/>
                  </a:lnTo>
                  <a:lnTo>
                    <a:pt x="417" y="80"/>
                  </a:lnTo>
                  <a:lnTo>
                    <a:pt x="417" y="73"/>
                  </a:lnTo>
                  <a:lnTo>
                    <a:pt x="421" y="69"/>
                  </a:lnTo>
                  <a:lnTo>
                    <a:pt x="418" y="99"/>
                  </a:lnTo>
                  <a:lnTo>
                    <a:pt x="414" y="128"/>
                  </a:lnTo>
                  <a:lnTo>
                    <a:pt x="409" y="157"/>
                  </a:lnTo>
                  <a:lnTo>
                    <a:pt x="402" y="187"/>
                  </a:lnTo>
                  <a:lnTo>
                    <a:pt x="393" y="215"/>
                  </a:lnTo>
                  <a:lnTo>
                    <a:pt x="382" y="243"/>
                  </a:lnTo>
                  <a:lnTo>
                    <a:pt x="371" y="272"/>
                  </a:lnTo>
                  <a:lnTo>
                    <a:pt x="358" y="301"/>
                  </a:lnTo>
                  <a:lnTo>
                    <a:pt x="345" y="308"/>
                  </a:lnTo>
                  <a:lnTo>
                    <a:pt x="332" y="320"/>
                  </a:lnTo>
                  <a:lnTo>
                    <a:pt x="321" y="332"/>
                  </a:lnTo>
                  <a:lnTo>
                    <a:pt x="310" y="345"/>
                  </a:lnTo>
                  <a:lnTo>
                    <a:pt x="298" y="354"/>
                  </a:lnTo>
                  <a:lnTo>
                    <a:pt x="286" y="365"/>
                  </a:lnTo>
                  <a:lnTo>
                    <a:pt x="273" y="372"/>
                  </a:lnTo>
                  <a:lnTo>
                    <a:pt x="259" y="377"/>
                  </a:lnTo>
                  <a:lnTo>
                    <a:pt x="238" y="388"/>
                  </a:lnTo>
                  <a:lnTo>
                    <a:pt x="218" y="398"/>
                  </a:lnTo>
                  <a:lnTo>
                    <a:pt x="196" y="402"/>
                  </a:lnTo>
                  <a:lnTo>
                    <a:pt x="174" y="406"/>
                  </a:lnTo>
                  <a:lnTo>
                    <a:pt x="152" y="405"/>
                  </a:lnTo>
                  <a:lnTo>
                    <a:pt x="129" y="401"/>
                  </a:lnTo>
                  <a:lnTo>
                    <a:pt x="106" y="395"/>
                  </a:lnTo>
                  <a:lnTo>
                    <a:pt x="85" y="389"/>
                  </a:lnTo>
                  <a:lnTo>
                    <a:pt x="67" y="382"/>
                  </a:lnTo>
                  <a:lnTo>
                    <a:pt x="53" y="372"/>
                  </a:lnTo>
                  <a:lnTo>
                    <a:pt x="42" y="359"/>
                  </a:lnTo>
                  <a:lnTo>
                    <a:pt x="35" y="346"/>
                  </a:lnTo>
                  <a:lnTo>
                    <a:pt x="28" y="331"/>
                  </a:lnTo>
                  <a:lnTo>
                    <a:pt x="22" y="315"/>
                  </a:lnTo>
                  <a:lnTo>
                    <a:pt x="16" y="299"/>
                  </a:lnTo>
                  <a:lnTo>
                    <a:pt x="10" y="285"/>
                  </a:lnTo>
                  <a:lnTo>
                    <a:pt x="4" y="262"/>
                  </a:lnTo>
                  <a:lnTo>
                    <a:pt x="2" y="240"/>
                  </a:lnTo>
                  <a:lnTo>
                    <a:pt x="0" y="218"/>
                  </a:lnTo>
                  <a:lnTo>
                    <a:pt x="1" y="196"/>
                  </a:lnTo>
                  <a:lnTo>
                    <a:pt x="3" y="175"/>
                  </a:lnTo>
                  <a:lnTo>
                    <a:pt x="9" y="154"/>
                  </a:lnTo>
                  <a:lnTo>
                    <a:pt x="17" y="134"/>
                  </a:lnTo>
                  <a:lnTo>
                    <a:pt x="28" y="116"/>
                  </a:lnTo>
                  <a:lnTo>
                    <a:pt x="35" y="94"/>
                  </a:lnTo>
                  <a:lnTo>
                    <a:pt x="45" y="70"/>
                  </a:lnTo>
                  <a:lnTo>
                    <a:pt x="57" y="46"/>
                  </a:lnTo>
                  <a:lnTo>
                    <a:pt x="73" y="24"/>
                  </a:lnTo>
                  <a:lnTo>
                    <a:pt x="89" y="8"/>
                  </a:lnTo>
                  <a:lnTo>
                    <a:pt x="109" y="0"/>
                  </a:lnTo>
                  <a:lnTo>
                    <a:pt x="132" y="3"/>
                  </a:lnTo>
                  <a:lnTo>
                    <a:pt x="157"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8352" name="Freeform 16"/>
            <p:cNvSpPr>
              <a:spLocks/>
            </p:cNvSpPr>
            <p:nvPr/>
          </p:nvSpPr>
          <p:spPr bwMode="auto">
            <a:xfrm>
              <a:off x="4068" y="3217"/>
              <a:ext cx="20" cy="13"/>
            </a:xfrm>
            <a:custGeom>
              <a:avLst/>
              <a:gdLst>
                <a:gd name="T0" fmla="*/ 76 w 76"/>
                <a:gd name="T1" fmla="*/ 12 h 65"/>
                <a:gd name="T2" fmla="*/ 76 w 76"/>
                <a:gd name="T3" fmla="*/ 20 h 65"/>
                <a:gd name="T4" fmla="*/ 75 w 76"/>
                <a:gd name="T5" fmla="*/ 29 h 65"/>
                <a:gd name="T6" fmla="*/ 70 w 76"/>
                <a:gd name="T7" fmla="*/ 36 h 65"/>
                <a:gd name="T8" fmla="*/ 67 w 76"/>
                <a:gd name="T9" fmla="*/ 43 h 65"/>
                <a:gd name="T10" fmla="*/ 60 w 76"/>
                <a:gd name="T11" fmla="*/ 49 h 65"/>
                <a:gd name="T12" fmla="*/ 54 w 76"/>
                <a:gd name="T13" fmla="*/ 55 h 65"/>
                <a:gd name="T14" fmla="*/ 48 w 76"/>
                <a:gd name="T15" fmla="*/ 59 h 65"/>
                <a:gd name="T16" fmla="*/ 44 w 76"/>
                <a:gd name="T17" fmla="*/ 65 h 65"/>
                <a:gd name="T18" fmla="*/ 34 w 76"/>
                <a:gd name="T19" fmla="*/ 63 h 65"/>
                <a:gd name="T20" fmla="*/ 26 w 76"/>
                <a:gd name="T21" fmla="*/ 64 h 65"/>
                <a:gd name="T22" fmla="*/ 18 w 76"/>
                <a:gd name="T23" fmla="*/ 63 h 65"/>
                <a:gd name="T24" fmla="*/ 11 w 76"/>
                <a:gd name="T25" fmla="*/ 59 h 65"/>
                <a:gd name="T26" fmla="*/ 6 w 76"/>
                <a:gd name="T27" fmla="*/ 49 h 65"/>
                <a:gd name="T28" fmla="*/ 3 w 76"/>
                <a:gd name="T29" fmla="*/ 41 h 65"/>
                <a:gd name="T30" fmla="*/ 0 w 76"/>
                <a:gd name="T31" fmla="*/ 31 h 65"/>
                <a:gd name="T32" fmla="*/ 1 w 76"/>
                <a:gd name="T33" fmla="*/ 20 h 65"/>
                <a:gd name="T34" fmla="*/ 19 w 76"/>
                <a:gd name="T35" fmla="*/ 0 h 65"/>
                <a:gd name="T36" fmla="*/ 26 w 76"/>
                <a:gd name="T37" fmla="*/ 2 h 65"/>
                <a:gd name="T38" fmla="*/ 33 w 76"/>
                <a:gd name="T39" fmla="*/ 4 h 65"/>
                <a:gd name="T40" fmla="*/ 40 w 76"/>
                <a:gd name="T41" fmla="*/ 5 h 65"/>
                <a:gd name="T42" fmla="*/ 46 w 76"/>
                <a:gd name="T43" fmla="*/ 8 h 65"/>
                <a:gd name="T44" fmla="*/ 53 w 76"/>
                <a:gd name="T45" fmla="*/ 9 h 65"/>
                <a:gd name="T46" fmla="*/ 60 w 76"/>
                <a:gd name="T47" fmla="*/ 10 h 65"/>
                <a:gd name="T48" fmla="*/ 67 w 76"/>
                <a:gd name="T49" fmla="*/ 11 h 65"/>
                <a:gd name="T50" fmla="*/ 76 w 76"/>
                <a:gd name="T51" fmla="*/ 1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65">
                  <a:moveTo>
                    <a:pt x="76" y="12"/>
                  </a:moveTo>
                  <a:lnTo>
                    <a:pt x="76" y="20"/>
                  </a:lnTo>
                  <a:lnTo>
                    <a:pt x="75" y="29"/>
                  </a:lnTo>
                  <a:lnTo>
                    <a:pt x="70" y="36"/>
                  </a:lnTo>
                  <a:lnTo>
                    <a:pt x="67" y="43"/>
                  </a:lnTo>
                  <a:lnTo>
                    <a:pt x="60" y="49"/>
                  </a:lnTo>
                  <a:lnTo>
                    <a:pt x="54" y="55"/>
                  </a:lnTo>
                  <a:lnTo>
                    <a:pt x="48" y="59"/>
                  </a:lnTo>
                  <a:lnTo>
                    <a:pt x="44" y="65"/>
                  </a:lnTo>
                  <a:lnTo>
                    <a:pt x="34" y="63"/>
                  </a:lnTo>
                  <a:lnTo>
                    <a:pt x="26" y="64"/>
                  </a:lnTo>
                  <a:lnTo>
                    <a:pt x="18" y="63"/>
                  </a:lnTo>
                  <a:lnTo>
                    <a:pt x="11" y="59"/>
                  </a:lnTo>
                  <a:lnTo>
                    <a:pt x="6" y="49"/>
                  </a:lnTo>
                  <a:lnTo>
                    <a:pt x="3" y="41"/>
                  </a:lnTo>
                  <a:lnTo>
                    <a:pt x="0" y="31"/>
                  </a:lnTo>
                  <a:lnTo>
                    <a:pt x="1" y="20"/>
                  </a:lnTo>
                  <a:lnTo>
                    <a:pt x="19" y="0"/>
                  </a:lnTo>
                  <a:lnTo>
                    <a:pt x="26" y="2"/>
                  </a:lnTo>
                  <a:lnTo>
                    <a:pt x="33" y="4"/>
                  </a:lnTo>
                  <a:lnTo>
                    <a:pt x="40" y="5"/>
                  </a:lnTo>
                  <a:lnTo>
                    <a:pt x="46" y="8"/>
                  </a:lnTo>
                  <a:lnTo>
                    <a:pt x="53" y="9"/>
                  </a:lnTo>
                  <a:lnTo>
                    <a:pt x="60" y="10"/>
                  </a:lnTo>
                  <a:lnTo>
                    <a:pt x="67" y="11"/>
                  </a:lnTo>
                  <a:lnTo>
                    <a:pt x="76"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8353" name="Freeform 17"/>
            <p:cNvSpPr>
              <a:spLocks/>
            </p:cNvSpPr>
            <p:nvPr/>
          </p:nvSpPr>
          <p:spPr bwMode="auto">
            <a:xfrm>
              <a:off x="4178" y="3227"/>
              <a:ext cx="116" cy="117"/>
            </a:xfrm>
            <a:custGeom>
              <a:avLst/>
              <a:gdLst>
                <a:gd name="T0" fmla="*/ 403 w 466"/>
                <a:gd name="T1" fmla="*/ 71 h 581"/>
                <a:gd name="T2" fmla="*/ 429 w 466"/>
                <a:gd name="T3" fmla="*/ 112 h 581"/>
                <a:gd name="T4" fmla="*/ 448 w 466"/>
                <a:gd name="T5" fmla="*/ 158 h 581"/>
                <a:gd name="T6" fmla="*/ 459 w 466"/>
                <a:gd name="T7" fmla="*/ 206 h 581"/>
                <a:gd name="T8" fmla="*/ 466 w 466"/>
                <a:gd name="T9" fmla="*/ 258 h 581"/>
                <a:gd name="T10" fmla="*/ 466 w 466"/>
                <a:gd name="T11" fmla="*/ 309 h 581"/>
                <a:gd name="T12" fmla="*/ 459 w 466"/>
                <a:gd name="T13" fmla="*/ 361 h 581"/>
                <a:gd name="T14" fmla="*/ 447 w 466"/>
                <a:gd name="T15" fmla="*/ 410 h 581"/>
                <a:gd name="T16" fmla="*/ 430 w 466"/>
                <a:gd name="T17" fmla="*/ 458 h 581"/>
                <a:gd name="T18" fmla="*/ 410 w 466"/>
                <a:gd name="T19" fmla="*/ 480 h 581"/>
                <a:gd name="T20" fmla="*/ 391 w 466"/>
                <a:gd name="T21" fmla="*/ 502 h 581"/>
                <a:gd name="T22" fmla="*/ 369 w 466"/>
                <a:gd name="T23" fmla="*/ 522 h 581"/>
                <a:gd name="T24" fmla="*/ 347 w 466"/>
                <a:gd name="T25" fmla="*/ 542 h 581"/>
                <a:gd name="T26" fmla="*/ 322 w 466"/>
                <a:gd name="T27" fmla="*/ 557 h 581"/>
                <a:gd name="T28" fmla="*/ 297 w 466"/>
                <a:gd name="T29" fmla="*/ 570 h 581"/>
                <a:gd name="T30" fmla="*/ 269 w 466"/>
                <a:gd name="T31" fmla="*/ 577 h 581"/>
                <a:gd name="T32" fmla="*/ 239 w 466"/>
                <a:gd name="T33" fmla="*/ 581 h 581"/>
                <a:gd name="T34" fmla="*/ 207 w 466"/>
                <a:gd name="T35" fmla="*/ 576 h 581"/>
                <a:gd name="T36" fmla="*/ 176 w 466"/>
                <a:gd name="T37" fmla="*/ 572 h 581"/>
                <a:gd name="T38" fmla="*/ 146 w 466"/>
                <a:gd name="T39" fmla="*/ 562 h 581"/>
                <a:gd name="T40" fmla="*/ 120 w 466"/>
                <a:gd name="T41" fmla="*/ 551 h 581"/>
                <a:gd name="T42" fmla="*/ 93 w 466"/>
                <a:gd name="T43" fmla="*/ 536 h 581"/>
                <a:gd name="T44" fmla="*/ 70 w 466"/>
                <a:gd name="T45" fmla="*/ 517 h 581"/>
                <a:gd name="T46" fmla="*/ 48 w 466"/>
                <a:gd name="T47" fmla="*/ 495 h 581"/>
                <a:gd name="T48" fmla="*/ 30 w 466"/>
                <a:gd name="T49" fmla="*/ 470 h 581"/>
                <a:gd name="T50" fmla="*/ 15 w 466"/>
                <a:gd name="T51" fmla="*/ 424 h 581"/>
                <a:gd name="T52" fmla="*/ 5 w 466"/>
                <a:gd name="T53" fmla="*/ 378 h 581"/>
                <a:gd name="T54" fmla="*/ 0 w 466"/>
                <a:gd name="T55" fmla="*/ 331 h 581"/>
                <a:gd name="T56" fmla="*/ 1 w 466"/>
                <a:gd name="T57" fmla="*/ 285 h 581"/>
                <a:gd name="T58" fmla="*/ 8 w 466"/>
                <a:gd name="T59" fmla="*/ 238 h 581"/>
                <a:gd name="T60" fmla="*/ 22 w 466"/>
                <a:gd name="T61" fmla="*/ 193 h 581"/>
                <a:gd name="T62" fmla="*/ 41 w 466"/>
                <a:gd name="T63" fmla="*/ 151 h 581"/>
                <a:gd name="T64" fmla="*/ 70 w 466"/>
                <a:gd name="T65" fmla="*/ 112 h 581"/>
                <a:gd name="T66" fmla="*/ 85 w 466"/>
                <a:gd name="T67" fmla="*/ 96 h 581"/>
                <a:gd name="T68" fmla="*/ 101 w 466"/>
                <a:gd name="T69" fmla="*/ 79 h 581"/>
                <a:gd name="T70" fmla="*/ 115 w 466"/>
                <a:gd name="T71" fmla="*/ 63 h 581"/>
                <a:gd name="T72" fmla="*/ 133 w 466"/>
                <a:gd name="T73" fmla="*/ 49 h 581"/>
                <a:gd name="T74" fmla="*/ 149 w 466"/>
                <a:gd name="T75" fmla="*/ 34 h 581"/>
                <a:gd name="T76" fmla="*/ 168 w 466"/>
                <a:gd name="T77" fmla="*/ 24 h 581"/>
                <a:gd name="T78" fmla="*/ 189 w 466"/>
                <a:gd name="T79" fmla="*/ 17 h 581"/>
                <a:gd name="T80" fmla="*/ 213 w 466"/>
                <a:gd name="T81" fmla="*/ 13 h 581"/>
                <a:gd name="T82" fmla="*/ 231 w 466"/>
                <a:gd name="T83" fmla="*/ 5 h 581"/>
                <a:gd name="T84" fmla="*/ 249 w 466"/>
                <a:gd name="T85" fmla="*/ 1 h 581"/>
                <a:gd name="T86" fmla="*/ 267 w 466"/>
                <a:gd name="T87" fmla="*/ 0 h 581"/>
                <a:gd name="T88" fmla="*/ 287 w 466"/>
                <a:gd name="T89" fmla="*/ 4 h 581"/>
                <a:gd name="T90" fmla="*/ 304 w 466"/>
                <a:gd name="T91" fmla="*/ 9 h 581"/>
                <a:gd name="T92" fmla="*/ 323 w 466"/>
                <a:gd name="T93" fmla="*/ 16 h 581"/>
                <a:gd name="T94" fmla="*/ 341 w 466"/>
                <a:gd name="T95" fmla="*/ 23 h 581"/>
                <a:gd name="T96" fmla="*/ 360 w 466"/>
                <a:gd name="T97" fmla="*/ 30 h 581"/>
                <a:gd name="T98" fmla="*/ 403 w 466"/>
                <a:gd name="T99" fmla="*/ 71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6" h="581">
                  <a:moveTo>
                    <a:pt x="403" y="71"/>
                  </a:moveTo>
                  <a:lnTo>
                    <a:pt x="429" y="112"/>
                  </a:lnTo>
                  <a:lnTo>
                    <a:pt x="448" y="158"/>
                  </a:lnTo>
                  <a:lnTo>
                    <a:pt x="459" y="206"/>
                  </a:lnTo>
                  <a:lnTo>
                    <a:pt x="466" y="258"/>
                  </a:lnTo>
                  <a:lnTo>
                    <a:pt x="466" y="309"/>
                  </a:lnTo>
                  <a:lnTo>
                    <a:pt x="459" y="361"/>
                  </a:lnTo>
                  <a:lnTo>
                    <a:pt x="447" y="410"/>
                  </a:lnTo>
                  <a:lnTo>
                    <a:pt x="430" y="458"/>
                  </a:lnTo>
                  <a:lnTo>
                    <a:pt x="410" y="480"/>
                  </a:lnTo>
                  <a:lnTo>
                    <a:pt x="391" y="502"/>
                  </a:lnTo>
                  <a:lnTo>
                    <a:pt x="369" y="522"/>
                  </a:lnTo>
                  <a:lnTo>
                    <a:pt x="347" y="542"/>
                  </a:lnTo>
                  <a:lnTo>
                    <a:pt x="322" y="557"/>
                  </a:lnTo>
                  <a:lnTo>
                    <a:pt x="297" y="570"/>
                  </a:lnTo>
                  <a:lnTo>
                    <a:pt x="269" y="577"/>
                  </a:lnTo>
                  <a:lnTo>
                    <a:pt x="239" y="581"/>
                  </a:lnTo>
                  <a:lnTo>
                    <a:pt x="207" y="576"/>
                  </a:lnTo>
                  <a:lnTo>
                    <a:pt x="176" y="572"/>
                  </a:lnTo>
                  <a:lnTo>
                    <a:pt x="146" y="562"/>
                  </a:lnTo>
                  <a:lnTo>
                    <a:pt x="120" y="551"/>
                  </a:lnTo>
                  <a:lnTo>
                    <a:pt x="93" y="536"/>
                  </a:lnTo>
                  <a:lnTo>
                    <a:pt x="70" y="517"/>
                  </a:lnTo>
                  <a:lnTo>
                    <a:pt x="48" y="495"/>
                  </a:lnTo>
                  <a:lnTo>
                    <a:pt x="30" y="470"/>
                  </a:lnTo>
                  <a:lnTo>
                    <a:pt x="15" y="424"/>
                  </a:lnTo>
                  <a:lnTo>
                    <a:pt x="5" y="378"/>
                  </a:lnTo>
                  <a:lnTo>
                    <a:pt x="0" y="331"/>
                  </a:lnTo>
                  <a:lnTo>
                    <a:pt x="1" y="285"/>
                  </a:lnTo>
                  <a:lnTo>
                    <a:pt x="8" y="238"/>
                  </a:lnTo>
                  <a:lnTo>
                    <a:pt x="22" y="193"/>
                  </a:lnTo>
                  <a:lnTo>
                    <a:pt x="41" y="151"/>
                  </a:lnTo>
                  <a:lnTo>
                    <a:pt x="70" y="112"/>
                  </a:lnTo>
                  <a:lnTo>
                    <a:pt x="85" y="96"/>
                  </a:lnTo>
                  <a:lnTo>
                    <a:pt x="101" y="79"/>
                  </a:lnTo>
                  <a:lnTo>
                    <a:pt x="115" y="63"/>
                  </a:lnTo>
                  <a:lnTo>
                    <a:pt x="133" y="49"/>
                  </a:lnTo>
                  <a:lnTo>
                    <a:pt x="149" y="34"/>
                  </a:lnTo>
                  <a:lnTo>
                    <a:pt x="168" y="24"/>
                  </a:lnTo>
                  <a:lnTo>
                    <a:pt x="189" y="17"/>
                  </a:lnTo>
                  <a:lnTo>
                    <a:pt x="213" y="13"/>
                  </a:lnTo>
                  <a:lnTo>
                    <a:pt x="231" y="5"/>
                  </a:lnTo>
                  <a:lnTo>
                    <a:pt x="249" y="1"/>
                  </a:lnTo>
                  <a:lnTo>
                    <a:pt x="267" y="0"/>
                  </a:lnTo>
                  <a:lnTo>
                    <a:pt x="287" y="4"/>
                  </a:lnTo>
                  <a:lnTo>
                    <a:pt x="304" y="9"/>
                  </a:lnTo>
                  <a:lnTo>
                    <a:pt x="323" y="16"/>
                  </a:lnTo>
                  <a:lnTo>
                    <a:pt x="341" y="23"/>
                  </a:lnTo>
                  <a:lnTo>
                    <a:pt x="360" y="30"/>
                  </a:lnTo>
                  <a:lnTo>
                    <a:pt x="403"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8354" name="Freeform 18"/>
            <p:cNvSpPr>
              <a:spLocks/>
            </p:cNvSpPr>
            <p:nvPr/>
          </p:nvSpPr>
          <p:spPr bwMode="auto">
            <a:xfrm>
              <a:off x="4253" y="3238"/>
              <a:ext cx="14" cy="15"/>
            </a:xfrm>
            <a:custGeom>
              <a:avLst/>
              <a:gdLst>
                <a:gd name="T0" fmla="*/ 56 w 56"/>
                <a:gd name="T1" fmla="*/ 34 h 75"/>
                <a:gd name="T2" fmla="*/ 53 w 56"/>
                <a:gd name="T3" fmla="*/ 45 h 75"/>
                <a:gd name="T4" fmla="*/ 49 w 56"/>
                <a:gd name="T5" fmla="*/ 55 h 75"/>
                <a:gd name="T6" fmla="*/ 41 w 56"/>
                <a:gd name="T7" fmla="*/ 65 h 75"/>
                <a:gd name="T8" fmla="*/ 34 w 56"/>
                <a:gd name="T9" fmla="*/ 75 h 75"/>
                <a:gd name="T10" fmla="*/ 26 w 56"/>
                <a:gd name="T11" fmla="*/ 74 h 75"/>
                <a:gd name="T12" fmla="*/ 21 w 56"/>
                <a:gd name="T13" fmla="*/ 72 h 75"/>
                <a:gd name="T14" fmla="*/ 17 w 56"/>
                <a:gd name="T15" fmla="*/ 68 h 75"/>
                <a:gd name="T16" fmla="*/ 15 w 56"/>
                <a:gd name="T17" fmla="*/ 65 h 75"/>
                <a:gd name="T18" fmla="*/ 9 w 56"/>
                <a:gd name="T19" fmla="*/ 54 h 75"/>
                <a:gd name="T20" fmla="*/ 4 w 56"/>
                <a:gd name="T21" fmla="*/ 45 h 75"/>
                <a:gd name="T22" fmla="*/ 0 w 56"/>
                <a:gd name="T23" fmla="*/ 33 h 75"/>
                <a:gd name="T24" fmla="*/ 3 w 56"/>
                <a:gd name="T25" fmla="*/ 22 h 75"/>
                <a:gd name="T26" fmla="*/ 7 w 56"/>
                <a:gd name="T27" fmla="*/ 11 h 75"/>
                <a:gd name="T28" fmla="*/ 10 w 56"/>
                <a:gd name="T29" fmla="*/ 0 h 75"/>
                <a:gd name="T30" fmla="*/ 21 w 56"/>
                <a:gd name="T31" fmla="*/ 6 h 75"/>
                <a:gd name="T32" fmla="*/ 33 w 56"/>
                <a:gd name="T33" fmla="*/ 14 h 75"/>
                <a:gd name="T34" fmla="*/ 44 w 56"/>
                <a:gd name="T35" fmla="*/ 22 h 75"/>
                <a:gd name="T36" fmla="*/ 56 w 56"/>
                <a:gd name="T37" fmla="*/ 3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75">
                  <a:moveTo>
                    <a:pt x="56" y="34"/>
                  </a:moveTo>
                  <a:lnTo>
                    <a:pt x="53" y="45"/>
                  </a:lnTo>
                  <a:lnTo>
                    <a:pt x="49" y="55"/>
                  </a:lnTo>
                  <a:lnTo>
                    <a:pt x="41" y="65"/>
                  </a:lnTo>
                  <a:lnTo>
                    <a:pt x="34" y="75"/>
                  </a:lnTo>
                  <a:lnTo>
                    <a:pt x="26" y="74"/>
                  </a:lnTo>
                  <a:lnTo>
                    <a:pt x="21" y="72"/>
                  </a:lnTo>
                  <a:lnTo>
                    <a:pt x="17" y="68"/>
                  </a:lnTo>
                  <a:lnTo>
                    <a:pt x="15" y="65"/>
                  </a:lnTo>
                  <a:lnTo>
                    <a:pt x="9" y="54"/>
                  </a:lnTo>
                  <a:lnTo>
                    <a:pt x="4" y="45"/>
                  </a:lnTo>
                  <a:lnTo>
                    <a:pt x="0" y="33"/>
                  </a:lnTo>
                  <a:lnTo>
                    <a:pt x="3" y="22"/>
                  </a:lnTo>
                  <a:lnTo>
                    <a:pt x="7" y="11"/>
                  </a:lnTo>
                  <a:lnTo>
                    <a:pt x="10" y="0"/>
                  </a:lnTo>
                  <a:lnTo>
                    <a:pt x="21" y="6"/>
                  </a:lnTo>
                  <a:lnTo>
                    <a:pt x="33" y="14"/>
                  </a:lnTo>
                  <a:lnTo>
                    <a:pt x="44" y="22"/>
                  </a:lnTo>
                  <a:lnTo>
                    <a:pt x="56"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8355" name="Freeform 19"/>
            <p:cNvSpPr>
              <a:spLocks/>
            </p:cNvSpPr>
            <p:nvPr/>
          </p:nvSpPr>
          <p:spPr bwMode="auto">
            <a:xfrm>
              <a:off x="4188" y="3239"/>
              <a:ext cx="95" cy="98"/>
            </a:xfrm>
            <a:custGeom>
              <a:avLst/>
              <a:gdLst>
                <a:gd name="T0" fmla="*/ 146 w 382"/>
                <a:gd name="T1" fmla="*/ 25 h 488"/>
                <a:gd name="T2" fmla="*/ 130 w 382"/>
                <a:gd name="T3" fmla="*/ 77 h 488"/>
                <a:gd name="T4" fmla="*/ 125 w 382"/>
                <a:gd name="T5" fmla="*/ 131 h 488"/>
                <a:gd name="T6" fmla="*/ 134 w 382"/>
                <a:gd name="T7" fmla="*/ 184 h 488"/>
                <a:gd name="T8" fmla="*/ 155 w 382"/>
                <a:gd name="T9" fmla="*/ 218 h 488"/>
                <a:gd name="T10" fmla="*/ 171 w 382"/>
                <a:gd name="T11" fmla="*/ 235 h 488"/>
                <a:gd name="T12" fmla="*/ 190 w 382"/>
                <a:gd name="T13" fmla="*/ 249 h 488"/>
                <a:gd name="T14" fmla="*/ 210 w 382"/>
                <a:gd name="T15" fmla="*/ 258 h 488"/>
                <a:gd name="T16" fmla="*/ 306 w 382"/>
                <a:gd name="T17" fmla="*/ 252 h 488"/>
                <a:gd name="T18" fmla="*/ 325 w 382"/>
                <a:gd name="T19" fmla="*/ 236 h 488"/>
                <a:gd name="T20" fmla="*/ 345 w 382"/>
                <a:gd name="T21" fmla="*/ 223 h 488"/>
                <a:gd name="T22" fmla="*/ 363 w 382"/>
                <a:gd name="T23" fmla="*/ 206 h 488"/>
                <a:gd name="T24" fmla="*/ 379 w 382"/>
                <a:gd name="T25" fmla="*/ 188 h 488"/>
                <a:gd name="T26" fmla="*/ 382 w 382"/>
                <a:gd name="T27" fmla="*/ 234 h 488"/>
                <a:gd name="T28" fmla="*/ 378 w 382"/>
                <a:gd name="T29" fmla="*/ 284 h 488"/>
                <a:gd name="T30" fmla="*/ 365 w 382"/>
                <a:gd name="T31" fmla="*/ 335 h 488"/>
                <a:gd name="T32" fmla="*/ 342 w 382"/>
                <a:gd name="T33" fmla="*/ 382 h 488"/>
                <a:gd name="T34" fmla="*/ 336 w 382"/>
                <a:gd name="T35" fmla="*/ 409 h 488"/>
                <a:gd name="T36" fmla="*/ 320 w 382"/>
                <a:gd name="T37" fmla="*/ 433 h 488"/>
                <a:gd name="T38" fmla="*/ 297 w 382"/>
                <a:gd name="T39" fmla="*/ 453 h 488"/>
                <a:gd name="T40" fmla="*/ 272 w 382"/>
                <a:gd name="T41" fmla="*/ 468 h 488"/>
                <a:gd name="T42" fmla="*/ 231 w 382"/>
                <a:gd name="T43" fmla="*/ 481 h 488"/>
                <a:gd name="T44" fmla="*/ 184 w 382"/>
                <a:gd name="T45" fmla="*/ 488 h 488"/>
                <a:gd name="T46" fmla="*/ 137 w 382"/>
                <a:gd name="T47" fmla="*/ 482 h 488"/>
                <a:gd name="T48" fmla="*/ 99 w 382"/>
                <a:gd name="T49" fmla="*/ 462 h 488"/>
                <a:gd name="T50" fmla="*/ 59 w 382"/>
                <a:gd name="T51" fmla="*/ 434 h 488"/>
                <a:gd name="T52" fmla="*/ 30 w 382"/>
                <a:gd name="T53" fmla="*/ 400 h 488"/>
                <a:gd name="T54" fmla="*/ 9 w 382"/>
                <a:gd name="T55" fmla="*/ 357 h 488"/>
                <a:gd name="T56" fmla="*/ 0 w 382"/>
                <a:gd name="T57" fmla="*/ 312 h 488"/>
                <a:gd name="T58" fmla="*/ 2 w 382"/>
                <a:gd name="T59" fmla="*/ 295 h 488"/>
                <a:gd name="T60" fmla="*/ 0 w 382"/>
                <a:gd name="T61" fmla="*/ 277 h 488"/>
                <a:gd name="T62" fmla="*/ 0 w 382"/>
                <a:gd name="T63" fmla="*/ 256 h 488"/>
                <a:gd name="T64" fmla="*/ 1 w 382"/>
                <a:gd name="T65" fmla="*/ 235 h 488"/>
                <a:gd name="T66" fmla="*/ 10 w 382"/>
                <a:gd name="T67" fmla="*/ 192 h 488"/>
                <a:gd name="T68" fmla="*/ 35 w 382"/>
                <a:gd name="T69" fmla="*/ 125 h 488"/>
                <a:gd name="T70" fmla="*/ 74 w 382"/>
                <a:gd name="T71" fmla="*/ 64 h 488"/>
                <a:gd name="T72" fmla="*/ 126 w 382"/>
                <a:gd name="T73" fmla="*/ 17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2" h="488">
                  <a:moveTo>
                    <a:pt x="157" y="0"/>
                  </a:moveTo>
                  <a:lnTo>
                    <a:pt x="146" y="25"/>
                  </a:lnTo>
                  <a:lnTo>
                    <a:pt x="138" y="51"/>
                  </a:lnTo>
                  <a:lnTo>
                    <a:pt x="130" y="77"/>
                  </a:lnTo>
                  <a:lnTo>
                    <a:pt x="127" y="105"/>
                  </a:lnTo>
                  <a:lnTo>
                    <a:pt x="125" y="131"/>
                  </a:lnTo>
                  <a:lnTo>
                    <a:pt x="127" y="158"/>
                  </a:lnTo>
                  <a:lnTo>
                    <a:pt x="134" y="184"/>
                  </a:lnTo>
                  <a:lnTo>
                    <a:pt x="149" y="210"/>
                  </a:lnTo>
                  <a:lnTo>
                    <a:pt x="155" y="218"/>
                  </a:lnTo>
                  <a:lnTo>
                    <a:pt x="163" y="226"/>
                  </a:lnTo>
                  <a:lnTo>
                    <a:pt x="171" y="235"/>
                  </a:lnTo>
                  <a:lnTo>
                    <a:pt x="181" y="243"/>
                  </a:lnTo>
                  <a:lnTo>
                    <a:pt x="190" y="249"/>
                  </a:lnTo>
                  <a:lnTo>
                    <a:pt x="200" y="255"/>
                  </a:lnTo>
                  <a:lnTo>
                    <a:pt x="210" y="258"/>
                  </a:lnTo>
                  <a:lnTo>
                    <a:pt x="223" y="263"/>
                  </a:lnTo>
                  <a:lnTo>
                    <a:pt x="306" y="252"/>
                  </a:lnTo>
                  <a:lnTo>
                    <a:pt x="314" y="243"/>
                  </a:lnTo>
                  <a:lnTo>
                    <a:pt x="325" y="236"/>
                  </a:lnTo>
                  <a:lnTo>
                    <a:pt x="335" y="229"/>
                  </a:lnTo>
                  <a:lnTo>
                    <a:pt x="345" y="223"/>
                  </a:lnTo>
                  <a:lnTo>
                    <a:pt x="354" y="215"/>
                  </a:lnTo>
                  <a:lnTo>
                    <a:pt x="363" y="206"/>
                  </a:lnTo>
                  <a:lnTo>
                    <a:pt x="371" y="197"/>
                  </a:lnTo>
                  <a:lnTo>
                    <a:pt x="379" y="188"/>
                  </a:lnTo>
                  <a:lnTo>
                    <a:pt x="381" y="210"/>
                  </a:lnTo>
                  <a:lnTo>
                    <a:pt x="382" y="234"/>
                  </a:lnTo>
                  <a:lnTo>
                    <a:pt x="381" y="258"/>
                  </a:lnTo>
                  <a:lnTo>
                    <a:pt x="378" y="284"/>
                  </a:lnTo>
                  <a:lnTo>
                    <a:pt x="371" y="309"/>
                  </a:lnTo>
                  <a:lnTo>
                    <a:pt x="365" y="335"/>
                  </a:lnTo>
                  <a:lnTo>
                    <a:pt x="354" y="358"/>
                  </a:lnTo>
                  <a:lnTo>
                    <a:pt x="342" y="382"/>
                  </a:lnTo>
                  <a:lnTo>
                    <a:pt x="339" y="395"/>
                  </a:lnTo>
                  <a:lnTo>
                    <a:pt x="336" y="409"/>
                  </a:lnTo>
                  <a:lnTo>
                    <a:pt x="329" y="421"/>
                  </a:lnTo>
                  <a:lnTo>
                    <a:pt x="320" y="433"/>
                  </a:lnTo>
                  <a:lnTo>
                    <a:pt x="309" y="442"/>
                  </a:lnTo>
                  <a:lnTo>
                    <a:pt x="297" y="453"/>
                  </a:lnTo>
                  <a:lnTo>
                    <a:pt x="285" y="460"/>
                  </a:lnTo>
                  <a:lnTo>
                    <a:pt x="272" y="468"/>
                  </a:lnTo>
                  <a:lnTo>
                    <a:pt x="253" y="474"/>
                  </a:lnTo>
                  <a:lnTo>
                    <a:pt x="231" y="481"/>
                  </a:lnTo>
                  <a:lnTo>
                    <a:pt x="207" y="484"/>
                  </a:lnTo>
                  <a:lnTo>
                    <a:pt x="184" y="488"/>
                  </a:lnTo>
                  <a:lnTo>
                    <a:pt x="160" y="486"/>
                  </a:lnTo>
                  <a:lnTo>
                    <a:pt x="137" y="482"/>
                  </a:lnTo>
                  <a:lnTo>
                    <a:pt x="117" y="474"/>
                  </a:lnTo>
                  <a:lnTo>
                    <a:pt x="99" y="462"/>
                  </a:lnTo>
                  <a:lnTo>
                    <a:pt x="78" y="448"/>
                  </a:lnTo>
                  <a:lnTo>
                    <a:pt x="59" y="434"/>
                  </a:lnTo>
                  <a:lnTo>
                    <a:pt x="42" y="416"/>
                  </a:lnTo>
                  <a:lnTo>
                    <a:pt x="30" y="400"/>
                  </a:lnTo>
                  <a:lnTo>
                    <a:pt x="18" y="378"/>
                  </a:lnTo>
                  <a:lnTo>
                    <a:pt x="9" y="357"/>
                  </a:lnTo>
                  <a:lnTo>
                    <a:pt x="2" y="335"/>
                  </a:lnTo>
                  <a:lnTo>
                    <a:pt x="0" y="312"/>
                  </a:lnTo>
                  <a:lnTo>
                    <a:pt x="6" y="302"/>
                  </a:lnTo>
                  <a:lnTo>
                    <a:pt x="2" y="295"/>
                  </a:lnTo>
                  <a:lnTo>
                    <a:pt x="1" y="288"/>
                  </a:lnTo>
                  <a:lnTo>
                    <a:pt x="0" y="277"/>
                  </a:lnTo>
                  <a:lnTo>
                    <a:pt x="0" y="268"/>
                  </a:lnTo>
                  <a:lnTo>
                    <a:pt x="0" y="256"/>
                  </a:lnTo>
                  <a:lnTo>
                    <a:pt x="0" y="245"/>
                  </a:lnTo>
                  <a:lnTo>
                    <a:pt x="1" y="235"/>
                  </a:lnTo>
                  <a:lnTo>
                    <a:pt x="3" y="226"/>
                  </a:lnTo>
                  <a:lnTo>
                    <a:pt x="10" y="192"/>
                  </a:lnTo>
                  <a:lnTo>
                    <a:pt x="22" y="159"/>
                  </a:lnTo>
                  <a:lnTo>
                    <a:pt x="35" y="125"/>
                  </a:lnTo>
                  <a:lnTo>
                    <a:pt x="54" y="95"/>
                  </a:lnTo>
                  <a:lnTo>
                    <a:pt x="74" y="64"/>
                  </a:lnTo>
                  <a:lnTo>
                    <a:pt x="98" y="38"/>
                  </a:lnTo>
                  <a:lnTo>
                    <a:pt x="126" y="17"/>
                  </a:lnTo>
                  <a:lnTo>
                    <a:pt x="15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8356" name="Freeform 20"/>
            <p:cNvSpPr>
              <a:spLocks/>
            </p:cNvSpPr>
            <p:nvPr/>
          </p:nvSpPr>
          <p:spPr bwMode="auto">
            <a:xfrm>
              <a:off x="4337" y="3300"/>
              <a:ext cx="302" cy="467"/>
            </a:xfrm>
            <a:custGeom>
              <a:avLst/>
              <a:gdLst>
                <a:gd name="T0" fmla="*/ 605 w 1206"/>
                <a:gd name="T1" fmla="*/ 319 h 2336"/>
                <a:gd name="T2" fmla="*/ 668 w 1206"/>
                <a:gd name="T3" fmla="*/ 374 h 2336"/>
                <a:gd name="T4" fmla="*/ 841 w 1206"/>
                <a:gd name="T5" fmla="*/ 507 h 2336"/>
                <a:gd name="T6" fmla="*/ 1021 w 1206"/>
                <a:gd name="T7" fmla="*/ 734 h 2336"/>
                <a:gd name="T8" fmla="*/ 1067 w 1206"/>
                <a:gd name="T9" fmla="*/ 998 h 2336"/>
                <a:gd name="T10" fmla="*/ 1137 w 1206"/>
                <a:gd name="T11" fmla="*/ 1713 h 2336"/>
                <a:gd name="T12" fmla="*/ 1198 w 1206"/>
                <a:gd name="T13" fmla="*/ 1984 h 2336"/>
                <a:gd name="T14" fmla="*/ 1176 w 1206"/>
                <a:gd name="T15" fmla="*/ 2133 h 2336"/>
                <a:gd name="T16" fmla="*/ 1013 w 1206"/>
                <a:gd name="T17" fmla="*/ 2271 h 2336"/>
                <a:gd name="T18" fmla="*/ 801 w 1206"/>
                <a:gd name="T19" fmla="*/ 2332 h 2336"/>
                <a:gd name="T20" fmla="*/ 707 w 1206"/>
                <a:gd name="T21" fmla="*/ 2330 h 2336"/>
                <a:gd name="T22" fmla="*/ 663 w 1206"/>
                <a:gd name="T23" fmla="*/ 2140 h 2336"/>
                <a:gd name="T24" fmla="*/ 544 w 1206"/>
                <a:gd name="T25" fmla="*/ 2019 h 2336"/>
                <a:gd name="T26" fmla="*/ 399 w 1206"/>
                <a:gd name="T27" fmla="*/ 1960 h 2336"/>
                <a:gd name="T28" fmla="*/ 301 w 1206"/>
                <a:gd name="T29" fmla="*/ 1899 h 2336"/>
                <a:gd name="T30" fmla="*/ 295 w 1206"/>
                <a:gd name="T31" fmla="*/ 1724 h 2336"/>
                <a:gd name="T32" fmla="*/ 341 w 1206"/>
                <a:gd name="T33" fmla="*/ 1570 h 2336"/>
                <a:gd name="T34" fmla="*/ 317 w 1206"/>
                <a:gd name="T35" fmla="*/ 1456 h 2336"/>
                <a:gd name="T36" fmla="*/ 288 w 1206"/>
                <a:gd name="T37" fmla="*/ 1383 h 2336"/>
                <a:gd name="T38" fmla="*/ 234 w 1206"/>
                <a:gd name="T39" fmla="*/ 1299 h 2336"/>
                <a:gd name="T40" fmla="*/ 213 w 1206"/>
                <a:gd name="T41" fmla="*/ 1280 h 2336"/>
                <a:gd name="T42" fmla="*/ 228 w 1206"/>
                <a:gd name="T43" fmla="*/ 1372 h 2336"/>
                <a:gd name="T44" fmla="*/ 256 w 1206"/>
                <a:gd name="T45" fmla="*/ 1463 h 2336"/>
                <a:gd name="T46" fmla="*/ 221 w 1206"/>
                <a:gd name="T47" fmla="*/ 1541 h 2336"/>
                <a:gd name="T48" fmla="*/ 159 w 1206"/>
                <a:gd name="T49" fmla="*/ 1553 h 2336"/>
                <a:gd name="T50" fmla="*/ 106 w 1206"/>
                <a:gd name="T51" fmla="*/ 1512 h 2336"/>
                <a:gd name="T52" fmla="*/ 87 w 1206"/>
                <a:gd name="T53" fmla="*/ 1432 h 2336"/>
                <a:gd name="T54" fmla="*/ 38 w 1206"/>
                <a:gd name="T55" fmla="*/ 1336 h 2336"/>
                <a:gd name="T56" fmla="*/ 1 w 1206"/>
                <a:gd name="T57" fmla="*/ 1190 h 2336"/>
                <a:gd name="T58" fmla="*/ 86 w 1206"/>
                <a:gd name="T59" fmla="*/ 1059 h 2336"/>
                <a:gd name="T60" fmla="*/ 242 w 1206"/>
                <a:gd name="T61" fmla="*/ 1076 h 2336"/>
                <a:gd name="T62" fmla="*/ 373 w 1206"/>
                <a:gd name="T63" fmla="*/ 1179 h 2336"/>
                <a:gd name="T64" fmla="*/ 395 w 1206"/>
                <a:gd name="T65" fmla="*/ 1158 h 2336"/>
                <a:gd name="T66" fmla="*/ 239 w 1206"/>
                <a:gd name="T67" fmla="*/ 1024 h 2336"/>
                <a:gd name="T68" fmla="*/ 188 w 1206"/>
                <a:gd name="T69" fmla="*/ 914 h 2336"/>
                <a:gd name="T70" fmla="*/ 265 w 1206"/>
                <a:gd name="T71" fmla="*/ 823 h 2336"/>
                <a:gd name="T72" fmla="*/ 361 w 1206"/>
                <a:gd name="T73" fmla="*/ 809 h 2336"/>
                <a:gd name="T74" fmla="*/ 522 w 1206"/>
                <a:gd name="T75" fmla="*/ 944 h 2336"/>
                <a:gd name="T76" fmla="*/ 600 w 1206"/>
                <a:gd name="T77" fmla="*/ 1037 h 2336"/>
                <a:gd name="T78" fmla="*/ 588 w 1206"/>
                <a:gd name="T79" fmla="*/ 948 h 2336"/>
                <a:gd name="T80" fmla="*/ 415 w 1206"/>
                <a:gd name="T81" fmla="*/ 785 h 2336"/>
                <a:gd name="T82" fmla="*/ 361 w 1206"/>
                <a:gd name="T83" fmla="*/ 759 h 2336"/>
                <a:gd name="T84" fmla="*/ 347 w 1206"/>
                <a:gd name="T85" fmla="*/ 721 h 2336"/>
                <a:gd name="T86" fmla="*/ 429 w 1206"/>
                <a:gd name="T87" fmla="*/ 620 h 2336"/>
                <a:gd name="T88" fmla="*/ 497 w 1206"/>
                <a:gd name="T89" fmla="*/ 611 h 2336"/>
                <a:gd name="T90" fmla="*/ 589 w 1206"/>
                <a:gd name="T91" fmla="*/ 657 h 2336"/>
                <a:gd name="T92" fmla="*/ 780 w 1206"/>
                <a:gd name="T93" fmla="*/ 801 h 2336"/>
                <a:gd name="T94" fmla="*/ 797 w 1206"/>
                <a:gd name="T95" fmla="*/ 760 h 2336"/>
                <a:gd name="T96" fmla="*/ 735 w 1206"/>
                <a:gd name="T97" fmla="*/ 699 h 2336"/>
                <a:gd name="T98" fmla="*/ 555 w 1206"/>
                <a:gd name="T99" fmla="*/ 588 h 2336"/>
                <a:gd name="T100" fmla="*/ 457 w 1206"/>
                <a:gd name="T101" fmla="*/ 533 h 2336"/>
                <a:gd name="T102" fmla="*/ 381 w 1206"/>
                <a:gd name="T103" fmla="*/ 427 h 2336"/>
                <a:gd name="T104" fmla="*/ 349 w 1206"/>
                <a:gd name="T105" fmla="*/ 178 h 2336"/>
                <a:gd name="T106" fmla="*/ 397 w 1206"/>
                <a:gd name="T107" fmla="*/ 59 h 2336"/>
                <a:gd name="T108" fmla="*/ 456 w 1206"/>
                <a:gd name="T109" fmla="*/ 13 h 2336"/>
                <a:gd name="T110" fmla="*/ 500 w 1206"/>
                <a:gd name="T111" fmla="*/ 1 h 2336"/>
                <a:gd name="T112" fmla="*/ 530 w 1206"/>
                <a:gd name="T113" fmla="*/ 23 h 2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6" h="2336">
                  <a:moveTo>
                    <a:pt x="530" y="23"/>
                  </a:moveTo>
                  <a:lnTo>
                    <a:pt x="568" y="266"/>
                  </a:lnTo>
                  <a:lnTo>
                    <a:pt x="572" y="282"/>
                  </a:lnTo>
                  <a:lnTo>
                    <a:pt x="581" y="296"/>
                  </a:lnTo>
                  <a:lnTo>
                    <a:pt x="592" y="308"/>
                  </a:lnTo>
                  <a:lnTo>
                    <a:pt x="605" y="319"/>
                  </a:lnTo>
                  <a:lnTo>
                    <a:pt x="618" y="330"/>
                  </a:lnTo>
                  <a:lnTo>
                    <a:pt x="631" y="341"/>
                  </a:lnTo>
                  <a:lnTo>
                    <a:pt x="642" y="352"/>
                  </a:lnTo>
                  <a:lnTo>
                    <a:pt x="653" y="367"/>
                  </a:lnTo>
                  <a:lnTo>
                    <a:pt x="659" y="369"/>
                  </a:lnTo>
                  <a:lnTo>
                    <a:pt x="668" y="374"/>
                  </a:lnTo>
                  <a:lnTo>
                    <a:pt x="676" y="379"/>
                  </a:lnTo>
                  <a:lnTo>
                    <a:pt x="685" y="388"/>
                  </a:lnTo>
                  <a:lnTo>
                    <a:pt x="727" y="411"/>
                  </a:lnTo>
                  <a:lnTo>
                    <a:pt x="767" y="440"/>
                  </a:lnTo>
                  <a:lnTo>
                    <a:pt x="804" y="471"/>
                  </a:lnTo>
                  <a:lnTo>
                    <a:pt x="841" y="507"/>
                  </a:lnTo>
                  <a:lnTo>
                    <a:pt x="875" y="542"/>
                  </a:lnTo>
                  <a:lnTo>
                    <a:pt x="909" y="580"/>
                  </a:lnTo>
                  <a:lnTo>
                    <a:pt x="943" y="619"/>
                  </a:lnTo>
                  <a:lnTo>
                    <a:pt x="976" y="657"/>
                  </a:lnTo>
                  <a:lnTo>
                    <a:pt x="1000" y="694"/>
                  </a:lnTo>
                  <a:lnTo>
                    <a:pt x="1021" y="734"/>
                  </a:lnTo>
                  <a:lnTo>
                    <a:pt x="1040" y="775"/>
                  </a:lnTo>
                  <a:lnTo>
                    <a:pt x="1056" y="820"/>
                  </a:lnTo>
                  <a:lnTo>
                    <a:pt x="1065" y="862"/>
                  </a:lnTo>
                  <a:lnTo>
                    <a:pt x="1072" y="908"/>
                  </a:lnTo>
                  <a:lnTo>
                    <a:pt x="1072" y="953"/>
                  </a:lnTo>
                  <a:lnTo>
                    <a:pt x="1067" y="998"/>
                  </a:lnTo>
                  <a:lnTo>
                    <a:pt x="1061" y="1121"/>
                  </a:lnTo>
                  <a:lnTo>
                    <a:pt x="1065" y="1243"/>
                  </a:lnTo>
                  <a:lnTo>
                    <a:pt x="1075" y="1362"/>
                  </a:lnTo>
                  <a:lnTo>
                    <a:pt x="1092" y="1481"/>
                  </a:lnTo>
                  <a:lnTo>
                    <a:pt x="1113" y="1596"/>
                  </a:lnTo>
                  <a:lnTo>
                    <a:pt x="1137" y="1713"/>
                  </a:lnTo>
                  <a:lnTo>
                    <a:pt x="1162" y="1827"/>
                  </a:lnTo>
                  <a:lnTo>
                    <a:pt x="1188" y="1942"/>
                  </a:lnTo>
                  <a:lnTo>
                    <a:pt x="1184" y="1952"/>
                  </a:lnTo>
                  <a:lnTo>
                    <a:pt x="1186" y="1964"/>
                  </a:lnTo>
                  <a:lnTo>
                    <a:pt x="1190" y="1973"/>
                  </a:lnTo>
                  <a:lnTo>
                    <a:pt x="1198" y="1984"/>
                  </a:lnTo>
                  <a:lnTo>
                    <a:pt x="1204" y="1984"/>
                  </a:lnTo>
                  <a:lnTo>
                    <a:pt x="1206" y="2014"/>
                  </a:lnTo>
                  <a:lnTo>
                    <a:pt x="1204" y="2046"/>
                  </a:lnTo>
                  <a:lnTo>
                    <a:pt x="1198" y="2077"/>
                  </a:lnTo>
                  <a:lnTo>
                    <a:pt x="1189" y="2106"/>
                  </a:lnTo>
                  <a:lnTo>
                    <a:pt x="1176" y="2133"/>
                  </a:lnTo>
                  <a:lnTo>
                    <a:pt x="1161" y="2161"/>
                  </a:lnTo>
                  <a:lnTo>
                    <a:pt x="1142" y="2187"/>
                  </a:lnTo>
                  <a:lnTo>
                    <a:pt x="1124" y="2213"/>
                  </a:lnTo>
                  <a:lnTo>
                    <a:pt x="1089" y="2233"/>
                  </a:lnTo>
                  <a:lnTo>
                    <a:pt x="1052" y="2253"/>
                  </a:lnTo>
                  <a:lnTo>
                    <a:pt x="1013" y="2271"/>
                  </a:lnTo>
                  <a:lnTo>
                    <a:pt x="976" y="2290"/>
                  </a:lnTo>
                  <a:lnTo>
                    <a:pt x="936" y="2304"/>
                  </a:lnTo>
                  <a:lnTo>
                    <a:pt x="896" y="2318"/>
                  </a:lnTo>
                  <a:lnTo>
                    <a:pt x="855" y="2328"/>
                  </a:lnTo>
                  <a:lnTo>
                    <a:pt x="815" y="2336"/>
                  </a:lnTo>
                  <a:lnTo>
                    <a:pt x="801" y="2332"/>
                  </a:lnTo>
                  <a:lnTo>
                    <a:pt x="786" y="2332"/>
                  </a:lnTo>
                  <a:lnTo>
                    <a:pt x="770" y="2332"/>
                  </a:lnTo>
                  <a:lnTo>
                    <a:pt x="755" y="2332"/>
                  </a:lnTo>
                  <a:lnTo>
                    <a:pt x="739" y="2331"/>
                  </a:lnTo>
                  <a:lnTo>
                    <a:pt x="723" y="2331"/>
                  </a:lnTo>
                  <a:lnTo>
                    <a:pt x="707" y="2330"/>
                  </a:lnTo>
                  <a:lnTo>
                    <a:pt x="693" y="2330"/>
                  </a:lnTo>
                  <a:lnTo>
                    <a:pt x="681" y="2291"/>
                  </a:lnTo>
                  <a:lnTo>
                    <a:pt x="674" y="2252"/>
                  </a:lnTo>
                  <a:lnTo>
                    <a:pt x="669" y="2214"/>
                  </a:lnTo>
                  <a:lnTo>
                    <a:pt x="667" y="2178"/>
                  </a:lnTo>
                  <a:lnTo>
                    <a:pt x="663" y="2140"/>
                  </a:lnTo>
                  <a:lnTo>
                    <a:pt x="656" y="2105"/>
                  </a:lnTo>
                  <a:lnTo>
                    <a:pt x="644" y="2070"/>
                  </a:lnTo>
                  <a:lnTo>
                    <a:pt x="627" y="2037"/>
                  </a:lnTo>
                  <a:lnTo>
                    <a:pt x="597" y="2034"/>
                  </a:lnTo>
                  <a:lnTo>
                    <a:pt x="570" y="2030"/>
                  </a:lnTo>
                  <a:lnTo>
                    <a:pt x="544" y="2019"/>
                  </a:lnTo>
                  <a:lnTo>
                    <a:pt x="520" y="2010"/>
                  </a:lnTo>
                  <a:lnTo>
                    <a:pt x="493" y="1997"/>
                  </a:lnTo>
                  <a:lnTo>
                    <a:pt x="468" y="1986"/>
                  </a:lnTo>
                  <a:lnTo>
                    <a:pt x="443" y="1975"/>
                  </a:lnTo>
                  <a:lnTo>
                    <a:pt x="417" y="1969"/>
                  </a:lnTo>
                  <a:lnTo>
                    <a:pt x="399" y="1960"/>
                  </a:lnTo>
                  <a:lnTo>
                    <a:pt x="381" y="1953"/>
                  </a:lnTo>
                  <a:lnTo>
                    <a:pt x="362" y="1945"/>
                  </a:lnTo>
                  <a:lnTo>
                    <a:pt x="345" y="1938"/>
                  </a:lnTo>
                  <a:lnTo>
                    <a:pt x="328" y="1926"/>
                  </a:lnTo>
                  <a:lnTo>
                    <a:pt x="314" y="1914"/>
                  </a:lnTo>
                  <a:lnTo>
                    <a:pt x="301" y="1899"/>
                  </a:lnTo>
                  <a:lnTo>
                    <a:pt x="293" y="1881"/>
                  </a:lnTo>
                  <a:lnTo>
                    <a:pt x="290" y="1851"/>
                  </a:lnTo>
                  <a:lnTo>
                    <a:pt x="288" y="1820"/>
                  </a:lnTo>
                  <a:lnTo>
                    <a:pt x="288" y="1788"/>
                  </a:lnTo>
                  <a:lnTo>
                    <a:pt x="290" y="1756"/>
                  </a:lnTo>
                  <a:lnTo>
                    <a:pt x="295" y="1724"/>
                  </a:lnTo>
                  <a:lnTo>
                    <a:pt x="303" y="1694"/>
                  </a:lnTo>
                  <a:lnTo>
                    <a:pt x="313" y="1664"/>
                  </a:lnTo>
                  <a:lnTo>
                    <a:pt x="329" y="1640"/>
                  </a:lnTo>
                  <a:lnTo>
                    <a:pt x="331" y="1616"/>
                  </a:lnTo>
                  <a:lnTo>
                    <a:pt x="337" y="1594"/>
                  </a:lnTo>
                  <a:lnTo>
                    <a:pt x="341" y="1570"/>
                  </a:lnTo>
                  <a:lnTo>
                    <a:pt x="345" y="1548"/>
                  </a:lnTo>
                  <a:lnTo>
                    <a:pt x="345" y="1524"/>
                  </a:lnTo>
                  <a:lnTo>
                    <a:pt x="341" y="1503"/>
                  </a:lnTo>
                  <a:lnTo>
                    <a:pt x="332" y="1483"/>
                  </a:lnTo>
                  <a:lnTo>
                    <a:pt x="317" y="1465"/>
                  </a:lnTo>
                  <a:lnTo>
                    <a:pt x="317" y="1456"/>
                  </a:lnTo>
                  <a:lnTo>
                    <a:pt x="314" y="1449"/>
                  </a:lnTo>
                  <a:lnTo>
                    <a:pt x="307" y="1444"/>
                  </a:lnTo>
                  <a:lnTo>
                    <a:pt x="304" y="1441"/>
                  </a:lnTo>
                  <a:lnTo>
                    <a:pt x="301" y="1418"/>
                  </a:lnTo>
                  <a:lnTo>
                    <a:pt x="297" y="1401"/>
                  </a:lnTo>
                  <a:lnTo>
                    <a:pt x="288" y="1383"/>
                  </a:lnTo>
                  <a:lnTo>
                    <a:pt x="279" y="1366"/>
                  </a:lnTo>
                  <a:lnTo>
                    <a:pt x="266" y="1350"/>
                  </a:lnTo>
                  <a:lnTo>
                    <a:pt x="256" y="1335"/>
                  </a:lnTo>
                  <a:lnTo>
                    <a:pt x="245" y="1318"/>
                  </a:lnTo>
                  <a:lnTo>
                    <a:pt x="240" y="1302"/>
                  </a:lnTo>
                  <a:lnTo>
                    <a:pt x="234" y="1299"/>
                  </a:lnTo>
                  <a:lnTo>
                    <a:pt x="231" y="1296"/>
                  </a:lnTo>
                  <a:lnTo>
                    <a:pt x="227" y="1290"/>
                  </a:lnTo>
                  <a:lnTo>
                    <a:pt x="225" y="1285"/>
                  </a:lnTo>
                  <a:lnTo>
                    <a:pt x="221" y="1280"/>
                  </a:lnTo>
                  <a:lnTo>
                    <a:pt x="218" y="1279"/>
                  </a:lnTo>
                  <a:lnTo>
                    <a:pt x="213" y="1280"/>
                  </a:lnTo>
                  <a:lnTo>
                    <a:pt x="210" y="1289"/>
                  </a:lnTo>
                  <a:lnTo>
                    <a:pt x="211" y="1305"/>
                  </a:lnTo>
                  <a:lnTo>
                    <a:pt x="215" y="1323"/>
                  </a:lnTo>
                  <a:lnTo>
                    <a:pt x="218" y="1339"/>
                  </a:lnTo>
                  <a:lnTo>
                    <a:pt x="224" y="1357"/>
                  </a:lnTo>
                  <a:lnTo>
                    <a:pt x="228" y="1372"/>
                  </a:lnTo>
                  <a:lnTo>
                    <a:pt x="236" y="1389"/>
                  </a:lnTo>
                  <a:lnTo>
                    <a:pt x="244" y="1403"/>
                  </a:lnTo>
                  <a:lnTo>
                    <a:pt x="256" y="1418"/>
                  </a:lnTo>
                  <a:lnTo>
                    <a:pt x="257" y="1432"/>
                  </a:lnTo>
                  <a:lnTo>
                    <a:pt x="258" y="1449"/>
                  </a:lnTo>
                  <a:lnTo>
                    <a:pt x="256" y="1463"/>
                  </a:lnTo>
                  <a:lnTo>
                    <a:pt x="253" y="1480"/>
                  </a:lnTo>
                  <a:lnTo>
                    <a:pt x="248" y="1494"/>
                  </a:lnTo>
                  <a:lnTo>
                    <a:pt x="243" y="1509"/>
                  </a:lnTo>
                  <a:lnTo>
                    <a:pt x="237" y="1523"/>
                  </a:lnTo>
                  <a:lnTo>
                    <a:pt x="232" y="1537"/>
                  </a:lnTo>
                  <a:lnTo>
                    <a:pt x="221" y="1541"/>
                  </a:lnTo>
                  <a:lnTo>
                    <a:pt x="211" y="1545"/>
                  </a:lnTo>
                  <a:lnTo>
                    <a:pt x="201" y="1549"/>
                  </a:lnTo>
                  <a:lnTo>
                    <a:pt x="191" y="1553"/>
                  </a:lnTo>
                  <a:lnTo>
                    <a:pt x="179" y="1553"/>
                  </a:lnTo>
                  <a:lnTo>
                    <a:pt x="169" y="1554"/>
                  </a:lnTo>
                  <a:lnTo>
                    <a:pt x="159" y="1553"/>
                  </a:lnTo>
                  <a:lnTo>
                    <a:pt x="148" y="1551"/>
                  </a:lnTo>
                  <a:lnTo>
                    <a:pt x="143" y="1540"/>
                  </a:lnTo>
                  <a:lnTo>
                    <a:pt x="136" y="1533"/>
                  </a:lnTo>
                  <a:lnTo>
                    <a:pt x="126" y="1525"/>
                  </a:lnTo>
                  <a:lnTo>
                    <a:pt x="116" y="1520"/>
                  </a:lnTo>
                  <a:lnTo>
                    <a:pt x="106" y="1512"/>
                  </a:lnTo>
                  <a:lnTo>
                    <a:pt x="99" y="1505"/>
                  </a:lnTo>
                  <a:lnTo>
                    <a:pt x="94" y="1496"/>
                  </a:lnTo>
                  <a:lnTo>
                    <a:pt x="92" y="1485"/>
                  </a:lnTo>
                  <a:lnTo>
                    <a:pt x="89" y="1468"/>
                  </a:lnTo>
                  <a:lnTo>
                    <a:pt x="89" y="1450"/>
                  </a:lnTo>
                  <a:lnTo>
                    <a:pt x="87" y="1432"/>
                  </a:lnTo>
                  <a:lnTo>
                    <a:pt x="86" y="1416"/>
                  </a:lnTo>
                  <a:lnTo>
                    <a:pt x="81" y="1398"/>
                  </a:lnTo>
                  <a:lnTo>
                    <a:pt x="76" y="1384"/>
                  </a:lnTo>
                  <a:lnTo>
                    <a:pt x="67" y="1369"/>
                  </a:lnTo>
                  <a:lnTo>
                    <a:pt x="57" y="1357"/>
                  </a:lnTo>
                  <a:lnTo>
                    <a:pt x="38" y="1336"/>
                  </a:lnTo>
                  <a:lnTo>
                    <a:pt x="23" y="1315"/>
                  </a:lnTo>
                  <a:lnTo>
                    <a:pt x="12" y="1291"/>
                  </a:lnTo>
                  <a:lnTo>
                    <a:pt x="6" y="1268"/>
                  </a:lnTo>
                  <a:lnTo>
                    <a:pt x="1" y="1242"/>
                  </a:lnTo>
                  <a:lnTo>
                    <a:pt x="0" y="1216"/>
                  </a:lnTo>
                  <a:lnTo>
                    <a:pt x="1" y="1190"/>
                  </a:lnTo>
                  <a:lnTo>
                    <a:pt x="6" y="1164"/>
                  </a:lnTo>
                  <a:lnTo>
                    <a:pt x="17" y="1140"/>
                  </a:lnTo>
                  <a:lnTo>
                    <a:pt x="31" y="1118"/>
                  </a:lnTo>
                  <a:lnTo>
                    <a:pt x="47" y="1096"/>
                  </a:lnTo>
                  <a:lnTo>
                    <a:pt x="66" y="1077"/>
                  </a:lnTo>
                  <a:lnTo>
                    <a:pt x="86" y="1059"/>
                  </a:lnTo>
                  <a:lnTo>
                    <a:pt x="107" y="1046"/>
                  </a:lnTo>
                  <a:lnTo>
                    <a:pt x="131" y="1038"/>
                  </a:lnTo>
                  <a:lnTo>
                    <a:pt x="159" y="1037"/>
                  </a:lnTo>
                  <a:lnTo>
                    <a:pt x="187" y="1046"/>
                  </a:lnTo>
                  <a:lnTo>
                    <a:pt x="216" y="1060"/>
                  </a:lnTo>
                  <a:lnTo>
                    <a:pt x="242" y="1076"/>
                  </a:lnTo>
                  <a:lnTo>
                    <a:pt x="269" y="1094"/>
                  </a:lnTo>
                  <a:lnTo>
                    <a:pt x="295" y="1113"/>
                  </a:lnTo>
                  <a:lnTo>
                    <a:pt x="321" y="1134"/>
                  </a:lnTo>
                  <a:lnTo>
                    <a:pt x="345" y="1157"/>
                  </a:lnTo>
                  <a:lnTo>
                    <a:pt x="369" y="1180"/>
                  </a:lnTo>
                  <a:lnTo>
                    <a:pt x="373" y="1179"/>
                  </a:lnTo>
                  <a:lnTo>
                    <a:pt x="383" y="1179"/>
                  </a:lnTo>
                  <a:lnTo>
                    <a:pt x="386" y="1178"/>
                  </a:lnTo>
                  <a:lnTo>
                    <a:pt x="391" y="1176"/>
                  </a:lnTo>
                  <a:lnTo>
                    <a:pt x="393" y="1171"/>
                  </a:lnTo>
                  <a:lnTo>
                    <a:pt x="395" y="1166"/>
                  </a:lnTo>
                  <a:lnTo>
                    <a:pt x="395" y="1158"/>
                  </a:lnTo>
                  <a:lnTo>
                    <a:pt x="372" y="1129"/>
                  </a:lnTo>
                  <a:lnTo>
                    <a:pt x="349" y="1104"/>
                  </a:lnTo>
                  <a:lnTo>
                    <a:pt x="323" y="1080"/>
                  </a:lnTo>
                  <a:lnTo>
                    <a:pt x="297" y="1060"/>
                  </a:lnTo>
                  <a:lnTo>
                    <a:pt x="268" y="1040"/>
                  </a:lnTo>
                  <a:lnTo>
                    <a:pt x="239" y="1024"/>
                  </a:lnTo>
                  <a:lnTo>
                    <a:pt x="208" y="1010"/>
                  </a:lnTo>
                  <a:lnTo>
                    <a:pt x="178" y="998"/>
                  </a:lnTo>
                  <a:lnTo>
                    <a:pt x="172" y="977"/>
                  </a:lnTo>
                  <a:lnTo>
                    <a:pt x="174" y="955"/>
                  </a:lnTo>
                  <a:lnTo>
                    <a:pt x="179" y="934"/>
                  </a:lnTo>
                  <a:lnTo>
                    <a:pt x="188" y="914"/>
                  </a:lnTo>
                  <a:lnTo>
                    <a:pt x="198" y="893"/>
                  </a:lnTo>
                  <a:lnTo>
                    <a:pt x="211" y="875"/>
                  </a:lnTo>
                  <a:lnTo>
                    <a:pt x="225" y="858"/>
                  </a:lnTo>
                  <a:lnTo>
                    <a:pt x="240" y="842"/>
                  </a:lnTo>
                  <a:lnTo>
                    <a:pt x="252" y="833"/>
                  </a:lnTo>
                  <a:lnTo>
                    <a:pt x="265" y="823"/>
                  </a:lnTo>
                  <a:lnTo>
                    <a:pt x="279" y="814"/>
                  </a:lnTo>
                  <a:lnTo>
                    <a:pt x="295" y="808"/>
                  </a:lnTo>
                  <a:lnTo>
                    <a:pt x="308" y="802"/>
                  </a:lnTo>
                  <a:lnTo>
                    <a:pt x="325" y="801"/>
                  </a:lnTo>
                  <a:lnTo>
                    <a:pt x="341" y="802"/>
                  </a:lnTo>
                  <a:lnTo>
                    <a:pt x="361" y="809"/>
                  </a:lnTo>
                  <a:lnTo>
                    <a:pt x="391" y="823"/>
                  </a:lnTo>
                  <a:lnTo>
                    <a:pt x="420" y="844"/>
                  </a:lnTo>
                  <a:lnTo>
                    <a:pt x="447" y="865"/>
                  </a:lnTo>
                  <a:lnTo>
                    <a:pt x="473" y="891"/>
                  </a:lnTo>
                  <a:lnTo>
                    <a:pt x="497" y="917"/>
                  </a:lnTo>
                  <a:lnTo>
                    <a:pt x="522" y="944"/>
                  </a:lnTo>
                  <a:lnTo>
                    <a:pt x="546" y="972"/>
                  </a:lnTo>
                  <a:lnTo>
                    <a:pt x="570" y="1000"/>
                  </a:lnTo>
                  <a:lnTo>
                    <a:pt x="573" y="1011"/>
                  </a:lnTo>
                  <a:lnTo>
                    <a:pt x="580" y="1021"/>
                  </a:lnTo>
                  <a:lnTo>
                    <a:pt x="588" y="1030"/>
                  </a:lnTo>
                  <a:lnTo>
                    <a:pt x="600" y="1037"/>
                  </a:lnTo>
                  <a:lnTo>
                    <a:pt x="608" y="1037"/>
                  </a:lnTo>
                  <a:lnTo>
                    <a:pt x="615" y="1034"/>
                  </a:lnTo>
                  <a:lnTo>
                    <a:pt x="620" y="1028"/>
                  </a:lnTo>
                  <a:lnTo>
                    <a:pt x="627" y="1023"/>
                  </a:lnTo>
                  <a:lnTo>
                    <a:pt x="609" y="984"/>
                  </a:lnTo>
                  <a:lnTo>
                    <a:pt x="588" y="948"/>
                  </a:lnTo>
                  <a:lnTo>
                    <a:pt x="563" y="917"/>
                  </a:lnTo>
                  <a:lnTo>
                    <a:pt x="537" y="888"/>
                  </a:lnTo>
                  <a:lnTo>
                    <a:pt x="507" y="860"/>
                  </a:lnTo>
                  <a:lnTo>
                    <a:pt x="477" y="834"/>
                  </a:lnTo>
                  <a:lnTo>
                    <a:pt x="445" y="809"/>
                  </a:lnTo>
                  <a:lnTo>
                    <a:pt x="415" y="785"/>
                  </a:lnTo>
                  <a:lnTo>
                    <a:pt x="404" y="780"/>
                  </a:lnTo>
                  <a:lnTo>
                    <a:pt x="395" y="775"/>
                  </a:lnTo>
                  <a:lnTo>
                    <a:pt x="386" y="770"/>
                  </a:lnTo>
                  <a:lnTo>
                    <a:pt x="378" y="767"/>
                  </a:lnTo>
                  <a:lnTo>
                    <a:pt x="369" y="762"/>
                  </a:lnTo>
                  <a:lnTo>
                    <a:pt x="361" y="759"/>
                  </a:lnTo>
                  <a:lnTo>
                    <a:pt x="351" y="756"/>
                  </a:lnTo>
                  <a:lnTo>
                    <a:pt x="341" y="756"/>
                  </a:lnTo>
                  <a:lnTo>
                    <a:pt x="336" y="747"/>
                  </a:lnTo>
                  <a:lnTo>
                    <a:pt x="338" y="739"/>
                  </a:lnTo>
                  <a:lnTo>
                    <a:pt x="341" y="728"/>
                  </a:lnTo>
                  <a:lnTo>
                    <a:pt x="347" y="721"/>
                  </a:lnTo>
                  <a:lnTo>
                    <a:pt x="355" y="700"/>
                  </a:lnTo>
                  <a:lnTo>
                    <a:pt x="367" y="680"/>
                  </a:lnTo>
                  <a:lnTo>
                    <a:pt x="379" y="661"/>
                  </a:lnTo>
                  <a:lnTo>
                    <a:pt x="394" y="644"/>
                  </a:lnTo>
                  <a:lnTo>
                    <a:pt x="410" y="629"/>
                  </a:lnTo>
                  <a:lnTo>
                    <a:pt x="429" y="620"/>
                  </a:lnTo>
                  <a:lnTo>
                    <a:pt x="450" y="614"/>
                  </a:lnTo>
                  <a:lnTo>
                    <a:pt x="473" y="615"/>
                  </a:lnTo>
                  <a:lnTo>
                    <a:pt x="477" y="611"/>
                  </a:lnTo>
                  <a:lnTo>
                    <a:pt x="483" y="610"/>
                  </a:lnTo>
                  <a:lnTo>
                    <a:pt x="490" y="610"/>
                  </a:lnTo>
                  <a:lnTo>
                    <a:pt x="497" y="611"/>
                  </a:lnTo>
                  <a:lnTo>
                    <a:pt x="504" y="613"/>
                  </a:lnTo>
                  <a:lnTo>
                    <a:pt x="511" y="615"/>
                  </a:lnTo>
                  <a:lnTo>
                    <a:pt x="517" y="616"/>
                  </a:lnTo>
                  <a:lnTo>
                    <a:pt x="524" y="619"/>
                  </a:lnTo>
                  <a:lnTo>
                    <a:pt x="555" y="636"/>
                  </a:lnTo>
                  <a:lnTo>
                    <a:pt x="589" y="657"/>
                  </a:lnTo>
                  <a:lnTo>
                    <a:pt x="623" y="679"/>
                  </a:lnTo>
                  <a:lnTo>
                    <a:pt x="656" y="702"/>
                  </a:lnTo>
                  <a:lnTo>
                    <a:pt x="688" y="725"/>
                  </a:lnTo>
                  <a:lnTo>
                    <a:pt x="720" y="749"/>
                  </a:lnTo>
                  <a:lnTo>
                    <a:pt x="749" y="774"/>
                  </a:lnTo>
                  <a:lnTo>
                    <a:pt x="780" y="801"/>
                  </a:lnTo>
                  <a:lnTo>
                    <a:pt x="789" y="802"/>
                  </a:lnTo>
                  <a:lnTo>
                    <a:pt x="799" y="800"/>
                  </a:lnTo>
                  <a:lnTo>
                    <a:pt x="807" y="793"/>
                  </a:lnTo>
                  <a:lnTo>
                    <a:pt x="815" y="785"/>
                  </a:lnTo>
                  <a:lnTo>
                    <a:pt x="807" y="770"/>
                  </a:lnTo>
                  <a:lnTo>
                    <a:pt x="797" y="760"/>
                  </a:lnTo>
                  <a:lnTo>
                    <a:pt x="786" y="749"/>
                  </a:lnTo>
                  <a:lnTo>
                    <a:pt x="775" y="740"/>
                  </a:lnTo>
                  <a:lnTo>
                    <a:pt x="762" y="729"/>
                  </a:lnTo>
                  <a:lnTo>
                    <a:pt x="752" y="720"/>
                  </a:lnTo>
                  <a:lnTo>
                    <a:pt x="741" y="709"/>
                  </a:lnTo>
                  <a:lnTo>
                    <a:pt x="735" y="699"/>
                  </a:lnTo>
                  <a:lnTo>
                    <a:pt x="704" y="679"/>
                  </a:lnTo>
                  <a:lnTo>
                    <a:pt x="675" y="659"/>
                  </a:lnTo>
                  <a:lnTo>
                    <a:pt x="645" y="639"/>
                  </a:lnTo>
                  <a:lnTo>
                    <a:pt x="617" y="621"/>
                  </a:lnTo>
                  <a:lnTo>
                    <a:pt x="586" y="603"/>
                  </a:lnTo>
                  <a:lnTo>
                    <a:pt x="555" y="588"/>
                  </a:lnTo>
                  <a:lnTo>
                    <a:pt x="523" y="575"/>
                  </a:lnTo>
                  <a:lnTo>
                    <a:pt x="490" y="566"/>
                  </a:lnTo>
                  <a:lnTo>
                    <a:pt x="481" y="555"/>
                  </a:lnTo>
                  <a:lnTo>
                    <a:pt x="473" y="548"/>
                  </a:lnTo>
                  <a:lnTo>
                    <a:pt x="465" y="540"/>
                  </a:lnTo>
                  <a:lnTo>
                    <a:pt x="457" y="533"/>
                  </a:lnTo>
                  <a:lnTo>
                    <a:pt x="448" y="524"/>
                  </a:lnTo>
                  <a:lnTo>
                    <a:pt x="440" y="517"/>
                  </a:lnTo>
                  <a:lnTo>
                    <a:pt x="432" y="508"/>
                  </a:lnTo>
                  <a:lnTo>
                    <a:pt x="425" y="498"/>
                  </a:lnTo>
                  <a:lnTo>
                    <a:pt x="401" y="463"/>
                  </a:lnTo>
                  <a:lnTo>
                    <a:pt x="381" y="427"/>
                  </a:lnTo>
                  <a:lnTo>
                    <a:pt x="364" y="388"/>
                  </a:lnTo>
                  <a:lnTo>
                    <a:pt x="352" y="348"/>
                  </a:lnTo>
                  <a:lnTo>
                    <a:pt x="341" y="305"/>
                  </a:lnTo>
                  <a:lnTo>
                    <a:pt x="339" y="264"/>
                  </a:lnTo>
                  <a:lnTo>
                    <a:pt x="340" y="220"/>
                  </a:lnTo>
                  <a:lnTo>
                    <a:pt x="349" y="178"/>
                  </a:lnTo>
                  <a:lnTo>
                    <a:pt x="351" y="156"/>
                  </a:lnTo>
                  <a:lnTo>
                    <a:pt x="356" y="136"/>
                  </a:lnTo>
                  <a:lnTo>
                    <a:pt x="363" y="114"/>
                  </a:lnTo>
                  <a:lnTo>
                    <a:pt x="373" y="97"/>
                  </a:lnTo>
                  <a:lnTo>
                    <a:pt x="385" y="77"/>
                  </a:lnTo>
                  <a:lnTo>
                    <a:pt x="397" y="59"/>
                  </a:lnTo>
                  <a:lnTo>
                    <a:pt x="411" y="40"/>
                  </a:lnTo>
                  <a:lnTo>
                    <a:pt x="425" y="23"/>
                  </a:lnTo>
                  <a:lnTo>
                    <a:pt x="432" y="23"/>
                  </a:lnTo>
                  <a:lnTo>
                    <a:pt x="440" y="20"/>
                  </a:lnTo>
                  <a:lnTo>
                    <a:pt x="448" y="17"/>
                  </a:lnTo>
                  <a:lnTo>
                    <a:pt x="456" y="13"/>
                  </a:lnTo>
                  <a:lnTo>
                    <a:pt x="463" y="7"/>
                  </a:lnTo>
                  <a:lnTo>
                    <a:pt x="472" y="4"/>
                  </a:lnTo>
                  <a:lnTo>
                    <a:pt x="480" y="0"/>
                  </a:lnTo>
                  <a:lnTo>
                    <a:pt x="490" y="0"/>
                  </a:lnTo>
                  <a:lnTo>
                    <a:pt x="493" y="0"/>
                  </a:lnTo>
                  <a:lnTo>
                    <a:pt x="500" y="1"/>
                  </a:lnTo>
                  <a:lnTo>
                    <a:pt x="506" y="3"/>
                  </a:lnTo>
                  <a:lnTo>
                    <a:pt x="513" y="6"/>
                  </a:lnTo>
                  <a:lnTo>
                    <a:pt x="519" y="8"/>
                  </a:lnTo>
                  <a:lnTo>
                    <a:pt x="524" y="12"/>
                  </a:lnTo>
                  <a:lnTo>
                    <a:pt x="527" y="16"/>
                  </a:lnTo>
                  <a:lnTo>
                    <a:pt x="530" y="23"/>
                  </a:lnTo>
                  <a:close/>
                </a:path>
              </a:pathLst>
            </a:custGeom>
            <a:solidFill>
              <a:srgbClr val="FFD6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8357" name="Freeform 21"/>
            <p:cNvSpPr>
              <a:spLocks/>
            </p:cNvSpPr>
            <p:nvPr/>
          </p:nvSpPr>
          <p:spPr bwMode="auto">
            <a:xfrm>
              <a:off x="4556" y="3379"/>
              <a:ext cx="54" cy="63"/>
            </a:xfrm>
            <a:custGeom>
              <a:avLst/>
              <a:gdLst>
                <a:gd name="T0" fmla="*/ 185 w 218"/>
                <a:gd name="T1" fmla="*/ 32 h 315"/>
                <a:gd name="T2" fmla="*/ 202 w 218"/>
                <a:gd name="T3" fmla="*/ 63 h 315"/>
                <a:gd name="T4" fmla="*/ 212 w 218"/>
                <a:gd name="T5" fmla="*/ 97 h 315"/>
                <a:gd name="T6" fmla="*/ 217 w 218"/>
                <a:gd name="T7" fmla="*/ 132 h 315"/>
                <a:gd name="T8" fmla="*/ 218 w 218"/>
                <a:gd name="T9" fmla="*/ 171 h 315"/>
                <a:gd name="T10" fmla="*/ 215 w 218"/>
                <a:gd name="T11" fmla="*/ 208 h 315"/>
                <a:gd name="T12" fmla="*/ 211 w 218"/>
                <a:gd name="T13" fmla="*/ 244 h 315"/>
                <a:gd name="T14" fmla="*/ 206 w 218"/>
                <a:gd name="T15" fmla="*/ 280 h 315"/>
                <a:gd name="T16" fmla="*/ 201 w 218"/>
                <a:gd name="T17" fmla="*/ 315 h 315"/>
                <a:gd name="T18" fmla="*/ 183 w 218"/>
                <a:gd name="T19" fmla="*/ 278 h 315"/>
                <a:gd name="T20" fmla="*/ 161 w 218"/>
                <a:gd name="T21" fmla="*/ 244 h 315"/>
                <a:gd name="T22" fmla="*/ 137 w 218"/>
                <a:gd name="T23" fmla="*/ 211 h 315"/>
                <a:gd name="T24" fmla="*/ 112 w 218"/>
                <a:gd name="T25" fmla="*/ 179 h 315"/>
                <a:gd name="T26" fmla="*/ 83 w 218"/>
                <a:gd name="T27" fmla="*/ 148 h 315"/>
                <a:gd name="T28" fmla="*/ 56 w 218"/>
                <a:gd name="T29" fmla="*/ 117 h 315"/>
                <a:gd name="T30" fmla="*/ 27 w 218"/>
                <a:gd name="T31" fmla="*/ 88 h 315"/>
                <a:gd name="T32" fmla="*/ 0 w 218"/>
                <a:gd name="T33" fmla="*/ 59 h 315"/>
                <a:gd name="T34" fmla="*/ 8 w 218"/>
                <a:gd name="T35" fmla="*/ 48 h 315"/>
                <a:gd name="T36" fmla="*/ 18 w 218"/>
                <a:gd name="T37" fmla="*/ 39 h 315"/>
                <a:gd name="T38" fmla="*/ 30 w 218"/>
                <a:gd name="T39" fmla="*/ 31 h 315"/>
                <a:gd name="T40" fmla="*/ 42 w 218"/>
                <a:gd name="T41" fmla="*/ 25 h 315"/>
                <a:gd name="T42" fmla="*/ 55 w 218"/>
                <a:gd name="T43" fmla="*/ 18 h 315"/>
                <a:gd name="T44" fmla="*/ 67 w 218"/>
                <a:gd name="T45" fmla="*/ 13 h 315"/>
                <a:gd name="T46" fmla="*/ 80 w 218"/>
                <a:gd name="T47" fmla="*/ 6 h 315"/>
                <a:gd name="T48" fmla="*/ 94 w 218"/>
                <a:gd name="T49" fmla="*/ 2 h 315"/>
                <a:gd name="T50" fmla="*/ 101 w 218"/>
                <a:gd name="T51" fmla="*/ 0 h 315"/>
                <a:gd name="T52" fmla="*/ 109 w 218"/>
                <a:gd name="T53" fmla="*/ 0 h 315"/>
                <a:gd name="T54" fmla="*/ 115 w 218"/>
                <a:gd name="T55" fmla="*/ 2 h 315"/>
                <a:gd name="T56" fmla="*/ 123 w 218"/>
                <a:gd name="T57" fmla="*/ 3 h 315"/>
                <a:gd name="T58" fmla="*/ 130 w 218"/>
                <a:gd name="T59" fmla="*/ 4 h 315"/>
                <a:gd name="T60" fmla="*/ 137 w 218"/>
                <a:gd name="T61" fmla="*/ 5 h 315"/>
                <a:gd name="T62" fmla="*/ 144 w 218"/>
                <a:gd name="T63" fmla="*/ 6 h 315"/>
                <a:gd name="T64" fmla="*/ 153 w 218"/>
                <a:gd name="T65" fmla="*/ 7 h 315"/>
                <a:gd name="T66" fmla="*/ 185 w 218"/>
                <a:gd name="T67" fmla="*/ 3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8" h="315">
                  <a:moveTo>
                    <a:pt x="185" y="32"/>
                  </a:moveTo>
                  <a:lnTo>
                    <a:pt x="202" y="63"/>
                  </a:lnTo>
                  <a:lnTo>
                    <a:pt x="212" y="97"/>
                  </a:lnTo>
                  <a:lnTo>
                    <a:pt x="217" y="132"/>
                  </a:lnTo>
                  <a:lnTo>
                    <a:pt x="218" y="171"/>
                  </a:lnTo>
                  <a:lnTo>
                    <a:pt x="215" y="208"/>
                  </a:lnTo>
                  <a:lnTo>
                    <a:pt x="211" y="244"/>
                  </a:lnTo>
                  <a:lnTo>
                    <a:pt x="206" y="280"/>
                  </a:lnTo>
                  <a:lnTo>
                    <a:pt x="201" y="315"/>
                  </a:lnTo>
                  <a:lnTo>
                    <a:pt x="183" y="278"/>
                  </a:lnTo>
                  <a:lnTo>
                    <a:pt x="161" y="244"/>
                  </a:lnTo>
                  <a:lnTo>
                    <a:pt x="137" y="211"/>
                  </a:lnTo>
                  <a:lnTo>
                    <a:pt x="112" y="179"/>
                  </a:lnTo>
                  <a:lnTo>
                    <a:pt x="83" y="148"/>
                  </a:lnTo>
                  <a:lnTo>
                    <a:pt x="56" y="117"/>
                  </a:lnTo>
                  <a:lnTo>
                    <a:pt x="27" y="88"/>
                  </a:lnTo>
                  <a:lnTo>
                    <a:pt x="0" y="59"/>
                  </a:lnTo>
                  <a:lnTo>
                    <a:pt x="8" y="48"/>
                  </a:lnTo>
                  <a:lnTo>
                    <a:pt x="18" y="39"/>
                  </a:lnTo>
                  <a:lnTo>
                    <a:pt x="30" y="31"/>
                  </a:lnTo>
                  <a:lnTo>
                    <a:pt x="42" y="25"/>
                  </a:lnTo>
                  <a:lnTo>
                    <a:pt x="55" y="18"/>
                  </a:lnTo>
                  <a:lnTo>
                    <a:pt x="67" y="13"/>
                  </a:lnTo>
                  <a:lnTo>
                    <a:pt x="80" y="6"/>
                  </a:lnTo>
                  <a:lnTo>
                    <a:pt x="94" y="2"/>
                  </a:lnTo>
                  <a:lnTo>
                    <a:pt x="101" y="0"/>
                  </a:lnTo>
                  <a:lnTo>
                    <a:pt x="109" y="0"/>
                  </a:lnTo>
                  <a:lnTo>
                    <a:pt x="115" y="2"/>
                  </a:lnTo>
                  <a:lnTo>
                    <a:pt x="123" y="3"/>
                  </a:lnTo>
                  <a:lnTo>
                    <a:pt x="130" y="4"/>
                  </a:lnTo>
                  <a:lnTo>
                    <a:pt x="137" y="5"/>
                  </a:lnTo>
                  <a:lnTo>
                    <a:pt x="144" y="6"/>
                  </a:lnTo>
                  <a:lnTo>
                    <a:pt x="153" y="7"/>
                  </a:lnTo>
                  <a:lnTo>
                    <a:pt x="185" y="32"/>
                  </a:lnTo>
                  <a:close/>
                </a:path>
              </a:pathLst>
            </a:custGeom>
            <a:solidFill>
              <a:srgbClr val="FFD6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8358" name="Freeform 22"/>
            <p:cNvSpPr>
              <a:spLocks/>
            </p:cNvSpPr>
            <p:nvPr/>
          </p:nvSpPr>
          <p:spPr bwMode="auto">
            <a:xfrm>
              <a:off x="3868" y="3490"/>
              <a:ext cx="354" cy="371"/>
            </a:xfrm>
            <a:custGeom>
              <a:avLst/>
              <a:gdLst>
                <a:gd name="T0" fmla="*/ 726 w 1414"/>
                <a:gd name="T1" fmla="*/ 223 h 1855"/>
                <a:gd name="T2" fmla="*/ 686 w 1414"/>
                <a:gd name="T3" fmla="*/ 390 h 1855"/>
                <a:gd name="T4" fmla="*/ 649 w 1414"/>
                <a:gd name="T5" fmla="*/ 564 h 1855"/>
                <a:gd name="T6" fmla="*/ 597 w 1414"/>
                <a:gd name="T7" fmla="*/ 672 h 1855"/>
                <a:gd name="T8" fmla="*/ 516 w 1414"/>
                <a:gd name="T9" fmla="*/ 739 h 1855"/>
                <a:gd name="T10" fmla="*/ 524 w 1414"/>
                <a:gd name="T11" fmla="*/ 783 h 1855"/>
                <a:gd name="T12" fmla="*/ 659 w 1414"/>
                <a:gd name="T13" fmla="*/ 684 h 1855"/>
                <a:gd name="T14" fmla="*/ 805 w 1414"/>
                <a:gd name="T15" fmla="*/ 677 h 1855"/>
                <a:gd name="T16" fmla="*/ 853 w 1414"/>
                <a:gd name="T17" fmla="*/ 720 h 1855"/>
                <a:gd name="T18" fmla="*/ 779 w 1414"/>
                <a:gd name="T19" fmla="*/ 769 h 1855"/>
                <a:gd name="T20" fmla="*/ 645 w 1414"/>
                <a:gd name="T21" fmla="*/ 834 h 1855"/>
                <a:gd name="T22" fmla="*/ 648 w 1414"/>
                <a:gd name="T23" fmla="*/ 874 h 1855"/>
                <a:gd name="T24" fmla="*/ 683 w 1414"/>
                <a:gd name="T25" fmla="*/ 869 h 1855"/>
                <a:gd name="T26" fmla="*/ 787 w 1414"/>
                <a:gd name="T27" fmla="*/ 819 h 1855"/>
                <a:gd name="T28" fmla="*/ 868 w 1414"/>
                <a:gd name="T29" fmla="*/ 791 h 1855"/>
                <a:gd name="T30" fmla="*/ 909 w 1414"/>
                <a:gd name="T31" fmla="*/ 789 h 1855"/>
                <a:gd name="T32" fmla="*/ 962 w 1414"/>
                <a:gd name="T33" fmla="*/ 788 h 1855"/>
                <a:gd name="T34" fmla="*/ 1020 w 1414"/>
                <a:gd name="T35" fmla="*/ 803 h 1855"/>
                <a:gd name="T36" fmla="*/ 1086 w 1414"/>
                <a:gd name="T37" fmla="*/ 855 h 1855"/>
                <a:gd name="T38" fmla="*/ 1086 w 1414"/>
                <a:gd name="T39" fmla="*/ 888 h 1855"/>
                <a:gd name="T40" fmla="*/ 1053 w 1414"/>
                <a:gd name="T41" fmla="*/ 891 h 1855"/>
                <a:gd name="T42" fmla="*/ 921 w 1414"/>
                <a:gd name="T43" fmla="*/ 962 h 1855"/>
                <a:gd name="T44" fmla="*/ 835 w 1414"/>
                <a:gd name="T45" fmla="*/ 1028 h 1855"/>
                <a:gd name="T46" fmla="*/ 853 w 1414"/>
                <a:gd name="T47" fmla="*/ 1062 h 1855"/>
                <a:gd name="T48" fmla="*/ 906 w 1414"/>
                <a:gd name="T49" fmla="*/ 1033 h 1855"/>
                <a:gd name="T50" fmla="*/ 1041 w 1414"/>
                <a:gd name="T51" fmla="*/ 945 h 1855"/>
                <a:gd name="T52" fmla="*/ 1189 w 1414"/>
                <a:gd name="T53" fmla="*/ 954 h 1855"/>
                <a:gd name="T54" fmla="*/ 1322 w 1414"/>
                <a:gd name="T55" fmla="*/ 988 h 1855"/>
                <a:gd name="T56" fmla="*/ 1386 w 1414"/>
                <a:gd name="T57" fmla="*/ 995 h 1855"/>
                <a:gd name="T58" fmla="*/ 1413 w 1414"/>
                <a:gd name="T59" fmla="*/ 1036 h 1855"/>
                <a:gd name="T60" fmla="*/ 1401 w 1414"/>
                <a:gd name="T61" fmla="*/ 1120 h 1855"/>
                <a:gd name="T62" fmla="*/ 1268 w 1414"/>
                <a:gd name="T63" fmla="*/ 1207 h 1855"/>
                <a:gd name="T64" fmla="*/ 1069 w 1414"/>
                <a:gd name="T65" fmla="*/ 1243 h 1855"/>
                <a:gd name="T66" fmla="*/ 1032 w 1414"/>
                <a:gd name="T67" fmla="*/ 1253 h 1855"/>
                <a:gd name="T68" fmla="*/ 1013 w 1414"/>
                <a:gd name="T69" fmla="*/ 1294 h 1855"/>
                <a:gd name="T70" fmla="*/ 1000 w 1414"/>
                <a:gd name="T71" fmla="*/ 1378 h 1855"/>
                <a:gd name="T72" fmla="*/ 950 w 1414"/>
                <a:gd name="T73" fmla="*/ 1625 h 1855"/>
                <a:gd name="T74" fmla="*/ 764 w 1414"/>
                <a:gd name="T75" fmla="*/ 1795 h 1855"/>
                <a:gd name="T76" fmla="*/ 516 w 1414"/>
                <a:gd name="T77" fmla="*/ 1855 h 1855"/>
                <a:gd name="T78" fmla="*/ 250 w 1414"/>
                <a:gd name="T79" fmla="*/ 1671 h 1855"/>
                <a:gd name="T80" fmla="*/ 52 w 1414"/>
                <a:gd name="T81" fmla="*/ 1617 h 1855"/>
                <a:gd name="T82" fmla="*/ 5 w 1414"/>
                <a:gd name="T83" fmla="*/ 1610 h 1855"/>
                <a:gd name="T84" fmla="*/ 47 w 1414"/>
                <a:gd name="T85" fmla="*/ 1392 h 1855"/>
                <a:gd name="T86" fmla="*/ 101 w 1414"/>
                <a:gd name="T87" fmla="*/ 1147 h 1855"/>
                <a:gd name="T88" fmla="*/ 151 w 1414"/>
                <a:gd name="T89" fmla="*/ 970 h 1855"/>
                <a:gd name="T90" fmla="*/ 164 w 1414"/>
                <a:gd name="T91" fmla="*/ 868 h 1855"/>
                <a:gd name="T92" fmla="*/ 232 w 1414"/>
                <a:gd name="T93" fmla="*/ 705 h 1855"/>
                <a:gd name="T94" fmla="*/ 360 w 1414"/>
                <a:gd name="T95" fmla="*/ 557 h 1855"/>
                <a:gd name="T96" fmla="*/ 419 w 1414"/>
                <a:gd name="T97" fmla="*/ 451 h 1855"/>
                <a:gd name="T98" fmla="*/ 461 w 1414"/>
                <a:gd name="T99" fmla="*/ 307 h 1855"/>
                <a:gd name="T100" fmla="*/ 497 w 1414"/>
                <a:gd name="T101" fmla="*/ 141 h 1855"/>
                <a:gd name="T102" fmla="*/ 506 w 1414"/>
                <a:gd name="T103" fmla="*/ 95 h 1855"/>
                <a:gd name="T104" fmla="*/ 515 w 1414"/>
                <a:gd name="T105" fmla="*/ 55 h 1855"/>
                <a:gd name="T106" fmla="*/ 529 w 1414"/>
                <a:gd name="T107" fmla="*/ 20 h 1855"/>
                <a:gd name="T108" fmla="*/ 563 w 1414"/>
                <a:gd name="T109" fmla="*/ 9 h 1855"/>
                <a:gd name="T110" fmla="*/ 605 w 1414"/>
                <a:gd name="T111" fmla="*/ 2 h 1855"/>
                <a:gd name="T112" fmla="*/ 680 w 1414"/>
                <a:gd name="T113" fmla="*/ 54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4" h="1855">
                  <a:moveTo>
                    <a:pt x="701" y="86"/>
                  </a:moveTo>
                  <a:lnTo>
                    <a:pt x="710" y="116"/>
                  </a:lnTo>
                  <a:lnTo>
                    <a:pt x="718" y="152"/>
                  </a:lnTo>
                  <a:lnTo>
                    <a:pt x="724" y="187"/>
                  </a:lnTo>
                  <a:lnTo>
                    <a:pt x="726" y="223"/>
                  </a:lnTo>
                  <a:lnTo>
                    <a:pt x="724" y="258"/>
                  </a:lnTo>
                  <a:lnTo>
                    <a:pt x="718" y="293"/>
                  </a:lnTo>
                  <a:lnTo>
                    <a:pt x="708" y="325"/>
                  </a:lnTo>
                  <a:lnTo>
                    <a:pt x="691" y="354"/>
                  </a:lnTo>
                  <a:lnTo>
                    <a:pt x="686" y="390"/>
                  </a:lnTo>
                  <a:lnTo>
                    <a:pt x="682" y="425"/>
                  </a:lnTo>
                  <a:lnTo>
                    <a:pt x="675" y="460"/>
                  </a:lnTo>
                  <a:lnTo>
                    <a:pt x="668" y="496"/>
                  </a:lnTo>
                  <a:lnTo>
                    <a:pt x="659" y="530"/>
                  </a:lnTo>
                  <a:lnTo>
                    <a:pt x="649" y="564"/>
                  </a:lnTo>
                  <a:lnTo>
                    <a:pt x="637" y="597"/>
                  </a:lnTo>
                  <a:lnTo>
                    <a:pt x="626" y="631"/>
                  </a:lnTo>
                  <a:lnTo>
                    <a:pt x="632" y="647"/>
                  </a:lnTo>
                  <a:lnTo>
                    <a:pt x="614" y="658"/>
                  </a:lnTo>
                  <a:lnTo>
                    <a:pt x="597" y="672"/>
                  </a:lnTo>
                  <a:lnTo>
                    <a:pt x="580" y="685"/>
                  </a:lnTo>
                  <a:lnTo>
                    <a:pt x="564" y="699"/>
                  </a:lnTo>
                  <a:lnTo>
                    <a:pt x="547" y="712"/>
                  </a:lnTo>
                  <a:lnTo>
                    <a:pt x="532" y="726"/>
                  </a:lnTo>
                  <a:lnTo>
                    <a:pt x="516" y="739"/>
                  </a:lnTo>
                  <a:lnTo>
                    <a:pt x="502" y="752"/>
                  </a:lnTo>
                  <a:lnTo>
                    <a:pt x="504" y="761"/>
                  </a:lnTo>
                  <a:lnTo>
                    <a:pt x="508" y="769"/>
                  </a:lnTo>
                  <a:lnTo>
                    <a:pt x="515" y="776"/>
                  </a:lnTo>
                  <a:lnTo>
                    <a:pt x="524" y="783"/>
                  </a:lnTo>
                  <a:lnTo>
                    <a:pt x="540" y="781"/>
                  </a:lnTo>
                  <a:lnTo>
                    <a:pt x="566" y="755"/>
                  </a:lnTo>
                  <a:lnTo>
                    <a:pt x="596" y="730"/>
                  </a:lnTo>
                  <a:lnTo>
                    <a:pt x="626" y="705"/>
                  </a:lnTo>
                  <a:lnTo>
                    <a:pt x="659" y="684"/>
                  </a:lnTo>
                  <a:lnTo>
                    <a:pt x="691" y="667"/>
                  </a:lnTo>
                  <a:lnTo>
                    <a:pt x="725" y="659"/>
                  </a:lnTo>
                  <a:lnTo>
                    <a:pt x="760" y="658"/>
                  </a:lnTo>
                  <a:lnTo>
                    <a:pt x="795" y="670"/>
                  </a:lnTo>
                  <a:lnTo>
                    <a:pt x="805" y="677"/>
                  </a:lnTo>
                  <a:lnTo>
                    <a:pt x="817" y="685"/>
                  </a:lnTo>
                  <a:lnTo>
                    <a:pt x="827" y="692"/>
                  </a:lnTo>
                  <a:lnTo>
                    <a:pt x="837" y="702"/>
                  </a:lnTo>
                  <a:lnTo>
                    <a:pt x="845" y="710"/>
                  </a:lnTo>
                  <a:lnTo>
                    <a:pt x="853" y="720"/>
                  </a:lnTo>
                  <a:lnTo>
                    <a:pt x="859" y="731"/>
                  </a:lnTo>
                  <a:lnTo>
                    <a:pt x="865" y="744"/>
                  </a:lnTo>
                  <a:lnTo>
                    <a:pt x="834" y="749"/>
                  </a:lnTo>
                  <a:lnTo>
                    <a:pt x="806" y="758"/>
                  </a:lnTo>
                  <a:lnTo>
                    <a:pt x="779" y="769"/>
                  </a:lnTo>
                  <a:lnTo>
                    <a:pt x="753" y="783"/>
                  </a:lnTo>
                  <a:lnTo>
                    <a:pt x="725" y="796"/>
                  </a:lnTo>
                  <a:lnTo>
                    <a:pt x="699" y="810"/>
                  </a:lnTo>
                  <a:lnTo>
                    <a:pt x="672" y="822"/>
                  </a:lnTo>
                  <a:lnTo>
                    <a:pt x="645" y="834"/>
                  </a:lnTo>
                  <a:lnTo>
                    <a:pt x="640" y="841"/>
                  </a:lnTo>
                  <a:lnTo>
                    <a:pt x="635" y="849"/>
                  </a:lnTo>
                  <a:lnTo>
                    <a:pt x="634" y="858"/>
                  </a:lnTo>
                  <a:lnTo>
                    <a:pt x="640" y="869"/>
                  </a:lnTo>
                  <a:lnTo>
                    <a:pt x="648" y="874"/>
                  </a:lnTo>
                  <a:lnTo>
                    <a:pt x="659" y="874"/>
                  </a:lnTo>
                  <a:lnTo>
                    <a:pt x="665" y="872"/>
                  </a:lnTo>
                  <a:lnTo>
                    <a:pt x="670" y="871"/>
                  </a:lnTo>
                  <a:lnTo>
                    <a:pt x="676" y="869"/>
                  </a:lnTo>
                  <a:lnTo>
                    <a:pt x="683" y="869"/>
                  </a:lnTo>
                  <a:lnTo>
                    <a:pt x="704" y="861"/>
                  </a:lnTo>
                  <a:lnTo>
                    <a:pt x="724" y="851"/>
                  </a:lnTo>
                  <a:lnTo>
                    <a:pt x="745" y="841"/>
                  </a:lnTo>
                  <a:lnTo>
                    <a:pt x="766" y="830"/>
                  </a:lnTo>
                  <a:lnTo>
                    <a:pt x="787" y="819"/>
                  </a:lnTo>
                  <a:lnTo>
                    <a:pt x="809" y="810"/>
                  </a:lnTo>
                  <a:lnTo>
                    <a:pt x="830" y="802"/>
                  </a:lnTo>
                  <a:lnTo>
                    <a:pt x="854" y="797"/>
                  </a:lnTo>
                  <a:lnTo>
                    <a:pt x="861" y="794"/>
                  </a:lnTo>
                  <a:lnTo>
                    <a:pt x="868" y="791"/>
                  </a:lnTo>
                  <a:lnTo>
                    <a:pt x="876" y="789"/>
                  </a:lnTo>
                  <a:lnTo>
                    <a:pt x="885" y="789"/>
                  </a:lnTo>
                  <a:lnTo>
                    <a:pt x="893" y="788"/>
                  </a:lnTo>
                  <a:lnTo>
                    <a:pt x="901" y="788"/>
                  </a:lnTo>
                  <a:lnTo>
                    <a:pt x="909" y="789"/>
                  </a:lnTo>
                  <a:lnTo>
                    <a:pt x="918" y="791"/>
                  </a:lnTo>
                  <a:lnTo>
                    <a:pt x="929" y="788"/>
                  </a:lnTo>
                  <a:lnTo>
                    <a:pt x="939" y="786"/>
                  </a:lnTo>
                  <a:lnTo>
                    <a:pt x="950" y="786"/>
                  </a:lnTo>
                  <a:lnTo>
                    <a:pt x="962" y="788"/>
                  </a:lnTo>
                  <a:lnTo>
                    <a:pt x="972" y="788"/>
                  </a:lnTo>
                  <a:lnTo>
                    <a:pt x="984" y="790"/>
                  </a:lnTo>
                  <a:lnTo>
                    <a:pt x="994" y="794"/>
                  </a:lnTo>
                  <a:lnTo>
                    <a:pt x="1005" y="797"/>
                  </a:lnTo>
                  <a:lnTo>
                    <a:pt x="1020" y="803"/>
                  </a:lnTo>
                  <a:lnTo>
                    <a:pt x="1035" y="810"/>
                  </a:lnTo>
                  <a:lnTo>
                    <a:pt x="1049" y="819"/>
                  </a:lnTo>
                  <a:lnTo>
                    <a:pt x="1062" y="830"/>
                  </a:lnTo>
                  <a:lnTo>
                    <a:pt x="1074" y="841"/>
                  </a:lnTo>
                  <a:lnTo>
                    <a:pt x="1086" y="855"/>
                  </a:lnTo>
                  <a:lnTo>
                    <a:pt x="1097" y="868"/>
                  </a:lnTo>
                  <a:lnTo>
                    <a:pt x="1107" y="883"/>
                  </a:lnTo>
                  <a:lnTo>
                    <a:pt x="1100" y="885"/>
                  </a:lnTo>
                  <a:lnTo>
                    <a:pt x="1094" y="888"/>
                  </a:lnTo>
                  <a:lnTo>
                    <a:pt x="1086" y="888"/>
                  </a:lnTo>
                  <a:lnTo>
                    <a:pt x="1080" y="889"/>
                  </a:lnTo>
                  <a:lnTo>
                    <a:pt x="1072" y="888"/>
                  </a:lnTo>
                  <a:lnTo>
                    <a:pt x="1065" y="888"/>
                  </a:lnTo>
                  <a:lnTo>
                    <a:pt x="1058" y="889"/>
                  </a:lnTo>
                  <a:lnTo>
                    <a:pt x="1053" y="891"/>
                  </a:lnTo>
                  <a:lnTo>
                    <a:pt x="1026" y="901"/>
                  </a:lnTo>
                  <a:lnTo>
                    <a:pt x="1000" y="915"/>
                  </a:lnTo>
                  <a:lnTo>
                    <a:pt x="972" y="929"/>
                  </a:lnTo>
                  <a:lnTo>
                    <a:pt x="947" y="945"/>
                  </a:lnTo>
                  <a:lnTo>
                    <a:pt x="921" y="962"/>
                  </a:lnTo>
                  <a:lnTo>
                    <a:pt x="896" y="978"/>
                  </a:lnTo>
                  <a:lnTo>
                    <a:pt x="869" y="994"/>
                  </a:lnTo>
                  <a:lnTo>
                    <a:pt x="844" y="1010"/>
                  </a:lnTo>
                  <a:lnTo>
                    <a:pt x="837" y="1017"/>
                  </a:lnTo>
                  <a:lnTo>
                    <a:pt x="835" y="1028"/>
                  </a:lnTo>
                  <a:lnTo>
                    <a:pt x="835" y="1037"/>
                  </a:lnTo>
                  <a:lnTo>
                    <a:pt x="836" y="1047"/>
                  </a:lnTo>
                  <a:lnTo>
                    <a:pt x="838" y="1054"/>
                  </a:lnTo>
                  <a:lnTo>
                    <a:pt x="845" y="1060"/>
                  </a:lnTo>
                  <a:lnTo>
                    <a:pt x="853" y="1062"/>
                  </a:lnTo>
                  <a:lnTo>
                    <a:pt x="862" y="1066"/>
                  </a:lnTo>
                  <a:lnTo>
                    <a:pt x="874" y="1059"/>
                  </a:lnTo>
                  <a:lnTo>
                    <a:pt x="885" y="1050"/>
                  </a:lnTo>
                  <a:lnTo>
                    <a:pt x="896" y="1041"/>
                  </a:lnTo>
                  <a:lnTo>
                    <a:pt x="906" y="1033"/>
                  </a:lnTo>
                  <a:lnTo>
                    <a:pt x="931" y="1013"/>
                  </a:lnTo>
                  <a:lnTo>
                    <a:pt x="957" y="994"/>
                  </a:lnTo>
                  <a:lnTo>
                    <a:pt x="985" y="975"/>
                  </a:lnTo>
                  <a:lnTo>
                    <a:pt x="1013" y="960"/>
                  </a:lnTo>
                  <a:lnTo>
                    <a:pt x="1041" y="945"/>
                  </a:lnTo>
                  <a:lnTo>
                    <a:pt x="1073" y="936"/>
                  </a:lnTo>
                  <a:lnTo>
                    <a:pt x="1104" y="932"/>
                  </a:lnTo>
                  <a:lnTo>
                    <a:pt x="1139" y="936"/>
                  </a:lnTo>
                  <a:lnTo>
                    <a:pt x="1163" y="943"/>
                  </a:lnTo>
                  <a:lnTo>
                    <a:pt x="1189" y="954"/>
                  </a:lnTo>
                  <a:lnTo>
                    <a:pt x="1214" y="963"/>
                  </a:lnTo>
                  <a:lnTo>
                    <a:pt x="1242" y="973"/>
                  </a:lnTo>
                  <a:lnTo>
                    <a:pt x="1267" y="980"/>
                  </a:lnTo>
                  <a:lnTo>
                    <a:pt x="1294" y="985"/>
                  </a:lnTo>
                  <a:lnTo>
                    <a:pt x="1322" y="988"/>
                  </a:lnTo>
                  <a:lnTo>
                    <a:pt x="1349" y="988"/>
                  </a:lnTo>
                  <a:lnTo>
                    <a:pt x="1357" y="990"/>
                  </a:lnTo>
                  <a:lnTo>
                    <a:pt x="1367" y="993"/>
                  </a:lnTo>
                  <a:lnTo>
                    <a:pt x="1377" y="993"/>
                  </a:lnTo>
                  <a:lnTo>
                    <a:pt x="1386" y="995"/>
                  </a:lnTo>
                  <a:lnTo>
                    <a:pt x="1393" y="996"/>
                  </a:lnTo>
                  <a:lnTo>
                    <a:pt x="1401" y="1001"/>
                  </a:lnTo>
                  <a:lnTo>
                    <a:pt x="1407" y="1008"/>
                  </a:lnTo>
                  <a:lnTo>
                    <a:pt x="1413" y="1018"/>
                  </a:lnTo>
                  <a:lnTo>
                    <a:pt x="1413" y="1036"/>
                  </a:lnTo>
                  <a:lnTo>
                    <a:pt x="1414" y="1054"/>
                  </a:lnTo>
                  <a:lnTo>
                    <a:pt x="1414" y="1070"/>
                  </a:lnTo>
                  <a:lnTo>
                    <a:pt x="1413" y="1088"/>
                  </a:lnTo>
                  <a:lnTo>
                    <a:pt x="1407" y="1103"/>
                  </a:lnTo>
                  <a:lnTo>
                    <a:pt x="1401" y="1120"/>
                  </a:lnTo>
                  <a:lnTo>
                    <a:pt x="1391" y="1134"/>
                  </a:lnTo>
                  <a:lnTo>
                    <a:pt x="1379" y="1149"/>
                  </a:lnTo>
                  <a:lnTo>
                    <a:pt x="1343" y="1175"/>
                  </a:lnTo>
                  <a:lnTo>
                    <a:pt x="1307" y="1195"/>
                  </a:lnTo>
                  <a:lnTo>
                    <a:pt x="1268" y="1207"/>
                  </a:lnTo>
                  <a:lnTo>
                    <a:pt x="1230" y="1216"/>
                  </a:lnTo>
                  <a:lnTo>
                    <a:pt x="1189" y="1221"/>
                  </a:lnTo>
                  <a:lnTo>
                    <a:pt x="1149" y="1227"/>
                  </a:lnTo>
                  <a:lnTo>
                    <a:pt x="1109" y="1233"/>
                  </a:lnTo>
                  <a:lnTo>
                    <a:pt x="1069" y="1243"/>
                  </a:lnTo>
                  <a:lnTo>
                    <a:pt x="1062" y="1240"/>
                  </a:lnTo>
                  <a:lnTo>
                    <a:pt x="1056" y="1241"/>
                  </a:lnTo>
                  <a:lnTo>
                    <a:pt x="1049" y="1242"/>
                  </a:lnTo>
                  <a:lnTo>
                    <a:pt x="1043" y="1246"/>
                  </a:lnTo>
                  <a:lnTo>
                    <a:pt x="1032" y="1253"/>
                  </a:lnTo>
                  <a:lnTo>
                    <a:pt x="1021" y="1262"/>
                  </a:lnTo>
                  <a:lnTo>
                    <a:pt x="1020" y="1271"/>
                  </a:lnTo>
                  <a:lnTo>
                    <a:pt x="1019" y="1279"/>
                  </a:lnTo>
                  <a:lnTo>
                    <a:pt x="1016" y="1286"/>
                  </a:lnTo>
                  <a:lnTo>
                    <a:pt x="1013" y="1294"/>
                  </a:lnTo>
                  <a:lnTo>
                    <a:pt x="1010" y="1301"/>
                  </a:lnTo>
                  <a:lnTo>
                    <a:pt x="1008" y="1309"/>
                  </a:lnTo>
                  <a:lnTo>
                    <a:pt x="1005" y="1316"/>
                  </a:lnTo>
                  <a:lnTo>
                    <a:pt x="1005" y="1326"/>
                  </a:lnTo>
                  <a:lnTo>
                    <a:pt x="1000" y="1378"/>
                  </a:lnTo>
                  <a:lnTo>
                    <a:pt x="995" y="1430"/>
                  </a:lnTo>
                  <a:lnTo>
                    <a:pt x="989" y="1480"/>
                  </a:lnTo>
                  <a:lnTo>
                    <a:pt x="981" y="1531"/>
                  </a:lnTo>
                  <a:lnTo>
                    <a:pt x="968" y="1579"/>
                  </a:lnTo>
                  <a:lnTo>
                    <a:pt x="950" y="1625"/>
                  </a:lnTo>
                  <a:lnTo>
                    <a:pt x="925" y="1667"/>
                  </a:lnTo>
                  <a:lnTo>
                    <a:pt x="894" y="1709"/>
                  </a:lnTo>
                  <a:lnTo>
                    <a:pt x="852" y="1743"/>
                  </a:lnTo>
                  <a:lnTo>
                    <a:pt x="809" y="1772"/>
                  </a:lnTo>
                  <a:lnTo>
                    <a:pt x="764" y="1795"/>
                  </a:lnTo>
                  <a:lnTo>
                    <a:pt x="718" y="1815"/>
                  </a:lnTo>
                  <a:lnTo>
                    <a:pt x="669" y="1829"/>
                  </a:lnTo>
                  <a:lnTo>
                    <a:pt x="620" y="1839"/>
                  </a:lnTo>
                  <a:lnTo>
                    <a:pt x="569" y="1848"/>
                  </a:lnTo>
                  <a:lnTo>
                    <a:pt x="516" y="1855"/>
                  </a:lnTo>
                  <a:lnTo>
                    <a:pt x="468" y="1805"/>
                  </a:lnTo>
                  <a:lnTo>
                    <a:pt x="418" y="1763"/>
                  </a:lnTo>
                  <a:lnTo>
                    <a:pt x="363" y="1726"/>
                  </a:lnTo>
                  <a:lnTo>
                    <a:pt x="308" y="1697"/>
                  </a:lnTo>
                  <a:lnTo>
                    <a:pt x="250" y="1671"/>
                  </a:lnTo>
                  <a:lnTo>
                    <a:pt x="191" y="1650"/>
                  </a:lnTo>
                  <a:lnTo>
                    <a:pt x="130" y="1630"/>
                  </a:lnTo>
                  <a:lnTo>
                    <a:pt x="69" y="1614"/>
                  </a:lnTo>
                  <a:lnTo>
                    <a:pt x="61" y="1616"/>
                  </a:lnTo>
                  <a:lnTo>
                    <a:pt x="52" y="1617"/>
                  </a:lnTo>
                  <a:lnTo>
                    <a:pt x="42" y="1617"/>
                  </a:lnTo>
                  <a:lnTo>
                    <a:pt x="33" y="1617"/>
                  </a:lnTo>
                  <a:lnTo>
                    <a:pt x="23" y="1614"/>
                  </a:lnTo>
                  <a:lnTo>
                    <a:pt x="15" y="1613"/>
                  </a:lnTo>
                  <a:lnTo>
                    <a:pt x="5" y="1610"/>
                  </a:lnTo>
                  <a:lnTo>
                    <a:pt x="0" y="1606"/>
                  </a:lnTo>
                  <a:lnTo>
                    <a:pt x="15" y="1552"/>
                  </a:lnTo>
                  <a:lnTo>
                    <a:pt x="27" y="1499"/>
                  </a:lnTo>
                  <a:lnTo>
                    <a:pt x="37" y="1445"/>
                  </a:lnTo>
                  <a:lnTo>
                    <a:pt x="47" y="1392"/>
                  </a:lnTo>
                  <a:lnTo>
                    <a:pt x="53" y="1339"/>
                  </a:lnTo>
                  <a:lnTo>
                    <a:pt x="64" y="1286"/>
                  </a:lnTo>
                  <a:lnTo>
                    <a:pt x="75" y="1233"/>
                  </a:lnTo>
                  <a:lnTo>
                    <a:pt x="91" y="1182"/>
                  </a:lnTo>
                  <a:lnTo>
                    <a:pt x="101" y="1147"/>
                  </a:lnTo>
                  <a:lnTo>
                    <a:pt x="113" y="1112"/>
                  </a:lnTo>
                  <a:lnTo>
                    <a:pt x="123" y="1076"/>
                  </a:lnTo>
                  <a:lnTo>
                    <a:pt x="135" y="1042"/>
                  </a:lnTo>
                  <a:lnTo>
                    <a:pt x="143" y="1006"/>
                  </a:lnTo>
                  <a:lnTo>
                    <a:pt x="151" y="970"/>
                  </a:lnTo>
                  <a:lnTo>
                    <a:pt x="155" y="935"/>
                  </a:lnTo>
                  <a:lnTo>
                    <a:pt x="159" y="900"/>
                  </a:lnTo>
                  <a:lnTo>
                    <a:pt x="164" y="889"/>
                  </a:lnTo>
                  <a:lnTo>
                    <a:pt x="165" y="878"/>
                  </a:lnTo>
                  <a:lnTo>
                    <a:pt x="164" y="868"/>
                  </a:lnTo>
                  <a:lnTo>
                    <a:pt x="167" y="858"/>
                  </a:lnTo>
                  <a:lnTo>
                    <a:pt x="171" y="814"/>
                  </a:lnTo>
                  <a:lnTo>
                    <a:pt x="185" y="775"/>
                  </a:lnTo>
                  <a:lnTo>
                    <a:pt x="205" y="738"/>
                  </a:lnTo>
                  <a:lnTo>
                    <a:pt x="232" y="705"/>
                  </a:lnTo>
                  <a:lnTo>
                    <a:pt x="259" y="672"/>
                  </a:lnTo>
                  <a:lnTo>
                    <a:pt x="289" y="642"/>
                  </a:lnTo>
                  <a:lnTo>
                    <a:pt x="317" y="609"/>
                  </a:lnTo>
                  <a:lnTo>
                    <a:pt x="344" y="576"/>
                  </a:lnTo>
                  <a:lnTo>
                    <a:pt x="360" y="557"/>
                  </a:lnTo>
                  <a:lnTo>
                    <a:pt x="374" y="538"/>
                  </a:lnTo>
                  <a:lnTo>
                    <a:pt x="387" y="517"/>
                  </a:lnTo>
                  <a:lnTo>
                    <a:pt x="400" y="497"/>
                  </a:lnTo>
                  <a:lnTo>
                    <a:pt x="409" y="473"/>
                  </a:lnTo>
                  <a:lnTo>
                    <a:pt x="419" y="451"/>
                  </a:lnTo>
                  <a:lnTo>
                    <a:pt x="427" y="427"/>
                  </a:lnTo>
                  <a:lnTo>
                    <a:pt x="435" y="404"/>
                  </a:lnTo>
                  <a:lnTo>
                    <a:pt x="444" y="372"/>
                  </a:lnTo>
                  <a:lnTo>
                    <a:pt x="453" y="340"/>
                  </a:lnTo>
                  <a:lnTo>
                    <a:pt x="461" y="307"/>
                  </a:lnTo>
                  <a:lnTo>
                    <a:pt x="469" y="274"/>
                  </a:lnTo>
                  <a:lnTo>
                    <a:pt x="476" y="240"/>
                  </a:lnTo>
                  <a:lnTo>
                    <a:pt x="483" y="207"/>
                  </a:lnTo>
                  <a:lnTo>
                    <a:pt x="490" y="173"/>
                  </a:lnTo>
                  <a:lnTo>
                    <a:pt x="497" y="141"/>
                  </a:lnTo>
                  <a:lnTo>
                    <a:pt x="498" y="130"/>
                  </a:lnTo>
                  <a:lnTo>
                    <a:pt x="500" y="122"/>
                  </a:lnTo>
                  <a:lnTo>
                    <a:pt x="502" y="113"/>
                  </a:lnTo>
                  <a:lnTo>
                    <a:pt x="505" y="105"/>
                  </a:lnTo>
                  <a:lnTo>
                    <a:pt x="506" y="95"/>
                  </a:lnTo>
                  <a:lnTo>
                    <a:pt x="508" y="87"/>
                  </a:lnTo>
                  <a:lnTo>
                    <a:pt x="509" y="77"/>
                  </a:lnTo>
                  <a:lnTo>
                    <a:pt x="510" y="69"/>
                  </a:lnTo>
                  <a:lnTo>
                    <a:pt x="513" y="62"/>
                  </a:lnTo>
                  <a:lnTo>
                    <a:pt x="515" y="55"/>
                  </a:lnTo>
                  <a:lnTo>
                    <a:pt x="517" y="48"/>
                  </a:lnTo>
                  <a:lnTo>
                    <a:pt x="520" y="41"/>
                  </a:lnTo>
                  <a:lnTo>
                    <a:pt x="522" y="34"/>
                  </a:lnTo>
                  <a:lnTo>
                    <a:pt x="525" y="27"/>
                  </a:lnTo>
                  <a:lnTo>
                    <a:pt x="529" y="20"/>
                  </a:lnTo>
                  <a:lnTo>
                    <a:pt x="534" y="14"/>
                  </a:lnTo>
                  <a:lnTo>
                    <a:pt x="541" y="14"/>
                  </a:lnTo>
                  <a:lnTo>
                    <a:pt x="549" y="14"/>
                  </a:lnTo>
                  <a:lnTo>
                    <a:pt x="556" y="11"/>
                  </a:lnTo>
                  <a:lnTo>
                    <a:pt x="563" y="9"/>
                  </a:lnTo>
                  <a:lnTo>
                    <a:pt x="569" y="6"/>
                  </a:lnTo>
                  <a:lnTo>
                    <a:pt x="574" y="2"/>
                  </a:lnTo>
                  <a:lnTo>
                    <a:pt x="581" y="0"/>
                  </a:lnTo>
                  <a:lnTo>
                    <a:pt x="588" y="0"/>
                  </a:lnTo>
                  <a:lnTo>
                    <a:pt x="605" y="2"/>
                  </a:lnTo>
                  <a:lnTo>
                    <a:pt x="624" y="8"/>
                  </a:lnTo>
                  <a:lnTo>
                    <a:pt x="640" y="15"/>
                  </a:lnTo>
                  <a:lnTo>
                    <a:pt x="654" y="27"/>
                  </a:lnTo>
                  <a:lnTo>
                    <a:pt x="667" y="40"/>
                  </a:lnTo>
                  <a:lnTo>
                    <a:pt x="680" y="54"/>
                  </a:lnTo>
                  <a:lnTo>
                    <a:pt x="690" y="69"/>
                  </a:lnTo>
                  <a:lnTo>
                    <a:pt x="701" y="86"/>
                  </a:lnTo>
                  <a:close/>
                </a:path>
              </a:pathLst>
            </a:custGeom>
            <a:solidFill>
              <a:srgbClr val="FFD6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8359" name="Freeform 23"/>
            <p:cNvSpPr>
              <a:spLocks/>
            </p:cNvSpPr>
            <p:nvPr/>
          </p:nvSpPr>
          <p:spPr bwMode="auto">
            <a:xfrm>
              <a:off x="4229" y="3642"/>
              <a:ext cx="198" cy="159"/>
            </a:xfrm>
            <a:custGeom>
              <a:avLst/>
              <a:gdLst>
                <a:gd name="T0" fmla="*/ 675 w 789"/>
                <a:gd name="T1" fmla="*/ 49 h 797"/>
                <a:gd name="T2" fmla="*/ 673 w 789"/>
                <a:gd name="T3" fmla="*/ 100 h 797"/>
                <a:gd name="T4" fmla="*/ 676 w 789"/>
                <a:gd name="T5" fmla="*/ 152 h 797"/>
                <a:gd name="T6" fmla="*/ 687 w 789"/>
                <a:gd name="T7" fmla="*/ 202 h 797"/>
                <a:gd name="T8" fmla="*/ 708 w 789"/>
                <a:gd name="T9" fmla="*/ 239 h 797"/>
                <a:gd name="T10" fmla="*/ 745 w 789"/>
                <a:gd name="T11" fmla="*/ 258 h 797"/>
                <a:gd name="T12" fmla="*/ 779 w 789"/>
                <a:gd name="T13" fmla="*/ 278 h 797"/>
                <a:gd name="T14" fmla="*/ 789 w 789"/>
                <a:gd name="T15" fmla="*/ 307 h 797"/>
                <a:gd name="T16" fmla="*/ 752 w 789"/>
                <a:gd name="T17" fmla="*/ 392 h 797"/>
                <a:gd name="T18" fmla="*/ 685 w 789"/>
                <a:gd name="T19" fmla="*/ 515 h 797"/>
                <a:gd name="T20" fmla="*/ 609 w 789"/>
                <a:gd name="T21" fmla="*/ 633 h 797"/>
                <a:gd name="T22" fmla="*/ 523 w 789"/>
                <a:gd name="T23" fmla="*/ 744 h 797"/>
                <a:gd name="T24" fmla="*/ 460 w 789"/>
                <a:gd name="T25" fmla="*/ 737 h 797"/>
                <a:gd name="T26" fmla="*/ 414 w 789"/>
                <a:gd name="T27" fmla="*/ 623 h 797"/>
                <a:gd name="T28" fmla="*/ 358 w 789"/>
                <a:gd name="T29" fmla="*/ 515 h 797"/>
                <a:gd name="T30" fmla="*/ 297 w 789"/>
                <a:gd name="T31" fmla="*/ 409 h 797"/>
                <a:gd name="T32" fmla="*/ 256 w 789"/>
                <a:gd name="T33" fmla="*/ 346 h 797"/>
                <a:gd name="T34" fmla="*/ 236 w 789"/>
                <a:gd name="T35" fmla="*/ 325 h 797"/>
                <a:gd name="T36" fmla="*/ 215 w 789"/>
                <a:gd name="T37" fmla="*/ 305 h 797"/>
                <a:gd name="T38" fmla="*/ 192 w 789"/>
                <a:gd name="T39" fmla="*/ 288 h 797"/>
                <a:gd name="T40" fmla="*/ 154 w 789"/>
                <a:gd name="T41" fmla="*/ 286 h 797"/>
                <a:gd name="T42" fmla="*/ 106 w 789"/>
                <a:gd name="T43" fmla="*/ 305 h 797"/>
                <a:gd name="T44" fmla="*/ 62 w 789"/>
                <a:gd name="T45" fmla="*/ 338 h 797"/>
                <a:gd name="T46" fmla="*/ 19 w 789"/>
                <a:gd name="T47" fmla="*/ 377 h 797"/>
                <a:gd name="T48" fmla="*/ 2 w 789"/>
                <a:gd name="T49" fmla="*/ 387 h 797"/>
                <a:gd name="T50" fmla="*/ 10 w 789"/>
                <a:gd name="T51" fmla="*/ 371 h 797"/>
                <a:gd name="T52" fmla="*/ 18 w 789"/>
                <a:gd name="T53" fmla="*/ 352 h 797"/>
                <a:gd name="T54" fmla="*/ 22 w 789"/>
                <a:gd name="T55" fmla="*/ 333 h 797"/>
                <a:gd name="T56" fmla="*/ 20 w 789"/>
                <a:gd name="T57" fmla="*/ 314 h 797"/>
                <a:gd name="T58" fmla="*/ 19 w 789"/>
                <a:gd name="T59" fmla="*/ 293 h 797"/>
                <a:gd name="T60" fmla="*/ 17 w 789"/>
                <a:gd name="T61" fmla="*/ 272 h 797"/>
                <a:gd name="T62" fmla="*/ 11 w 789"/>
                <a:gd name="T63" fmla="*/ 251 h 797"/>
                <a:gd name="T64" fmla="*/ 15 w 789"/>
                <a:gd name="T65" fmla="*/ 242 h 797"/>
                <a:gd name="T66" fmla="*/ 28 w 789"/>
                <a:gd name="T67" fmla="*/ 239 h 797"/>
                <a:gd name="T68" fmla="*/ 43 w 789"/>
                <a:gd name="T69" fmla="*/ 234 h 797"/>
                <a:gd name="T70" fmla="*/ 57 w 789"/>
                <a:gd name="T71" fmla="*/ 233 h 797"/>
                <a:gd name="T72" fmla="*/ 78 w 789"/>
                <a:gd name="T73" fmla="*/ 237 h 797"/>
                <a:gd name="T74" fmla="*/ 106 w 789"/>
                <a:gd name="T75" fmla="*/ 232 h 797"/>
                <a:gd name="T76" fmla="*/ 135 w 789"/>
                <a:gd name="T77" fmla="*/ 226 h 797"/>
                <a:gd name="T78" fmla="*/ 162 w 789"/>
                <a:gd name="T79" fmla="*/ 224 h 797"/>
                <a:gd name="T80" fmla="*/ 227 w 789"/>
                <a:gd name="T81" fmla="*/ 208 h 797"/>
                <a:gd name="T82" fmla="*/ 326 w 789"/>
                <a:gd name="T83" fmla="*/ 160 h 797"/>
                <a:gd name="T84" fmla="*/ 419 w 789"/>
                <a:gd name="T85" fmla="*/ 100 h 797"/>
                <a:gd name="T86" fmla="*/ 513 w 789"/>
                <a:gd name="T87" fmla="*/ 39 h 797"/>
                <a:gd name="T88" fmla="*/ 576 w 789"/>
                <a:gd name="T89" fmla="*/ 6 h 797"/>
                <a:gd name="T90" fmla="*/ 608 w 789"/>
                <a:gd name="T91" fmla="*/ 0 h 797"/>
                <a:gd name="T92" fmla="*/ 639 w 789"/>
                <a:gd name="T93" fmla="*/ 2 h 797"/>
                <a:gd name="T94" fmla="*/ 667 w 789"/>
                <a:gd name="T95" fmla="*/ 15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9" h="797">
                  <a:moveTo>
                    <a:pt x="680" y="27"/>
                  </a:moveTo>
                  <a:lnTo>
                    <a:pt x="675" y="49"/>
                  </a:lnTo>
                  <a:lnTo>
                    <a:pt x="673" y="75"/>
                  </a:lnTo>
                  <a:lnTo>
                    <a:pt x="673" y="100"/>
                  </a:lnTo>
                  <a:lnTo>
                    <a:pt x="674" y="127"/>
                  </a:lnTo>
                  <a:lnTo>
                    <a:pt x="676" y="152"/>
                  </a:lnTo>
                  <a:lnTo>
                    <a:pt x="681" y="178"/>
                  </a:lnTo>
                  <a:lnTo>
                    <a:pt x="687" y="202"/>
                  </a:lnTo>
                  <a:lnTo>
                    <a:pt x="696" y="227"/>
                  </a:lnTo>
                  <a:lnTo>
                    <a:pt x="708" y="239"/>
                  </a:lnTo>
                  <a:lnTo>
                    <a:pt x="725" y="250"/>
                  </a:lnTo>
                  <a:lnTo>
                    <a:pt x="745" y="258"/>
                  </a:lnTo>
                  <a:lnTo>
                    <a:pt x="764" y="268"/>
                  </a:lnTo>
                  <a:lnTo>
                    <a:pt x="779" y="278"/>
                  </a:lnTo>
                  <a:lnTo>
                    <a:pt x="788" y="292"/>
                  </a:lnTo>
                  <a:lnTo>
                    <a:pt x="789" y="307"/>
                  </a:lnTo>
                  <a:lnTo>
                    <a:pt x="781" y="330"/>
                  </a:lnTo>
                  <a:lnTo>
                    <a:pt x="752" y="392"/>
                  </a:lnTo>
                  <a:lnTo>
                    <a:pt x="721" y="454"/>
                  </a:lnTo>
                  <a:lnTo>
                    <a:pt x="685" y="515"/>
                  </a:lnTo>
                  <a:lnTo>
                    <a:pt x="650" y="576"/>
                  </a:lnTo>
                  <a:lnTo>
                    <a:pt x="609" y="633"/>
                  </a:lnTo>
                  <a:lnTo>
                    <a:pt x="568" y="691"/>
                  </a:lnTo>
                  <a:lnTo>
                    <a:pt x="523" y="744"/>
                  </a:lnTo>
                  <a:lnTo>
                    <a:pt x="479" y="797"/>
                  </a:lnTo>
                  <a:lnTo>
                    <a:pt x="460" y="737"/>
                  </a:lnTo>
                  <a:lnTo>
                    <a:pt x="439" y="679"/>
                  </a:lnTo>
                  <a:lnTo>
                    <a:pt x="414" y="623"/>
                  </a:lnTo>
                  <a:lnTo>
                    <a:pt x="387" y="570"/>
                  </a:lnTo>
                  <a:lnTo>
                    <a:pt x="358" y="515"/>
                  </a:lnTo>
                  <a:lnTo>
                    <a:pt x="328" y="462"/>
                  </a:lnTo>
                  <a:lnTo>
                    <a:pt x="297" y="409"/>
                  </a:lnTo>
                  <a:lnTo>
                    <a:pt x="266" y="357"/>
                  </a:lnTo>
                  <a:lnTo>
                    <a:pt x="256" y="346"/>
                  </a:lnTo>
                  <a:lnTo>
                    <a:pt x="247" y="335"/>
                  </a:lnTo>
                  <a:lnTo>
                    <a:pt x="236" y="325"/>
                  </a:lnTo>
                  <a:lnTo>
                    <a:pt x="226" y="315"/>
                  </a:lnTo>
                  <a:lnTo>
                    <a:pt x="215" y="305"/>
                  </a:lnTo>
                  <a:lnTo>
                    <a:pt x="204" y="297"/>
                  </a:lnTo>
                  <a:lnTo>
                    <a:pt x="192" y="288"/>
                  </a:lnTo>
                  <a:lnTo>
                    <a:pt x="180" y="285"/>
                  </a:lnTo>
                  <a:lnTo>
                    <a:pt x="154" y="286"/>
                  </a:lnTo>
                  <a:lnTo>
                    <a:pt x="130" y="294"/>
                  </a:lnTo>
                  <a:lnTo>
                    <a:pt x="106" y="305"/>
                  </a:lnTo>
                  <a:lnTo>
                    <a:pt x="84" y="321"/>
                  </a:lnTo>
                  <a:lnTo>
                    <a:pt x="62" y="338"/>
                  </a:lnTo>
                  <a:lnTo>
                    <a:pt x="40" y="358"/>
                  </a:lnTo>
                  <a:lnTo>
                    <a:pt x="19" y="377"/>
                  </a:lnTo>
                  <a:lnTo>
                    <a:pt x="0" y="396"/>
                  </a:lnTo>
                  <a:lnTo>
                    <a:pt x="2" y="387"/>
                  </a:lnTo>
                  <a:lnTo>
                    <a:pt x="6" y="380"/>
                  </a:lnTo>
                  <a:lnTo>
                    <a:pt x="10" y="371"/>
                  </a:lnTo>
                  <a:lnTo>
                    <a:pt x="16" y="363"/>
                  </a:lnTo>
                  <a:lnTo>
                    <a:pt x="18" y="352"/>
                  </a:lnTo>
                  <a:lnTo>
                    <a:pt x="22" y="343"/>
                  </a:lnTo>
                  <a:lnTo>
                    <a:pt x="22" y="333"/>
                  </a:lnTo>
                  <a:lnTo>
                    <a:pt x="22" y="326"/>
                  </a:lnTo>
                  <a:lnTo>
                    <a:pt x="20" y="314"/>
                  </a:lnTo>
                  <a:lnTo>
                    <a:pt x="20" y="304"/>
                  </a:lnTo>
                  <a:lnTo>
                    <a:pt x="19" y="293"/>
                  </a:lnTo>
                  <a:lnTo>
                    <a:pt x="19" y="282"/>
                  </a:lnTo>
                  <a:lnTo>
                    <a:pt x="17" y="272"/>
                  </a:lnTo>
                  <a:lnTo>
                    <a:pt x="15" y="261"/>
                  </a:lnTo>
                  <a:lnTo>
                    <a:pt x="11" y="251"/>
                  </a:lnTo>
                  <a:lnTo>
                    <a:pt x="8" y="244"/>
                  </a:lnTo>
                  <a:lnTo>
                    <a:pt x="15" y="242"/>
                  </a:lnTo>
                  <a:lnTo>
                    <a:pt x="22" y="241"/>
                  </a:lnTo>
                  <a:lnTo>
                    <a:pt x="28" y="239"/>
                  </a:lnTo>
                  <a:lnTo>
                    <a:pt x="36" y="237"/>
                  </a:lnTo>
                  <a:lnTo>
                    <a:pt x="43" y="234"/>
                  </a:lnTo>
                  <a:lnTo>
                    <a:pt x="50" y="233"/>
                  </a:lnTo>
                  <a:lnTo>
                    <a:pt x="57" y="233"/>
                  </a:lnTo>
                  <a:lnTo>
                    <a:pt x="64" y="238"/>
                  </a:lnTo>
                  <a:lnTo>
                    <a:pt x="78" y="237"/>
                  </a:lnTo>
                  <a:lnTo>
                    <a:pt x="92" y="235"/>
                  </a:lnTo>
                  <a:lnTo>
                    <a:pt x="106" y="232"/>
                  </a:lnTo>
                  <a:lnTo>
                    <a:pt x="121" y="229"/>
                  </a:lnTo>
                  <a:lnTo>
                    <a:pt x="135" y="226"/>
                  </a:lnTo>
                  <a:lnTo>
                    <a:pt x="148" y="225"/>
                  </a:lnTo>
                  <a:lnTo>
                    <a:pt x="162" y="224"/>
                  </a:lnTo>
                  <a:lnTo>
                    <a:pt x="177" y="227"/>
                  </a:lnTo>
                  <a:lnTo>
                    <a:pt x="227" y="208"/>
                  </a:lnTo>
                  <a:lnTo>
                    <a:pt x="278" y="186"/>
                  </a:lnTo>
                  <a:lnTo>
                    <a:pt x="326" y="160"/>
                  </a:lnTo>
                  <a:lnTo>
                    <a:pt x="374" y="132"/>
                  </a:lnTo>
                  <a:lnTo>
                    <a:pt x="419" y="100"/>
                  </a:lnTo>
                  <a:lnTo>
                    <a:pt x="466" y="69"/>
                  </a:lnTo>
                  <a:lnTo>
                    <a:pt x="513" y="39"/>
                  </a:lnTo>
                  <a:lnTo>
                    <a:pt x="561" y="10"/>
                  </a:lnTo>
                  <a:lnTo>
                    <a:pt x="576" y="6"/>
                  </a:lnTo>
                  <a:lnTo>
                    <a:pt x="592" y="2"/>
                  </a:lnTo>
                  <a:lnTo>
                    <a:pt x="608" y="0"/>
                  </a:lnTo>
                  <a:lnTo>
                    <a:pt x="624" y="1"/>
                  </a:lnTo>
                  <a:lnTo>
                    <a:pt x="639" y="2"/>
                  </a:lnTo>
                  <a:lnTo>
                    <a:pt x="653" y="7"/>
                  </a:lnTo>
                  <a:lnTo>
                    <a:pt x="667" y="15"/>
                  </a:lnTo>
                  <a:lnTo>
                    <a:pt x="680" y="27"/>
                  </a:lnTo>
                  <a:close/>
                </a:path>
              </a:pathLst>
            </a:cu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8360" name="Freeform 24"/>
            <p:cNvSpPr>
              <a:spLocks/>
            </p:cNvSpPr>
            <p:nvPr/>
          </p:nvSpPr>
          <p:spPr bwMode="auto">
            <a:xfrm>
              <a:off x="4132" y="3731"/>
              <a:ext cx="84" cy="68"/>
            </a:xfrm>
            <a:custGeom>
              <a:avLst/>
              <a:gdLst>
                <a:gd name="T0" fmla="*/ 167 w 336"/>
                <a:gd name="T1" fmla="*/ 338 h 338"/>
                <a:gd name="T2" fmla="*/ 137 w 336"/>
                <a:gd name="T3" fmla="*/ 332 h 338"/>
                <a:gd name="T4" fmla="*/ 123 w 336"/>
                <a:gd name="T5" fmla="*/ 320 h 338"/>
                <a:gd name="T6" fmla="*/ 109 w 336"/>
                <a:gd name="T7" fmla="*/ 307 h 338"/>
                <a:gd name="T8" fmla="*/ 95 w 336"/>
                <a:gd name="T9" fmla="*/ 294 h 338"/>
                <a:gd name="T10" fmla="*/ 81 w 336"/>
                <a:gd name="T11" fmla="*/ 283 h 338"/>
                <a:gd name="T12" fmla="*/ 65 w 336"/>
                <a:gd name="T13" fmla="*/ 270 h 338"/>
                <a:gd name="T14" fmla="*/ 51 w 336"/>
                <a:gd name="T15" fmla="*/ 261 h 338"/>
                <a:gd name="T16" fmla="*/ 35 w 336"/>
                <a:gd name="T17" fmla="*/ 252 h 338"/>
                <a:gd name="T18" fmla="*/ 20 w 336"/>
                <a:gd name="T19" fmla="*/ 246 h 338"/>
                <a:gd name="T20" fmla="*/ 12 w 336"/>
                <a:gd name="T21" fmla="*/ 232 h 338"/>
                <a:gd name="T22" fmla="*/ 8 w 336"/>
                <a:gd name="T23" fmla="*/ 219 h 338"/>
                <a:gd name="T24" fmla="*/ 7 w 336"/>
                <a:gd name="T25" fmla="*/ 203 h 338"/>
                <a:gd name="T26" fmla="*/ 9 w 336"/>
                <a:gd name="T27" fmla="*/ 189 h 338"/>
                <a:gd name="T28" fmla="*/ 9 w 336"/>
                <a:gd name="T29" fmla="*/ 174 h 338"/>
                <a:gd name="T30" fmla="*/ 11 w 336"/>
                <a:gd name="T31" fmla="*/ 159 h 338"/>
                <a:gd name="T32" fmla="*/ 9 w 336"/>
                <a:gd name="T33" fmla="*/ 144 h 338"/>
                <a:gd name="T34" fmla="*/ 6 w 336"/>
                <a:gd name="T35" fmla="*/ 133 h 338"/>
                <a:gd name="T36" fmla="*/ 0 w 336"/>
                <a:gd name="T37" fmla="*/ 133 h 338"/>
                <a:gd name="T38" fmla="*/ 5 w 336"/>
                <a:gd name="T39" fmla="*/ 119 h 338"/>
                <a:gd name="T40" fmla="*/ 14 w 336"/>
                <a:gd name="T41" fmla="*/ 108 h 338"/>
                <a:gd name="T42" fmla="*/ 25 w 336"/>
                <a:gd name="T43" fmla="*/ 100 h 338"/>
                <a:gd name="T44" fmla="*/ 39 w 336"/>
                <a:gd name="T45" fmla="*/ 96 h 338"/>
                <a:gd name="T46" fmla="*/ 53 w 336"/>
                <a:gd name="T47" fmla="*/ 91 h 338"/>
                <a:gd name="T48" fmla="*/ 68 w 336"/>
                <a:gd name="T49" fmla="*/ 87 h 338"/>
                <a:gd name="T50" fmla="*/ 80 w 336"/>
                <a:gd name="T51" fmla="*/ 82 h 338"/>
                <a:gd name="T52" fmla="*/ 94 w 336"/>
                <a:gd name="T53" fmla="*/ 77 h 338"/>
                <a:gd name="T54" fmla="*/ 126 w 336"/>
                <a:gd name="T55" fmla="*/ 71 h 338"/>
                <a:gd name="T56" fmla="*/ 158 w 336"/>
                <a:gd name="T57" fmla="*/ 67 h 338"/>
                <a:gd name="T58" fmla="*/ 190 w 336"/>
                <a:gd name="T59" fmla="*/ 60 h 338"/>
                <a:gd name="T60" fmla="*/ 222 w 336"/>
                <a:gd name="T61" fmla="*/ 54 h 338"/>
                <a:gd name="T62" fmla="*/ 252 w 336"/>
                <a:gd name="T63" fmla="*/ 44 h 338"/>
                <a:gd name="T64" fmla="*/ 281 w 336"/>
                <a:gd name="T65" fmla="*/ 34 h 338"/>
                <a:gd name="T66" fmla="*/ 309 w 336"/>
                <a:gd name="T67" fmla="*/ 18 h 338"/>
                <a:gd name="T68" fmla="*/ 336 w 336"/>
                <a:gd name="T69" fmla="*/ 0 h 338"/>
                <a:gd name="T70" fmla="*/ 305 w 336"/>
                <a:gd name="T71" fmla="*/ 36 h 338"/>
                <a:gd name="T72" fmla="*/ 278 w 336"/>
                <a:gd name="T73" fmla="*/ 76 h 338"/>
                <a:gd name="T74" fmla="*/ 252 w 336"/>
                <a:gd name="T75" fmla="*/ 116 h 338"/>
                <a:gd name="T76" fmla="*/ 230 w 336"/>
                <a:gd name="T77" fmla="*/ 159 h 338"/>
                <a:gd name="T78" fmla="*/ 209 w 336"/>
                <a:gd name="T79" fmla="*/ 201 h 338"/>
                <a:gd name="T80" fmla="*/ 192 w 336"/>
                <a:gd name="T81" fmla="*/ 246 h 338"/>
                <a:gd name="T82" fmla="*/ 177 w 336"/>
                <a:gd name="T83" fmla="*/ 290 h 338"/>
                <a:gd name="T84" fmla="*/ 167 w 336"/>
                <a:gd name="T85" fmla="*/ 33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6" h="338">
                  <a:moveTo>
                    <a:pt x="167" y="338"/>
                  </a:moveTo>
                  <a:lnTo>
                    <a:pt x="137" y="332"/>
                  </a:lnTo>
                  <a:lnTo>
                    <a:pt x="123" y="320"/>
                  </a:lnTo>
                  <a:lnTo>
                    <a:pt x="109" y="307"/>
                  </a:lnTo>
                  <a:lnTo>
                    <a:pt x="95" y="294"/>
                  </a:lnTo>
                  <a:lnTo>
                    <a:pt x="81" y="283"/>
                  </a:lnTo>
                  <a:lnTo>
                    <a:pt x="65" y="270"/>
                  </a:lnTo>
                  <a:lnTo>
                    <a:pt x="51" y="261"/>
                  </a:lnTo>
                  <a:lnTo>
                    <a:pt x="35" y="252"/>
                  </a:lnTo>
                  <a:lnTo>
                    <a:pt x="20" y="246"/>
                  </a:lnTo>
                  <a:lnTo>
                    <a:pt x="12" y="232"/>
                  </a:lnTo>
                  <a:lnTo>
                    <a:pt x="8" y="219"/>
                  </a:lnTo>
                  <a:lnTo>
                    <a:pt x="7" y="203"/>
                  </a:lnTo>
                  <a:lnTo>
                    <a:pt x="9" y="189"/>
                  </a:lnTo>
                  <a:lnTo>
                    <a:pt x="9" y="174"/>
                  </a:lnTo>
                  <a:lnTo>
                    <a:pt x="11" y="159"/>
                  </a:lnTo>
                  <a:lnTo>
                    <a:pt x="9" y="144"/>
                  </a:lnTo>
                  <a:lnTo>
                    <a:pt x="6" y="133"/>
                  </a:lnTo>
                  <a:lnTo>
                    <a:pt x="0" y="133"/>
                  </a:lnTo>
                  <a:lnTo>
                    <a:pt x="5" y="119"/>
                  </a:lnTo>
                  <a:lnTo>
                    <a:pt x="14" y="108"/>
                  </a:lnTo>
                  <a:lnTo>
                    <a:pt x="25" y="100"/>
                  </a:lnTo>
                  <a:lnTo>
                    <a:pt x="39" y="96"/>
                  </a:lnTo>
                  <a:lnTo>
                    <a:pt x="53" y="91"/>
                  </a:lnTo>
                  <a:lnTo>
                    <a:pt x="68" y="87"/>
                  </a:lnTo>
                  <a:lnTo>
                    <a:pt x="80" y="82"/>
                  </a:lnTo>
                  <a:lnTo>
                    <a:pt x="94" y="77"/>
                  </a:lnTo>
                  <a:lnTo>
                    <a:pt x="126" y="71"/>
                  </a:lnTo>
                  <a:lnTo>
                    <a:pt x="158" y="67"/>
                  </a:lnTo>
                  <a:lnTo>
                    <a:pt x="190" y="60"/>
                  </a:lnTo>
                  <a:lnTo>
                    <a:pt x="222" y="54"/>
                  </a:lnTo>
                  <a:lnTo>
                    <a:pt x="252" y="44"/>
                  </a:lnTo>
                  <a:lnTo>
                    <a:pt x="281" y="34"/>
                  </a:lnTo>
                  <a:lnTo>
                    <a:pt x="309" y="18"/>
                  </a:lnTo>
                  <a:lnTo>
                    <a:pt x="336" y="0"/>
                  </a:lnTo>
                  <a:lnTo>
                    <a:pt x="305" y="36"/>
                  </a:lnTo>
                  <a:lnTo>
                    <a:pt x="278" y="76"/>
                  </a:lnTo>
                  <a:lnTo>
                    <a:pt x="252" y="116"/>
                  </a:lnTo>
                  <a:lnTo>
                    <a:pt x="230" y="159"/>
                  </a:lnTo>
                  <a:lnTo>
                    <a:pt x="209" y="201"/>
                  </a:lnTo>
                  <a:lnTo>
                    <a:pt x="192" y="246"/>
                  </a:lnTo>
                  <a:lnTo>
                    <a:pt x="177" y="290"/>
                  </a:lnTo>
                  <a:lnTo>
                    <a:pt x="167" y="338"/>
                  </a:lnTo>
                  <a:close/>
                </a:path>
              </a:pathLst>
            </a:cu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8339">
                                            <p:txEl>
                                              <p:pRg st="0" end="0"/>
                                            </p:txEl>
                                          </p:spTgt>
                                        </p:tgtEl>
                                        <p:attrNameLst>
                                          <p:attrName>style.visibility</p:attrName>
                                        </p:attrNameLst>
                                      </p:cBhvr>
                                      <p:to>
                                        <p:strVal val="visible"/>
                                      </p:to>
                                    </p:set>
                                    <p:animEffect transition="in" filter="fade">
                                      <p:cBhvr>
                                        <p:cTn id="7" dur="1000"/>
                                        <p:tgtEl>
                                          <p:spTgt spid="398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8339">
                                            <p:txEl>
                                              <p:pRg st="1" end="1"/>
                                            </p:txEl>
                                          </p:spTgt>
                                        </p:tgtEl>
                                        <p:attrNameLst>
                                          <p:attrName>style.visibility</p:attrName>
                                        </p:attrNameLst>
                                      </p:cBhvr>
                                      <p:to>
                                        <p:strVal val="visible"/>
                                      </p:to>
                                    </p:set>
                                    <p:animEffect transition="in" filter="fade">
                                      <p:cBhvr>
                                        <p:cTn id="12" dur="1000"/>
                                        <p:tgtEl>
                                          <p:spTgt spid="398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8339">
                                            <p:txEl>
                                              <p:pRg st="2" end="2"/>
                                            </p:txEl>
                                          </p:spTgt>
                                        </p:tgtEl>
                                        <p:attrNameLst>
                                          <p:attrName>style.visibility</p:attrName>
                                        </p:attrNameLst>
                                      </p:cBhvr>
                                      <p:to>
                                        <p:strVal val="visible"/>
                                      </p:to>
                                    </p:set>
                                    <p:animEffect transition="in" filter="fade">
                                      <p:cBhvr>
                                        <p:cTn id="17" dur="1000"/>
                                        <p:tgtEl>
                                          <p:spTgt spid="398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39" grpId="0" uiExpand="1" build="p"/>
    </p:bldLst>
  </p:timing>
</p:sld>
</file>

<file path=ppt/theme/theme1.xml><?xml version="1.0" encoding="utf-8"?>
<a:theme xmlns:a="http://schemas.openxmlformats.org/drawingml/2006/main" name="EBP Curric Dev Course topics 03.06">
  <a:themeElements>
    <a:clrScheme name="EBP Curric Dev Course topics 03.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BP Curric Dev Course topics 03.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BP Curric Dev Course topics 03.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BP Curric Dev Course topics 03.0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BP Curric Dev Course topics 03.0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BP Curric Dev Course topics 03.0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BP Curric Dev Course topics 03.0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BP Curric Dev Course topics 03.0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BP Curric Dev Course topics 03.0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BP Curric Dev Course topics 03.0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BP Curric Dev Course topics 03.0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BP Curric Dev Course topics 03.0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BP Curric Dev Course topics 03.0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BP Curric Dev Course topics 03.0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EBP Curric Dev Course topics 03.06</Template>
  <TotalTime>7250</TotalTime>
  <Words>2562</Words>
  <Application>Microsoft Office PowerPoint</Application>
  <PresentationFormat>Letter Paper (8.5x11 in)</PresentationFormat>
  <Paragraphs>310</Paragraphs>
  <Slides>34</Slides>
  <Notes>16</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EBP Curric Dev Course topics 03.06</vt:lpstr>
      <vt:lpstr>ASKING</vt:lpstr>
      <vt:lpstr>ASKING</vt:lpstr>
      <vt:lpstr>Essential Evidence Based Practice</vt:lpstr>
      <vt:lpstr>Evidence Based Practice is</vt:lpstr>
      <vt:lpstr>Evidence Based Practice includes</vt:lpstr>
      <vt:lpstr>EBP emphasizes  professional experience and clinical expertise.</vt:lpstr>
      <vt:lpstr>PowerPoint Presentation</vt:lpstr>
      <vt:lpstr>5 As of Essential Evidence Based Practice</vt:lpstr>
      <vt:lpstr>Asking a focused, “searchable,” clinical question</vt:lpstr>
      <vt:lpstr>PICO Format Facilitates Finding Answers </vt:lpstr>
      <vt:lpstr>PICO Why use a specific format?</vt:lpstr>
      <vt:lpstr>PICO:  Focused Clinical Question</vt:lpstr>
      <vt:lpstr>Start with a good question to focus your efforts.</vt:lpstr>
      <vt:lpstr>Start with a good question to focus your efforts.</vt:lpstr>
      <vt:lpstr>PowerPoint Presentation</vt:lpstr>
      <vt:lpstr>PowerPoint Presentation</vt:lpstr>
      <vt:lpstr>PICO:  Focused Clinical Question</vt:lpstr>
      <vt:lpstr>PICO:  Focused Clinical Question</vt:lpstr>
      <vt:lpstr>PICO:  Focused Clinical Question </vt:lpstr>
      <vt:lpstr>Focus Background Questions to   Searchable, Foreground Format</vt:lpstr>
      <vt:lpstr>Focus Background Questions to   Searchable, Foreground Format</vt:lpstr>
      <vt:lpstr>PowerPoint Presentation</vt:lpstr>
      <vt:lpstr>Compiled Evidence Websites &amp; Databases</vt:lpstr>
      <vt:lpstr>PowerPoint Presentation</vt:lpstr>
      <vt:lpstr>PowerPoint Presentation</vt:lpstr>
      <vt:lpstr>US federal Agency for Healthcare Research and Quality (AHRQ) www.ahrq.gov &gt;&gt; Clinical Information&gt;&gt; EBP</vt:lpstr>
      <vt:lpstr>The US National Library of Medicine’s MedlinePlus (www.nlm.nih.gov/medlineplus/) </vt:lpstr>
      <vt:lpstr>Hierarchy of Evidence for Clinical Decision Making</vt:lpstr>
      <vt:lpstr>Try this activity</vt:lpstr>
      <vt:lpstr>Access forms, files, links &amp; resources for Asking</vt:lpstr>
      <vt:lpstr>Try this activity –  some practical outcomes &amp; uses</vt:lpstr>
      <vt:lpstr>Some notes and tips</vt:lpstr>
      <vt:lpstr>Some notes and tips</vt:lpstr>
      <vt:lpstr>ASKING</vt:lpstr>
    </vt:vector>
  </TitlesOfParts>
  <Company>National University of Health Sciences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Development for  Evidence Based Practice    NIH Grant # 1 R 25 AT002872</dc:title>
  <dc:creator>Barbara Sullivan</dc:creator>
  <cp:lastModifiedBy>jpocius</cp:lastModifiedBy>
  <cp:revision>74</cp:revision>
  <dcterms:created xsi:type="dcterms:W3CDTF">2006-12-12T22:14:06Z</dcterms:created>
  <dcterms:modified xsi:type="dcterms:W3CDTF">2014-02-03T18:49:46Z</dcterms:modified>
</cp:coreProperties>
</file>